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70" r:id="rId3"/>
    <p:sldId id="269" r:id="rId4"/>
    <p:sldId id="257" r:id="rId5"/>
    <p:sldId id="258" r:id="rId6"/>
    <p:sldId id="259" r:id="rId7"/>
    <p:sldId id="260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Land</c:v>
                </c:pt>
                <c:pt idx="1">
                  <c:v>Water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0.25</c:v>
                </c:pt>
                <c:pt idx="1">
                  <c:v>0.75000000000000011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30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000">
                <a:solidFill>
                  <a:schemeClr val="bg1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3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7015201224846915E-2"/>
          <c:y val="0.11951049868766403"/>
          <c:w val="0.5869930008748907"/>
          <c:h val="0.880489501312335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Fresh Water</c:v>
                </c:pt>
                <c:pt idx="1">
                  <c:v>Salt Water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3.0000000000000002E-2</c:v>
                </c:pt>
                <c:pt idx="1">
                  <c:v>0.97000000000000008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30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000">
                <a:solidFill>
                  <a:schemeClr val="bg1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3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Ice and Glaciers</c:v>
                </c:pt>
                <c:pt idx="1">
                  <c:v>Ground Water</c:v>
                </c:pt>
                <c:pt idx="2">
                  <c:v>Surface Water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0.69599999999999995</c:v>
                </c:pt>
                <c:pt idx="1">
                  <c:v>0.30000000000000004</c:v>
                </c:pt>
                <c:pt idx="2" formatCode="0.00%">
                  <c:v>3.0000000000000005E-3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30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0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3000">
                <a:solidFill>
                  <a:schemeClr val="bg1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3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Lakes</c:v>
                </c:pt>
                <c:pt idx="1">
                  <c:v>Swamps</c:v>
                </c:pt>
                <c:pt idx="2">
                  <c:v>Rivers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0.87000000000000011</c:v>
                </c:pt>
                <c:pt idx="1">
                  <c:v>0.11</c:v>
                </c:pt>
                <c:pt idx="2" formatCode="0.00%">
                  <c:v>2.0000000000000004E-2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30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0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3000">
                <a:solidFill>
                  <a:schemeClr val="bg1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3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706A5-9206-4CEB-9C2B-11D43C3BC887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AB738-3C87-4B96-87E2-73C0D16A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25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2943" indent="-232943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6E1CD-EE4D-414B-9C57-E6C60F0E026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37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2943" indent="-232943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6E1CD-EE4D-414B-9C57-E6C60F0E02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08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2943" indent="-232943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6E1CD-EE4D-414B-9C57-E6C60F0E026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19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2943" indent="-232943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6E1CD-EE4D-414B-9C57-E6C60F0E026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029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2943" indent="-232943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6E1CD-EE4D-414B-9C57-E6C60F0E026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77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2943" indent="-232943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6E1CD-EE4D-414B-9C57-E6C60F0E0264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896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2943" indent="-232943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6E1CD-EE4D-414B-9C57-E6C60F0E0264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33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63A-9554-440E-ABAA-7D363332A5B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2834-1C50-4DE9-B32C-6EC6117A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1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63A-9554-440E-ABAA-7D363332A5B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2834-1C50-4DE9-B32C-6EC6117A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1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63A-9554-440E-ABAA-7D363332A5B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2834-1C50-4DE9-B32C-6EC6117A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99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31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379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085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37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62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43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81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25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63A-9554-440E-ABAA-7D363332A5B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2834-1C50-4DE9-B32C-6EC6117A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6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076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25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18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63A-9554-440E-ABAA-7D363332A5B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2834-1C50-4DE9-B32C-6EC6117A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9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63A-9554-440E-ABAA-7D363332A5B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2834-1C50-4DE9-B32C-6EC6117A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9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63A-9554-440E-ABAA-7D363332A5B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2834-1C50-4DE9-B32C-6EC6117A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7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63A-9554-440E-ABAA-7D363332A5B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2834-1C50-4DE9-B32C-6EC6117A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3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63A-9554-440E-ABAA-7D363332A5B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2834-1C50-4DE9-B32C-6EC6117A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8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63A-9554-440E-ABAA-7D363332A5B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2834-1C50-4DE9-B32C-6EC6117A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6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063A-9554-440E-ABAA-7D363332A5B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2834-1C50-4DE9-B32C-6EC6117A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2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1063A-9554-440E-ABAA-7D363332A5B0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A2834-1C50-4DE9-B32C-6EC6117A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1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41022-C046-4AA3-B030-C287B1ED8C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9743D-E8BE-403B-975C-F4B485CC04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85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WARM UP:  </a:t>
            </a:r>
            <a:br>
              <a:rPr lang="en-US" sz="4000" dirty="0" smtClean="0"/>
            </a:br>
            <a:r>
              <a:rPr lang="en-US" sz="4000" dirty="0" smtClean="0"/>
              <a:t>Look at the goals you set last week in you notebook, ITEM # 20</a:t>
            </a:r>
            <a:br>
              <a:rPr lang="en-US" sz="4000" dirty="0" smtClean="0"/>
            </a:br>
            <a:r>
              <a:rPr lang="en-US" sz="4000" dirty="0" smtClean="0"/>
              <a:t>MY WEEKLY REFLECTION</a:t>
            </a:r>
            <a:br>
              <a:rPr lang="en-US" sz="4000" dirty="0" smtClean="0"/>
            </a:br>
            <a:r>
              <a:rPr lang="en-US" sz="4000" dirty="0" smtClean="0"/>
              <a:t>Do the REFLECTION part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Next, fill out the bottom left part for your goals this week.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775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u="sng" dirty="0">
                <a:solidFill>
                  <a:srgbClr val="FFC000"/>
                </a:solidFill>
              </a:rPr>
              <a:t>Water Distribution – Surface Water </a:t>
            </a:r>
          </a:p>
        </p:txBody>
      </p:sp>
      <p:pic>
        <p:nvPicPr>
          <p:cNvPr id="2" name="Picture 2" descr="Photo: A person walking on the lava floor of a cald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pic>
        <p:nvPicPr>
          <p:cNvPr id="6146" name="Picture 2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pic>
        <p:nvPicPr>
          <p:cNvPr id="6148" name="Picture 4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/>
        </p:nvGraphicFramePr>
        <p:xfrm>
          <a:off x="152400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38800" y="289560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black"/>
                </a:solidFill>
              </a:rPr>
              <a:t>87%</a:t>
            </a:r>
            <a:endParaRPr lang="en-US" sz="3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205740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black"/>
                </a:solidFill>
              </a:rPr>
              <a:t>11%</a:t>
            </a:r>
            <a:endParaRPr lang="en-US" sz="3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129540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black"/>
                </a:solidFill>
              </a:rPr>
              <a:t>2%</a:t>
            </a:r>
            <a:endParaRPr lang="en-US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22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question and the  correct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discovery of the theory of continental drift led to the subsequent discovery of which theory?	</a:t>
            </a:r>
          </a:p>
          <a:p>
            <a:r>
              <a:rPr lang="en-US" dirty="0" smtClean="0"/>
              <a:t>A  theory of relativity	</a:t>
            </a:r>
          </a:p>
          <a:p>
            <a:r>
              <a:rPr lang="en-US" dirty="0" smtClean="0"/>
              <a:t>B  theory of superposition		</a:t>
            </a:r>
          </a:p>
          <a:p>
            <a:r>
              <a:rPr lang="en-US" dirty="0" smtClean="0"/>
              <a:t>C  theory of plate tectonics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8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381000"/>
            <a:ext cx="91440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u="sng" dirty="0">
                <a:solidFill>
                  <a:schemeClr val="accent1">
                    <a:lumMod val="50000"/>
                  </a:schemeClr>
                </a:solidFill>
              </a:rPr>
              <a:t>The Water Cycle*</a:t>
            </a:r>
            <a:endParaRPr lang="en-US" sz="45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2" descr="Photo: A person walking on the lava floor of a cald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pic>
        <p:nvPicPr>
          <p:cNvPr id="6146" name="Picture 2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pic>
        <p:nvPicPr>
          <p:cNvPr id="6148" name="Picture 4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0" y="1371601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water cycle is the nonstop flow of water through the Earth’s hydrosphere. The water cycle is divided into four phases: evaporation, condensation, precipitation, and runoff.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027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381000"/>
            <a:ext cx="91440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u="sng" dirty="0">
                <a:solidFill>
                  <a:srgbClr val="FFC000"/>
                </a:solidFill>
              </a:rPr>
              <a:t>The Water Cycle*</a:t>
            </a:r>
            <a:endParaRPr lang="en-US" sz="4500" u="sng" dirty="0">
              <a:solidFill>
                <a:srgbClr val="FFC000"/>
              </a:solidFill>
            </a:endParaRPr>
          </a:p>
        </p:txBody>
      </p:sp>
      <p:pic>
        <p:nvPicPr>
          <p:cNvPr id="2" name="Picture 2" descr="Photo: A person walking on the lava floor of a cald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pic>
        <p:nvPicPr>
          <p:cNvPr id="6146" name="Picture 2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pic>
        <p:nvPicPr>
          <p:cNvPr id="6148" name="Picture 4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0" y="1371601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The water cycle is the nonstop flow of water through the Earth’s hydrosphere. The water cycle is divided into four phases: evaporation, condensation, precipitation, and runoff!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26626" name="Picture 2" descr="http://3.bp.blogspot.com/_i0dNvDsh49w/TLSWnzzhfnI/AAAAAAAAAEo/IjlFLHNGBPU/s1600/water+cycl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219201"/>
            <a:ext cx="9144000" cy="54909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321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381000"/>
            <a:ext cx="91440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u="sng" dirty="0">
                <a:solidFill>
                  <a:schemeClr val="accent1">
                    <a:lumMod val="50000"/>
                  </a:schemeClr>
                </a:solidFill>
              </a:rPr>
              <a:t>Open System*</a:t>
            </a:r>
            <a:endParaRPr lang="en-US" sz="45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2" descr="Photo: A person walking on the lava floor of a cald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pic>
        <p:nvPicPr>
          <p:cNvPr id="6146" name="Picture 2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pic>
        <p:nvPicPr>
          <p:cNvPr id="6148" name="Picture 4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0" y="137160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Have no layers preventing exchange of mass or energy, anything can go in and out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3200400"/>
            <a:ext cx="91440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u="sng" dirty="0">
                <a:solidFill>
                  <a:schemeClr val="accent1">
                    <a:lumMod val="50000"/>
                  </a:schemeClr>
                </a:solidFill>
              </a:rPr>
              <a:t>Closed System*</a:t>
            </a:r>
            <a:endParaRPr lang="en-US" sz="45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419100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Have layers preventing the exchange of mass or energy, everything stays within it.</a:t>
            </a:r>
          </a:p>
        </p:txBody>
      </p:sp>
    </p:spTree>
    <p:extLst>
      <p:ext uri="{BB962C8B-B14F-4D97-AF65-F5344CB8AC3E}">
        <p14:creationId xmlns:p14="http://schemas.microsoft.com/office/powerpoint/2010/main" val="10038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25194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/>
              <a:t>Water stays</a:t>
            </a:r>
            <a:r>
              <a:rPr lang="en-US" sz="3600" dirty="0"/>
              <a:t> on </a:t>
            </a:r>
            <a:r>
              <a:rPr lang="en-US" sz="3600" u="sng" dirty="0"/>
              <a:t>Earth</a:t>
            </a:r>
            <a:r>
              <a:rPr lang="en-US" sz="3600" dirty="0"/>
              <a:t> because we </a:t>
            </a:r>
            <a:r>
              <a:rPr lang="en-US" sz="3600" i="1" dirty="0"/>
              <a:t>pretty much</a:t>
            </a:r>
            <a:r>
              <a:rPr lang="en-US" sz="3600" dirty="0"/>
              <a:t> have a </a:t>
            </a:r>
            <a:r>
              <a:rPr lang="en-US" sz="3600" u="sng" dirty="0"/>
              <a:t>“closed” system</a:t>
            </a:r>
            <a:r>
              <a:rPr lang="en-US" sz="3600" dirty="0"/>
              <a:t> here.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Earth: “closed” system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Mars: “open”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828800" y="2362201"/>
            <a:ext cx="4192588" cy="3941763"/>
          </a:xfrm>
        </p:spPr>
        <p:txBody>
          <a:bodyPr/>
          <a:lstStyle/>
          <a:p>
            <a:r>
              <a:rPr lang="en-US" dirty="0" smtClean="0"/>
              <a:t>Earth’s thin, layered atmosphere traps most matter here...including H</a:t>
            </a:r>
            <a:r>
              <a:rPr lang="en-US" baseline="-25000" dirty="0" smtClean="0"/>
              <a:t>2</a:t>
            </a:r>
            <a:r>
              <a:rPr lang="en-US" dirty="0" smtClean="0"/>
              <a:t>O.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www.windows2universe.org/mars/images/valmar_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971800"/>
            <a:ext cx="3810000" cy="2857500"/>
          </a:xfrm>
          <a:prstGeom prst="rect">
            <a:avLst/>
          </a:prstGeom>
          <a:noFill/>
        </p:spPr>
      </p:pic>
      <p:pic>
        <p:nvPicPr>
          <p:cNvPr id="39938" name="Picture 2" descr="http://lh4.ggpht.com/_S0f-AWxKVdM/TBj2xlDhYzI/AAAAAAAAMj4/52yCAh9gHXI/earth-atmosphere%5B11%5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505200"/>
            <a:ext cx="4393131" cy="3124200"/>
          </a:xfrm>
          <a:prstGeom prst="rect">
            <a:avLst/>
          </a:prstGeom>
          <a:noFill/>
        </p:spPr>
      </p:pic>
      <p:pic>
        <p:nvPicPr>
          <p:cNvPr id="10" name="Picture 2" descr="http://planets.findthedata.org/sites/default/files/600/media/images/Eart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1" y="5029201"/>
            <a:ext cx="1428751" cy="14287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219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u="sng" dirty="0">
                <a:solidFill>
                  <a:srgbClr val="FFC000"/>
                </a:solidFill>
              </a:rPr>
              <a:t>Water Distribution - Earth </a:t>
            </a:r>
          </a:p>
        </p:txBody>
      </p:sp>
      <p:pic>
        <p:nvPicPr>
          <p:cNvPr id="2" name="Picture 2" descr="Photo: A person walking on the lava floor of a cald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pic>
        <p:nvPicPr>
          <p:cNvPr id="6146" name="Picture 2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pic>
        <p:nvPicPr>
          <p:cNvPr id="6148" name="Picture 4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/>
        </p:nvGraphicFramePr>
        <p:xfrm>
          <a:off x="152400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43600" y="266700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black"/>
                </a:solidFill>
              </a:rPr>
              <a:t>25%</a:t>
            </a:r>
            <a:endParaRPr lang="en-US" sz="3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434340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black"/>
                </a:solidFill>
              </a:rPr>
              <a:t>75%</a:t>
            </a:r>
            <a:endParaRPr lang="en-US" sz="3000" dirty="0">
              <a:solidFill>
                <a:prstClr val="black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20005097">
            <a:off x="7941361" y="1560005"/>
            <a:ext cx="24384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9927694">
            <a:off x="8060183" y="1929377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To: Water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3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u="sng" dirty="0">
                <a:solidFill>
                  <a:srgbClr val="FFC000"/>
                </a:solidFill>
              </a:rPr>
              <a:t>Water Distribution - Water </a:t>
            </a:r>
          </a:p>
        </p:txBody>
      </p:sp>
      <p:pic>
        <p:nvPicPr>
          <p:cNvPr id="2" name="Picture 2" descr="Photo: A person walking on the lava floor of a cald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pic>
        <p:nvPicPr>
          <p:cNvPr id="6146" name="Picture 2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pic>
        <p:nvPicPr>
          <p:cNvPr id="6148" name="Picture 4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/>
        </p:nvGraphicFramePr>
        <p:xfrm>
          <a:off x="152400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24400" y="144780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black"/>
                </a:solidFill>
              </a:rPr>
              <a:t>3%</a:t>
            </a:r>
            <a:endParaRPr lang="en-US" sz="3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434340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black"/>
                </a:solidFill>
              </a:rPr>
              <a:t>97%</a:t>
            </a:r>
            <a:endParaRPr lang="en-US" sz="3000" dirty="0">
              <a:solidFill>
                <a:prstClr val="black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20005097">
            <a:off x="7941361" y="1560005"/>
            <a:ext cx="24384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9927694">
            <a:off x="8060183" y="1929377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To: Drinkable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1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u="sng" dirty="0">
                <a:solidFill>
                  <a:srgbClr val="FFC000"/>
                </a:solidFill>
              </a:rPr>
              <a:t>Water Distribution - Drinkable </a:t>
            </a:r>
          </a:p>
        </p:txBody>
      </p:sp>
      <p:pic>
        <p:nvPicPr>
          <p:cNvPr id="2" name="Picture 2" descr="Photo: A person walking on the lava floor of a cald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pic>
        <p:nvPicPr>
          <p:cNvPr id="6146" name="Picture 2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pic>
        <p:nvPicPr>
          <p:cNvPr id="6148" name="Picture 4" descr="Picture of a climber in an ice cave in Antarc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9575" y="-136525"/>
            <a:ext cx="19050" cy="9525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/>
        </p:nvGraphicFramePr>
        <p:xfrm>
          <a:off x="152400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38800" y="289560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black"/>
                </a:solidFill>
              </a:rPr>
              <a:t>69.6%</a:t>
            </a:r>
            <a:endParaRPr lang="en-US" sz="3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320040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black"/>
                </a:solidFill>
              </a:rPr>
              <a:t>30.1%</a:t>
            </a:r>
            <a:endParaRPr lang="en-US" sz="3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137160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black"/>
                </a:solidFill>
              </a:rPr>
              <a:t>0.3%</a:t>
            </a:r>
            <a:endParaRPr lang="en-US" sz="3000" dirty="0">
              <a:solidFill>
                <a:prstClr val="black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20005097">
            <a:off x="7941361" y="1560005"/>
            <a:ext cx="24384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9927694">
            <a:off x="8060183" y="1929377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To: Surface Water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86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232</Words>
  <Application>Microsoft Office PowerPoint</Application>
  <PresentationFormat>Widescreen</PresentationFormat>
  <Paragraphs>46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       WARM UP:   Look at the goals you set last week in you notebook, ITEM # 20 MY WEEKLY REFLECTION Do the REFLECTION part  Next, fill out the bottom left part for your goals this week. </vt:lpstr>
      <vt:lpstr>Copy question and the  correct answer</vt:lpstr>
      <vt:lpstr>PowerPoint Presentation</vt:lpstr>
      <vt:lpstr>PowerPoint Presentation</vt:lpstr>
      <vt:lpstr>PowerPoint Presentation</vt:lpstr>
      <vt:lpstr>Water stays on Earth because we pretty much have a “closed” system here.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Greenberg, Mitchell</dc:creator>
  <cp:lastModifiedBy>Greenberg, Mitchell</cp:lastModifiedBy>
  <cp:revision>11</cp:revision>
  <dcterms:created xsi:type="dcterms:W3CDTF">2015-10-13T12:06:18Z</dcterms:created>
  <dcterms:modified xsi:type="dcterms:W3CDTF">2015-10-13T20:20:39Z</dcterms:modified>
</cp:coreProperties>
</file>