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2" r:id="rId2"/>
    <p:sldId id="283" r:id="rId3"/>
    <p:sldId id="287" r:id="rId4"/>
    <p:sldId id="269" r:id="rId5"/>
    <p:sldId id="271" r:id="rId6"/>
    <p:sldId id="272" r:id="rId7"/>
    <p:sldId id="273" r:id="rId8"/>
    <p:sldId id="280" r:id="rId9"/>
    <p:sldId id="277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83803" autoAdjust="0"/>
  </p:normalViewPr>
  <p:slideViewPr>
    <p:cSldViewPr>
      <p:cViewPr varScale="1">
        <p:scale>
          <a:sx n="69" d="100"/>
          <a:sy n="69" d="100"/>
        </p:scale>
        <p:origin x="55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495DF-F848-4E18-A76F-C03128058BB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6E1CD-EE4D-414B-9C57-E6C60F0E02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59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Worksheet on Ice</a:t>
            </a:r>
            <a:r>
              <a:rPr lang="en-US" baseline="0" dirty="0" smtClean="0"/>
              <a:t> Cores </a:t>
            </a:r>
            <a:r>
              <a:rPr lang="en-US" baseline="0" smtClean="0"/>
              <a:t>weather samples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6E1CD-EE4D-414B-9C57-E6C60F0E026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9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7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2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7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0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6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4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6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6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4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41022-C046-4AA3-B030-C287B1ED8C6D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743D-E8BE-403B-975C-F4B485CC0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5842" name="Picture 2" descr="http://www.rpdp.net/sciencetips_v3/images/l8d2/L8D2_clip_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3250"/>
            <a:ext cx="9144000" cy="68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141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8" y="19987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Could our overpopulation be driving global warming today? (Use the evidence below.)</a:t>
            </a:r>
            <a:endParaRPr lang="en-US" sz="3600" dirty="0"/>
          </a:p>
        </p:txBody>
      </p:sp>
      <p:pic>
        <p:nvPicPr>
          <p:cNvPr id="57346" name="Picture 2" descr="http://upload.wikimedia.org/wikipedia/commons/c/c2/Vostok-ice-core-peti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616" y="1143000"/>
            <a:ext cx="7850775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https://encrypted-tbn0.gstatic.com/images?q=tbn:ANd9GcSGtpRo-j24ab71kEkC9TB9iJAru-gwchnl0sE1NyTQMs2KuHP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100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61999"/>
          </a:xfrm>
        </p:spPr>
        <p:txBody>
          <a:bodyPr>
            <a:noAutofit/>
          </a:bodyPr>
          <a:lstStyle/>
          <a:p>
            <a:r>
              <a:rPr lang="en-US" sz="4500" b="1" u="sng" dirty="0" smtClean="0">
                <a:solidFill>
                  <a:schemeClr val="bg1"/>
                </a:solidFill>
              </a:rPr>
              <a:t>Index Fossil*</a:t>
            </a:r>
            <a:endParaRPr lang="en-US" sz="4500" b="1" u="sng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773" y="838200"/>
            <a:ext cx="9131643" cy="25146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- A fossil used to identify the relative age of a specific rock layers and geologic time periods.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-20594" y="1981200"/>
            <a:ext cx="913164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AutoShape 2" descr="https://courseware.e-education.psu.edu/courses/earth105new/graphics/L02_fossil_hpl9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://dl0.creation.com/articles/p085/c08528/foss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565" y="2286000"/>
            <a:ext cx="4427324" cy="431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52400" y="152400"/>
            <a:ext cx="33528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We draw giant cylindrical samples from ice sheets.</a:t>
            </a:r>
            <a:endParaRPr lang="en-US" dirty="0"/>
          </a:p>
        </p:txBody>
      </p:sp>
      <p:pic>
        <p:nvPicPr>
          <p:cNvPr id="53250" name="Picture 2" descr="http://antarcticsun.usap.gov/AntarcticSun/science/images/SCAR_iceco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0"/>
            <a:ext cx="6096000" cy="413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Ice core samples can tell us our geologic &amp; </a:t>
            </a:r>
            <a:r>
              <a:rPr lang="en-US" dirty="0" err="1" smtClean="0"/>
              <a:t>meteorlogic</a:t>
            </a:r>
            <a:r>
              <a:rPr lang="en-US" dirty="0" smtClean="0"/>
              <a:t> (weather/climate) past…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Ice traps our atmospheric gases and dust; preserving it in time!</a:t>
            </a:r>
            <a:endParaRPr lang="en-US" dirty="0"/>
          </a:p>
        </p:txBody>
      </p:sp>
      <p:pic>
        <p:nvPicPr>
          <p:cNvPr id="54274" name="Picture 2" descr="http://t2.gstatic.com/images?q=tbn:ANd9GcRbf78ICKstuif9JhkDYWAR5GWbtKUeIft7TpeLWVYEduCdf7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191000"/>
            <a:ext cx="2038350" cy="2238376"/>
          </a:xfrm>
          <a:prstGeom prst="rect">
            <a:avLst/>
          </a:prstGeom>
          <a:noFill/>
        </p:spPr>
      </p:pic>
      <p:pic>
        <p:nvPicPr>
          <p:cNvPr id="54276" name="Picture 4" descr="http://theiceage.webs.com/photos/Ice-cores/Ice_Core_by_GuitarFreak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552699"/>
            <a:ext cx="6457950" cy="430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the evidence…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the amount of dust and carbon dioxide found deep under ice towards the poles, going back hundreds of thousands of years.</a:t>
            </a:r>
            <a:endParaRPr lang="en-US" dirty="0"/>
          </a:p>
        </p:txBody>
      </p:sp>
      <p:pic>
        <p:nvPicPr>
          <p:cNvPr id="55298" name="Picture 2" descr="http://upload.wikimedia.org/wikipedia/commons/c/c2/Vostok-ice-core-peti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1329" y="3124200"/>
            <a:ext cx="4662671" cy="3438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85126"/>
            <a:ext cx="8839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About how often do we have ice ages?</a:t>
            </a:r>
            <a:endParaRPr lang="en-US" dirty="0"/>
          </a:p>
        </p:txBody>
      </p:sp>
      <p:pic>
        <p:nvPicPr>
          <p:cNvPr id="57346" name="Picture 2" descr="http://upload.wikimedia.org/wikipedia/commons/c/c2/Vostok-ice-core-peti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748" y="801974"/>
            <a:ext cx="7690151" cy="5993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85126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Going  back in time, (left to right), do high amounts of dust possibly cool the Earth?</a:t>
            </a:r>
          </a:p>
        </p:txBody>
      </p:sp>
      <p:pic>
        <p:nvPicPr>
          <p:cNvPr id="57346" name="Picture 2" descr="http://upload.wikimedia.org/wikipedia/commons/c/c2/Vostok-ice-core-peti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748" y="1066800"/>
            <a:ext cx="7690151" cy="57287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46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8" y="0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Are rising CO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levels (carbon dioxide) in our past connected to warmer or cooler temperatures?</a:t>
            </a:r>
            <a:endParaRPr lang="en-US" sz="3600" dirty="0"/>
          </a:p>
        </p:txBody>
      </p:sp>
      <p:pic>
        <p:nvPicPr>
          <p:cNvPr id="57346" name="Picture 2" descr="http://upload.wikimedia.org/wikipedia/commons/c/c2/Vostok-ice-core-peti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2999"/>
            <a:ext cx="7848600" cy="5675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2766</TotalTime>
  <Words>158</Words>
  <Application>Microsoft Office PowerPoint</Application>
  <PresentationFormat>On-screen Show (4:3)</PresentationFormat>
  <Paragraphs>15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Index Fossil*</vt:lpstr>
      <vt:lpstr>We draw giant cylindrical samples from ice sheets.</vt:lpstr>
      <vt:lpstr>Ice core samples can tell us our geologic &amp; meteorlogic (weather/climate) past…</vt:lpstr>
      <vt:lpstr>Let’s look at the evidence…</vt:lpstr>
      <vt:lpstr>About how often do we have ice ages?</vt:lpstr>
      <vt:lpstr>Going  back in time, (left to right), do high amounts of dust possibly cool the Earth?</vt:lpstr>
      <vt:lpstr>Are rising CO2 levels (carbon dioxide) in our past connected to warmer or cooler temperatures?</vt:lpstr>
      <vt:lpstr>Could our overpopulation be driving global warming today? (Use the evidence below.)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KoryT</dc:creator>
  <cp:lastModifiedBy>Greenberg, Mitchell</cp:lastModifiedBy>
  <cp:revision>239</cp:revision>
  <dcterms:created xsi:type="dcterms:W3CDTF">2013-09-18T01:50:19Z</dcterms:created>
  <dcterms:modified xsi:type="dcterms:W3CDTF">2016-10-06T14:56:23Z</dcterms:modified>
</cp:coreProperties>
</file>