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Lst>
  <p:handoutMasterIdLst>
    <p:handoutMasterId r:id="rId50"/>
  </p:handoutMasterIdLst>
  <p:sldIdLst>
    <p:sldId id="256" r:id="rId4"/>
    <p:sldId id="257" r:id="rId5"/>
    <p:sldId id="258" r:id="rId6"/>
    <p:sldId id="259" r:id="rId7"/>
    <p:sldId id="260" r:id="rId8"/>
    <p:sldId id="261" r:id="rId9"/>
    <p:sldId id="262" r:id="rId10"/>
    <p:sldId id="263" r:id="rId11"/>
    <p:sldId id="264" r:id="rId12"/>
    <p:sldId id="266" r:id="rId13"/>
    <p:sldId id="265" r:id="rId14"/>
    <p:sldId id="267" r:id="rId15"/>
    <p:sldId id="299" r:id="rId16"/>
    <p:sldId id="300" r:id="rId17"/>
    <p:sldId id="268" r:id="rId18"/>
    <p:sldId id="293" r:id="rId19"/>
    <p:sldId id="294" r:id="rId20"/>
    <p:sldId id="295" r:id="rId21"/>
    <p:sldId id="270" r:id="rId22"/>
    <p:sldId id="271" r:id="rId23"/>
    <p:sldId id="273" r:id="rId24"/>
    <p:sldId id="296" r:id="rId25"/>
    <p:sldId id="274" r:id="rId26"/>
    <p:sldId id="276" r:id="rId27"/>
    <p:sldId id="277" r:id="rId28"/>
    <p:sldId id="278" r:id="rId29"/>
    <p:sldId id="279" r:id="rId30"/>
    <p:sldId id="280" r:id="rId31"/>
    <p:sldId id="281" r:id="rId32"/>
    <p:sldId id="282" r:id="rId33"/>
    <p:sldId id="275" r:id="rId34"/>
    <p:sldId id="301" r:id="rId35"/>
    <p:sldId id="302" r:id="rId36"/>
    <p:sldId id="283" r:id="rId37"/>
    <p:sldId id="284" r:id="rId38"/>
    <p:sldId id="285" r:id="rId39"/>
    <p:sldId id="286" r:id="rId40"/>
    <p:sldId id="287" r:id="rId41"/>
    <p:sldId id="269" r:id="rId42"/>
    <p:sldId id="272" r:id="rId43"/>
    <p:sldId id="289" r:id="rId44"/>
    <p:sldId id="297" r:id="rId45"/>
    <p:sldId id="298" r:id="rId46"/>
    <p:sldId id="290" r:id="rId47"/>
    <p:sldId id="292" r:id="rId48"/>
    <p:sldId id="291"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1EAECB9-41BE-40C0-9663-B8D80999F9BE}" type="datetimeFigureOut">
              <a:rPr lang="en-US" smtClean="0"/>
              <a:pPr/>
              <a:t>3/13/2018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E47A683-B04F-4586-ADFD-765FF821A363}" type="slidenum">
              <a:rPr lang="en-US" smtClean="0"/>
              <a:pPr/>
              <a:t>‹#›</a:t>
            </a:fld>
            <a:endParaRPr lang="en-US"/>
          </a:p>
        </p:txBody>
      </p:sp>
    </p:spTree>
    <p:extLst>
      <p:ext uri="{BB962C8B-B14F-4D97-AF65-F5344CB8AC3E}">
        <p14:creationId xmlns:p14="http://schemas.microsoft.com/office/powerpoint/2010/main" val="175087544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06:37.43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08:17.09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0-1,'40'0,"-21"0,21 0,-20 0,20 0,-1 0,1 20,20-20,-21 0,21 0,-1 0,21 0,-21 0,21 0,-1 0,20 0,-19 0,39 0,-20 0,20 0,20 0,-20 0,40 0,0 0,0 0,-1 0,21 0,20 0,-21 0,21 20,-1-20,20 0,1 0,-1 20,0-20,21 20,-1-1,0-19,0 40,0-20,-19 0,39 0,-20 0,-20 20,1 0,-1-20,-19 19,19 1,-39 0,-1 20</inkml:trace>
</inkml:ink>
</file>

<file path=ppt/ink/ink10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6:48:34.03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0,'-19'11</inkml:trace>
</inkml:ink>
</file>

<file path=ppt/ink/ink10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1:26.680"/>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389 345,'-50'-25,"1"50,24-25,-25 49,1-25,-1 50,1-24,24 24,0 0,0-1,50-23,-25-1,25-24,24-1,1-24,-25 0,24-24,1-26,-25 26,24-26,-24 1,0 0,0-25,-25 25,25-1,-25 1,0 0,25 24,-25 50,0-1,0 1,24 24,-24 1,25-1,-25 0,25 1,0-1,-25-25,25 1,-1 0,-24-1</inkml:trace>
  <inkml:trace contextRef="#ctx0" brushRef="#br0" timeOffset="530">662 468,'0'24,"25"26,0-1,0 0,-1-24,1 24,-25-24,25-1,-25 1,0-50,-25-24,0 0,25 0,0-1,-24-24,24 25,24 0,1 0,0 24,25 25,-26 0,26 25,-25-1,24 1,1 24,-25 0,0 25,0-24,-25-1,0 0,0-24,0 24,0-24,0-25</inkml:trace>
  <inkml:trace contextRef="#ctx0" brushRef="#br0" timeOffset="997">1356 492,'-25'50,"0"24,25-25,0 0,0-24,25-1,25-24,-1 25,-24-50,25 1,-1-1,1-24,-25 24,-25-24,0 24,0-24,-25 0,-25 24,26 0,-26 25,25 0,0 0,25 25</inkml:trace>
  <inkml:trace contextRef="#ctx0" brushRef="#br0" timeOffset="1386">1530 49,'0'24,"0"1,0 24,24 1,-24 24,25 24,-25-24,0 0,25-25,-25 1,0-1,0-24,25-1,-25 1</inkml:trace>
  <inkml:trace contextRef="#ctx0" brushRef="#br0" timeOffset="1868">2299 369,'-50'123,"25"-49,1 0,24-24,0-26,24 1,26-25,-25 0,25-25,-1 1,-24-1,25 0,-1-24,-24 0,-25-1,0 1,0 0,-25 0,25 24,-49 0,24 25,0 0,0 25,0-25</inkml:trace>
  <inkml:trace contextRef="#ctx0" brushRef="#br0" timeOffset="2242">2696 0,'50'73,"-50"-23,24-1,-24 25,25 0,0 0,-25-25,25 25,-25-25,0 1,25-26,-25 1,0 0,0-25</inkml:trace>
  <inkml:trace contextRef="#ctx0" brushRef="#br0" timeOffset="2522">2597 345,'24'0,"1"0,25 0,24-25,1 0,-1 25,-24-24</inkml:trace>
  <inkml:trace contextRef="#ctx0" brushRef="#br0" timeOffset="2740">3043 98,'0'49,"0"1,25-1,-25 25,25-25,-25 25,0 0,25-25,-25-24,0 24,0-24,0 0,0-50,0 0,0-24,-25 0,25-1,0 1,0 0,25-25,0 49,-25-24,24 49,1-25,0 50,0 0,0 24,-25 0,25 0,-25 1,24-1,1 0,-25 1,25-26,0 1,0 0,-1-25,1 0,-1 0,1-25,0 25,-1-49,1 24,0-24,-25-1,0-24,-25 25,25 0,-25 24,1 25,-1 0,25 25,-25 24,25 0,0 1,0-1,0 0,25-24,0 0,-1-25,1 0,25 0,-25-25,0 0,24 1,1-1,-25-24,-1-1,26 1,-25 0,0 24,0 50,-25 0,24 24,1 0,0 0,0 1,0-26,-1 26,-24-26,25 1,0 0,25-25</inkml:trace>
  <inkml:trace contextRef="#ctx0" brushRef="#br0" timeOffset="4578">4705 98,'0'74,"25"-25,-25 1,0 24,25-25,-25 25,0-25,0 0,24 1,-24-26,0 1,0 0,25-25,-25 0</inkml:trace>
  <inkml:trace contextRef="#ctx0" brushRef="#br0" timeOffset="4858">4655 123,'0'24,"25"1,0 0,0 24,0-24,-1 24,1-24,0-1,0 1,0-1,0 1,-1-25,1-25,-25 1,25-25,-25-1,0 1,-25 0,25-1,0 1,0 0,25 24,-25 1,25 48,0 25,-1 1,-24-1,25 0,0 25,0 0,0-25,-25 1,24-1,1 0,0-24,0 0,-25-1,25 1,-25-25</inkml:trace>
  <inkml:trace contextRef="#ctx0" brushRef="#br0" timeOffset="5434">5400 394,'25'98,"-1"-24,1-24,-25-1,0-24,25-1,-25 1</inkml:trace>
  <inkml:trace contextRef="#ctx0" brushRef="#br0" timeOffset="5621">5301 221,'0'0</inkml:trace>
  <inkml:trace contextRef="#ctx0" brushRef="#br0" timeOffset="5823">5845 295,'-24'25,"-1"0,1-1,-1 25,0 1,1 24,-1-50,25 26,0-26,49 1,-24 0,24-25,0 0,-24-25,25 25,0 0</inkml:trace>
  <inkml:trace contextRef="#ctx0" brushRef="#br0" timeOffset="6228">6193 492,'25'74,"-25"-24,25-26,-25 1,24 0,-24-50,-24 0,24 1,-25-1,25-49,-25 25,25-1,0 1,0 25,25-1,0 0,-1 25,1-24,25 24</inkml:trace>
  <inkml:trace contextRef="#ctx0" brushRef="#br0" timeOffset="6539">6664 369,'0'49,"-24"1,-1-1,25 0,0-24,25 0,-1-25,26 0,-25 0,24-25,1 0,0 1,-25-1,-1-24,-24-1,0 1,-24 25,-26-26,0 26,1 24,24 0,-25 0</inkml:trace>
</inkml:ink>
</file>

<file path=ppt/ink/ink10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2:00.107"/>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0 0,'0'50,"25"-25,-25 0,25-1,-1 1,1 25,0-25,-25 24,50-24,-26 25,1-1,0 1,25 0,-26-1,26 1,0 24,-26-24,26 24,0 1,-1-1,1 1,0-1,-26 1,26-1,0 25,-1-24,1 24,-1-24,1 24,0 0,-1 0,1-24,24 24,-24 0,0 1,-1-26,26 26,-26-26,1 0,0 1,-1-1,1 1,-25-26,24 1,-24-25,0 25,0-26,-1 1,1 0,0-25,-50 0,0-25,1 25,-1 0,0 25,0-25,0 25,1 0,-1-1,-25 26,25 0,1-1,-26 1,0 0,25 24,-24 1,-1-1,1 0,-1 26,0-1,1 0,-26 25,1-24,24 24,-24-25,24 25,1 0,-1 0,0-24,1-1,-1 0,1 0,24-24,-25-26,50 1</inkml:trace>
  <inkml:trace contextRef="#ctx0" brushRef="#br0" timeOffset="1417">2530 2060,'25'25,"-25"25,25-26,-25 26,0 25,25-1,-25 1,0-1,25 25,-25 1,0-1,0 25,0-25,25 0,-25 1,0-1,0-25,0 1,0-1,0-24,0-25,0 0,0-1,0-24</inkml:trace>
  <inkml:trace contextRef="#ctx0" brushRef="#br0" timeOffset="1931">1910 2135,'50'-25,"-1"25,1-25,25 25,-1-25,50 25,-25-25,25 1,25 24,0-25,0 0,0 25,24-25,-24 25,-25 0,0-25,0 50,-49-25,-1 0</inkml:trace>
  <inkml:trace contextRef="#ctx0" brushRef="#br0" timeOffset="2476">3101 2929,'0'74,"25"-49,-25 50,0-26,0 26,25-1,-25-24,0 24,0-24,0 24,25-24,-25-25,0 24,0-24</inkml:trace>
  <inkml:trace contextRef="#ctx0" brushRef="#br0" timeOffset="2787">2977 2631,'0'-25</inkml:trace>
  <inkml:trace contextRef="#ctx0" brushRef="#br0" timeOffset="3036">3697 2358,'24'99,"1"-24,-25-1,25 26,-25-1,0 0,25 0,-25 1,0-1,0 0,0 0,25-24,-25-25,0 24,24-49,-24 24,25-24</inkml:trace>
  <inkml:trace contextRef="#ctx0" brushRef="#br0" timeOffset="3394">3548 3127,'99'0,"-25"-24,26 24,-1-25,-25 0,25 0,-24 0</inkml:trace>
  <inkml:trace contextRef="#ctx0" brushRef="#br0" timeOffset="3659">4540 2408,'0'99,"0"-49,25 49,-25-25,0 50,0-24,0-1,0 0,0 1,0-1,0 0,0-24,25-26,-25 1,0-1,24-24,-24-25</inkml:trace>
  <inkml:trace contextRef="#ctx0" brushRef="#br0" timeOffset="3986">4863 3425,'74'25,"0"-25,-24-25,0 0,-1 1,1-1,0-25,-1 1,1-26,-25 25,-1 1,-24 24,0 0,0 0,-24 25,-1 0,0 25,-25 0,26 25,-26-1,0 1,25 24,1 1,24-1,0-24,24 0,1-1,25 1,0-25,-1-1,1 1,-1 0,26-25,-26 25,26-25</inkml:trace>
  <inkml:trace contextRef="#ctx0" brushRef="#br0" timeOffset="4562">6674 2433,'0'49,"24"1,-24-1,25 51,-25-26,0 25,25 1,-25 24,0-25,25 25,-25-25,0 1,0-1,0-25,0-24,0 0,25-50,-25 0</inkml:trace>
  <inkml:trace contextRef="#ctx0" brushRef="#br0" timeOffset="4904">6426 2333,'0'-99,"24"24,1 26,25-1,-1 1,26-1,-1 0,1 25,-1 25,1 0,-1 25,0 25,1 0,-1 24,-24 0,0 26,-26-1,1 0,-25-24,-25 24,1-24,-26 24,-25-25,1-24,0 24,-1-49,1 25,-1-25,26-1,-1 1</inkml:trace>
  <inkml:trace contextRef="#ctx0" brushRef="#br0" timeOffset="5387">7542 3152,'-74'50,"24"0,0-1,1 1,-1 24,25-24,25 0,0-1,25-24,0 0,25-25,-1 0,1 0,-1-25,1 0,0 0,-26-24,26-1,-25 0,-25 26,0-26,0 25,0 0,0 50,0 25,25-25,-25 24,24 1,-24 0,25-1,0-24,-25 25,0-26,25 1,-25 0,25-25,-25 25,0-25</inkml:trace>
  <inkml:trace contextRef="#ctx0" brushRef="#br0" timeOffset="5947">8534 3227,'-74'49,"24"1,26 0,-1-1,0 1,25 0,0-26,25 26,0-50,-1 25,1-50,25 25,-1-25,1 0,-25-24,24-1,-24 0,25 1,-25 24,-25-25,24 50,-24-24,0 48,0 26,25-25,-25 24,25 1,0 0,-25 24,25-24,0 24,-1 1,-24-26,0 26,0-1,0 1,0-1,-24 1,24-1,-25 1,-25-26,25 1,-24-25,24-1,-25-24,1 25,-1-50,0 1,1-1</inkml:trace>
  <inkml:trace contextRef="#ctx0" brushRef="#br0" timeOffset="6601">9204 3475,'50'0,"-1"0,26 0,-25 0,-1-25,26 0,-26 0,26-24,-26 24,-24-25,25 26,-26-26,-24 25,0 0,-24 25,-1 0,-25 25,1 0,-1 25,0-1,1 26,24-1,25-24,25 24,24-24,1-1,24 1,1-25,-1-25,26 0,-26 0,0 0,1 0</inkml:trace>
</inkml:ink>
</file>

<file path=ppt/ink/ink10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1:34.293"/>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149 176,'-25'26,"0"-1,1 25,-26 0,50 26,-25-26,25 26,0-26,0-25,25 26,25-51,-1 0,1 0,-1 0,-24-25,25-1,-25-24,-1 25,1-26,-25 1,0 0,-25-1,1 1,-1 0,-25-1,1 26,-1 0,25 25,0-25,1 50</inkml:trace>
  <inkml:trace contextRef="#ctx0" brushRef="#br0" timeOffset="421">521 453,'25'25,"0"1,-50-26,0-26,0 1,25 0,-25 0,1-25,24-1,24 1,-24 0,50-1,-25 1,24 25,1-26,0 51,-26-25,26 25</inkml:trace>
  <inkml:trace contextRef="#ctx0" brushRef="#br0" timeOffset="810">1141 126,'-50'25,"26"0,-1 26,0-1,0-25,25 0,0 1,25-1,0-25,0 0,-1-25,26 25,-25-26,0 1,-1 0,-24 0,0 0,0 0,0-1,-24 26,48 26,1-1,0 25,25 0,-1 1,-24 24,25-24,-26 24,1-24,-25-1,0 25,-25-24,1-26,-1 25,-25 1,1-26,-1 0,0 0,1-25,-1 25,1-50,-1 25,0-25</inkml:trace>
  <inkml:trace contextRef="#ctx0" brushRef="#br0" timeOffset="1433">1612 126,'-25'50,"1"1,24-1,-25 0,0-24,25 24,0-25,25 0,0-25,-25-25,24 25,1-25,0 0,0-26,0 26,-25-25,0 25,0 0,0-1,0 52,0-1,0 25,24-25,-24 0,0 1,25-1,0 0,-25 0,25-25,0 0</inkml:trace>
  <inkml:trace contextRef="#ctx0" brushRef="#br0" timeOffset="1869">1910 353,'0'25,"0"0,25-25,-50-25,25 0,0-1,0-24,0 0,0-1,0 1,25 0,-1 24,1 26,0 0,0 0,24 26,-24-1,25 25,-25 1,-1-1,1 0,-25 1,25-26,-25 25,-25-25,25 0,-25-25,25 26</inkml:trace>
  <inkml:trace contextRef="#ctx0" brushRef="#br0" timeOffset="2289">2381 227,'25'75,"-25"-24,0-26,25 0,-25 0,0 0,0-25</inkml:trace>
  <inkml:trace contextRef="#ctx0" brushRef="#br0" timeOffset="2476">2356 50,'0'0</inkml:trace>
  <inkml:trace contextRef="#ctx0" brushRef="#br0" timeOffset="2632">2753 76,'-50'50,"26"-50,-26 25,25 0,0 1,25-1,25-25,25 0,-1 0,26 0,-26 0,26 25,-26-25,1 25,-25-25,0 25,-25 0,0 1,-50-1,0 0,1 0,-26 0,26 0,-26-25,26 26,24-52</inkml:trace>
  <inkml:trace contextRef="#ctx0" brushRef="#br0" timeOffset="3005">3075 202,'50'50,"-25"25,0-24,-25-26,0 25,0-25,-25 1,0-1,25-50,-25 25,25-26,0 1,0-25,0 0,25-26,0 26,0-1,-1 26,1 25,0 0,25 51,-26-26,1 25,0 0,-25 1,0-26,0 0,0 0,-25-25,0 0,25-25,0-25,0-1,0 1,25-25,0 24,0 1,0-1,24 51,-24 0,0 26,24-1,-24 0,0 25,-25 1,25-1,-25 26,0-51,0 25,-25-25,0 0,25-25</inkml:trace>
  <inkml:trace contextRef="#ctx0" brushRef="#br0" timeOffset="3644">4043 0,'-50'25,"0"0,1 1,24-1,0-25,25 25,0 0,25-25,0 25,24 1,1-26,0 25,24 0,-24 0,-1 0,1 0,-25 1,-25-1,0 0,-25 0,-25 0,1 0,-26-25,1 26,24-1,-24-25</inkml:trace>
  <inkml:trace contextRef="#ctx0" brushRef="#br0" timeOffset="4033">4539 403,'49'25,"-49"0</inkml:trace>
</inkml:ink>
</file>

<file path=ppt/ink/ink10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1:40.319"/>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54 0,'0'25,"0"0,0 0,-25-25,25 25,0-1,0 1,0 0,-25 0,25 24,0-24,0 0,0 0,0 24,0-24,0 0,0 25,0-26,0 26,0 0,0-1,25-24,-25 24,0 1,25 0,-25-1,25 1,-25-1,25 1,-25 0,24 24,-24-24,25-1,-25 1,25-1,-25 26,25-26,-1 1,-24 24,25-24,-25-1,25 26,0-26,-1 26,-24-26,25 1,0 0,0 24,-25-25,25 1,24 0,-24-1,0 1,-1-1,26 1,-25 0,-1 24,26-24,-25-1,0 1,24-25,-24 24,24 1,-24-1,25 1,-26-1,26-24,0 25,-26-1,26 1,-1 0,1-26,-1 26,-24-25,25 24,-1 1,1-25,-1 0,1 24,-1-24,1 0,0 24,-1-24,1 0,-1 0,1-1,-1 1,1 25,-1-25,1-25,-1 49,1-49,0 25,-1 0,1 0,-1-1,1 1,-1 0,1-25,-1 25,1 0,-25-25,24 24,1 1,-1-25,1 25,-1-25,-24 25,25-25,-1 25,1-25,-1 24,1-24,-1 0,-24 25,25-25,-1 0,1 25,-1-25,1 0,-1 0,1 25,-1-25,1 0,-1 0,1 0,0 24,-1-24,1 0,-1 0,1 0,-1 0,1 0,-1 0</inkml:trace>
  <inkml:trace contextRef="#ctx0" brushRef="#br0" timeOffset="1961">1070 546,'0'25,"0"0,0 24,0 1,0 24,0 0,0 1,0 24,24-25,-24 26,0-1,0 0,-24 0,24-25,0 26,0-26,0 0,0-24,0 0,0-1,0-24,0-25</inkml:trace>
  <inkml:trace contextRef="#ctx0" brushRef="#br0" timeOffset="2491">970 546,'0'-25,"25"0,-25 1,25-26,0 25,0 0,-1 1,26-1,-1 0,1 0,-1 25,1 0,0 25,-1 0,-24 24,24 1,-24 0,0 24,0 0,-25-24,-25 24,0 1,-24-1,-1 0,-24-24,-1 0,1-1,0 1,0-25,24-1,0-24,26-24</inkml:trace>
  <inkml:trace contextRef="#ctx0" brushRef="#br0" timeOffset="3129">1342 1513,'0'99,"25"-74,-25 49,0-24,0-1,0 1,0-25,0 24,-25-24,25 0,0 0,0-50</inkml:trace>
  <inkml:trace contextRef="#ctx0" brushRef="#br0" timeOffset="3440">1243 1240,'25'0</inkml:trace>
  <inkml:trace contextRef="#ctx0" brushRef="#br0" timeOffset="3705">1788 1463,'-25'-25,"0"25,1 0,-1 0,0 25,-25 0,26 0,-1 0,0 24,0 1,1-1,24 1,0 0,0-1,24-24,1 0,25 0,-26-1,26-24,0 0,-1 0,25 0,-24 0,0 0</inkml:trace>
  <inkml:trace contextRef="#ctx0" brushRef="#br0" timeOffset="4141">2060 967,'25'75,"-25"-26,0 26,25-1,-25 1,0 24,0-25,25 25,-25-24,0-1,24 0,-24 1,25-26,0-24,0 0,0 0,-1 0</inkml:trace>
  <inkml:trace contextRef="#ctx0" brushRef="#br0" timeOffset="4515">1986 1562,'25'0,"0"0,24-24,1 24,-1 0,1-25,-1 25</inkml:trace>
  <inkml:trace contextRef="#ctx0" brushRef="#br0" timeOffset="4733">2531 1612,'-25'74,"25"-24,0 24,0-24,0 0,0-26,25 1,0 0,0-25,-1 0,1-25,0 25,0-25,-1 1,1-26,0 0,-25 1,0-26,25 26,-25-26,0 51,0-1,0 74,0-24,24 25,-24-1,0 26,0-26,25 1,-25-25,0 24,0-24,25 0,-25-25</inkml:trace>
  <inkml:trace contextRef="#ctx0" brushRef="#br0" timeOffset="5169">2977 1860,'0'50,"25"-1,-25 1,24-25,-24-1,0-48,0-1,-24 0,24-25,0 1,0-1,0-24,0 24,24 1,1-1,0 25,24 0,-24 1,0-1,25 0</inkml:trace>
  <inkml:trace contextRef="#ctx0" brushRef="#br0" timeOffset="5511">3398 1835,'25'0,"-1"0,1-25,25 1,-25-1,-1-25,-24 25,25-24,-25-1,0 1,0 24,-25 25,-24 25,24-1,-25 26,1 0,24 24,0 0,1 1,24-26,0-24,49 25,1-25,24-25,0 0,1 0,-1 0</inkml:trace>
</inkml:ink>
</file>

<file path=ppt/ink/ink10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1:17.401"/>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25 78,'0'25,"0"-1,25 26,-25-25,25 24,-25 25,25 1,-1-1,-24 0,25 0,-25 0,25 1,-25-1,0 0,0 0,25-24,-25-1,0 1,0-1,0-24,0 0,0-50</inkml:trace>
  <inkml:trace contextRef="#ctx0" brushRef="#br0" timeOffset="436">0 177,'0'-25,"0"0,0 1,25-1,0 0,25 0,-26 1,26 24,0 0,-1 0,1 0,-1 24,1 26,-25-1,24 1,-49-1,25 1,-25 24,-25-24,1 24,-1-25,0 25,0-24,-24-25,49 24,-25-49,25 25,0-50,49 0,-24 25,25-24,-1 24,1 0,24 0,-24 24,0 1,-1 0,1 24,-25 1,-1-1,-24 1,0-1,0-24,-24 25,-26-1,0 0,-24-24,24 25,-24-26,0-24,24 0,-24 0,49-24,-25 24,25-25,25 0</inkml:trace>
  <inkml:trace contextRef="#ctx0" brushRef="#br0" timeOffset="1214">1265 721,'-25'25,"-24"-25,24 49,0 1,-24-1,49 1,-25 24,25-24,0-26,25 1,-1-25,1 0,25-25,-25 1,24-1,-24-25,0 26,-25-26,25 1,-25-1,0 25,0 1,-25 24,50 24,-25 1,0 0,24 0,-24 24,25-24,0 24,0-24,-25 0,25 0,-25-1,24-24,-24 0</inkml:trace>
  <inkml:trace contextRef="#ctx0" brushRef="#br0" timeOffset="1713">1712 721,'-25'50,"0"-26,0 26,25 24,-25-49,25 24,0-24,25 25,0-50,25 0,-1 0,1 0,-1-25,1 25,0-25,-1 0,-24 1,25-1</inkml:trace>
  <inkml:trace contextRef="#ctx0" brushRef="#br0" timeOffset="2055">2084 325,'24'50,"-24"-25,25 24,0 25,0 0,-1 25,-24-24,25-1,0 0,-25-24,25-1,0-24,-25 0,24-25,-24 0</inkml:trace>
  <inkml:trace contextRef="#ctx0" brushRef="#br0" timeOffset="2367">1935 746,'74'0,"-24"0,24-25,0 25,1-25,-26 25,26-24</inkml:trace>
  <inkml:trace contextRef="#ctx0" brushRef="#br0" timeOffset="2584">2604 795,'25'0,"0"0,24-24,-24-1,0 0,0 0,-25-24,25-1,-50 26,25-26,-25 50,-25-25,26 50,-26 0,0 0,1 24,24 25,0-24,0 24,25-24,25-1,0-24,0 0,24-1,1 1,0-25,-1 0,1 0,-1-25,1 1</inkml:trace>
  <inkml:trace contextRef="#ctx0" brushRef="#br0" timeOffset="2974">2951 820,'25'74,"-25"-49,25 25,0-26,-25 1,0-50,0 1,-25-1,0 0,0-24,25-1,-24 1,24-26,0 26,0-1,49 1,-24 24,25 0,-1 1,1 24,-1 0,1 0</inkml:trace>
  <inkml:trace contextRef="#ctx0" brushRef="#br0" timeOffset="3316">3447 746,'0'99,"0"-50,0-24,0 25,0-26,0 1,25-50,-25 25</inkml:trace>
  <inkml:trace contextRef="#ctx0" brushRef="#br0" timeOffset="3519">3299 424,'0'0</inkml:trace>
  <inkml:trace contextRef="#ctx0" brushRef="#br0" timeOffset="3705">3844 548,'-25'49,"1"-24,-1 25,-25-1,25 1,1 24,-1-25,25-24,0 25,25-50,-1 24,1-24,25-24,-25-1,24 0,-24 0,0-24,-25-1,25 26,-25-1,0 50,24 24,-24-24,25 24,-25 1,25-25,0-1,0 1,-1 0,1-25</inkml:trace>
  <inkml:trace contextRef="#ctx0" brushRef="#br0" timeOffset="4157">4291 993,'49'50,"-49"-1,25 1,0-26,-25 26,0-1,0 1,-25-1,0-24,-24 25,24-26,-25 1,25 25</inkml:trace>
  <inkml:trace contextRef="#ctx0" brushRef="#br0" timeOffset="5060">4588 301,'0'24,"0"26,25-1,-25 1,25-1,-25 1,24 24,1-25,-25 1,25-1,-25 1,25-1,-25 1,25-25,-1-1,-24 1,25 0,0-25,0 0,-25-25,25 0,-25 1,24-26,-24 1,25-26,-25 1,25 0,0 24,0-24,-25 0,24 25,1-1,0 25,0-24,0 24,-1 0,-24 1</inkml:trace>
  <inkml:trace contextRef="#ctx0" brushRef="#br0" timeOffset="5605">5233 795,'0'75,"25"-26,-25-24,0 24,0-24,0 0,0 0,-25-25</inkml:trace>
  <inkml:trace contextRef="#ctx0" brushRef="#br0" timeOffset="5838">5258 449,'0'0</inkml:trace>
  <inkml:trace contextRef="#ctx0" brushRef="#br0" timeOffset="5979">5357 894,'25'75,"-1"-51,-24 1,25 0,-25 0,0-50,-25 25,25-50,-24 26,24-26,0 1,0-1,0 1,0-1,24 25,1-24,0 24,0 0,-25 25</inkml:trace>
  <inkml:trace contextRef="#ctx0" brushRef="#br0" timeOffset="6243">5580 721,'0'74,"0"-24,0-1,0 1,25-25,0-25,-1 24,26-24,-25-24,0 24,24-25,-24 0,0-24,-25 24,0-25,0 1,0 24,0 0,-25 25,25-24</inkml:trace>
  <inkml:trace contextRef="#ctx0" brushRef="#br0" timeOffset="6555">6126 548,'-25'25,"0"-1,0 1,-24 0,24 0,0-1,0 1,25 0,25 0,-25-1,50-24,-26 25,26 0,0-25,-26 25,26-1,-50 1,25 0,-50 0,0-1,-24 1,-1 0,0-25,1 25,24-25</inkml:trace>
  <inkml:trace contextRef="#ctx0" brushRef="#br0" timeOffset="6991">6374 845,'24'0,"1"0,25 0,-1-25,1 0,-25 1,24-1,-49 0,25-24,-50 24,1 25,-1 25,0-1,-25 26,26-1,-1 1,0 24,0-24,25-26,25 1,0 0,0-25,24 0,1-25</inkml:trace>
  <inkml:trace contextRef="#ctx0" brushRef="#br0" timeOffset="7333">7117 647,'-49'0,"24"25,0-25,1 24,24 1,0 0,24 0,1-1,25 1,-26 0,26 24,-25-24,0 0,-1 0,-24-1,-24 1,-1 25,-25-26,1 1,-26 0,1-1</inkml:trace>
  <inkml:trace contextRef="#ctx0" brushRef="#br0" timeOffset="8470">7365 1043,'0'25,"25"-1,-25 1,0 24,0 1,-25-25,25-1,-49 26,24-25,0-1,-24 26,-1-25</inkml:trace>
</inkml:ink>
</file>

<file path=ppt/ink/ink10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2:08.592"/>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322 2552,'25'0,"-25"25,0 0,25 0,-25-1,24 1,1 0,-25 25,25-26,0 26,-1 0,1-1,0 26,25-26,-26 26,26-1,0 1,-26-1,26 25,0-24,24 24,-25 0,1 0,24 1,1-1,-26 25,26 0,-1-25,0 25,-24 0,24 0,1-24,-1 24,1 0,-26-25,25 25,1-49,-26 24,1 0,0-25,-1 1,1-1,-1 1,-24-26,25-24,-26 0,1 0,0 0,0-25,-25 24,-25-24,0 0,0 0,1 25,-1 0,-25 0,26 0,-26-1,0 26,1 0,-26-1,1 1,0 24,-1-24,-24 24,0 1,0-1,-25 26,25-1,-25 0,0 25,25-25,0 25,-1 25,-24-25,25 0,0 0,0 0,25 0,-26 1,26-26,0 0</inkml:trace>
  <inkml:trace contextRef="#ctx0" brushRef="#br0" timeOffset="6243">2379 46,'0'-25,"25"25,0 0,0 25,0 0,-25 0,0 0,0-1,-25 1,0-25,0 25,0-25,1 0,24-25,-25 25,25-25,0 1,0-1,25-25,-1 50,1-25,0 1,0 24,0 24,-1-24,-24 25,0 0,0 0,-24 0,-1-25,0 0,25 24,-25-24,25-24,0 24</inkml:trace>
  <inkml:trace contextRef="#ctx0" brushRef="#br0" timeOffset="7396">2454 4016,'25'0,"-1"25,1 0,-25-1,25 1,0 0,-25 25,0-26,-25-24,0 25,0-25,1 0,-26-25,25 25,0-24,1-1,-1 0,25 0,0 0,25 1,-1-1,1 0,0 0,25 25,-1 0,-24 25,25 0,-26-25,-24 25,0-1,-24 1,-1 0,0-25,-25 0,26 0,-1 25,0-25</inkml:trace>
  <inkml:trace contextRef="#ctx0" brushRef="#br0" timeOffset="8158">3321 3346,'25'0,"25"0,-1 0,1 0,24 0,1 0,-1 0,25-25,-24 25,-1 0,-24 0,24 0,-49 0,0 0,-1 0,-24 0</inkml:trace>
  <inkml:trace contextRef="#ctx0" brushRef="#br0" timeOffset="8719">3272 3420,'25'25,"-25"0,0 0,0 25,0 24,0-24,-25 24,25-24,0-1,-25 1,0 0,1-26,-1 26,0-50,25 25,-25-25,50 0,-25-25,50 0,-26 0,26 1,-1-1,1 25,24 0,-24 0,0 0,24 25,-24-1,24 26,-25 0,1-1,0 1,-1-1,-24 26,0-26,-25 26,25-25,-50 24,25-24,-25 24,-25-24,26-1,-26-24,-24 0,24 0,1-25,-1 0,0 0,1-25,24 0</inkml:trace>
  <inkml:trace contextRef="#ctx0" brushRef="#br0" timeOffset="9513">4809 3520,'-25'124,"-25"-50,26 1,24-1,-25 25,0-24,25 24,-25-25,25 26,0-26,25 1,-25-1,25-24,24 24,-24-24,25-26,-25 1,24 0,1 0,-25-25,24 0</inkml:trace>
  <inkml:trace contextRef="#ctx0" brushRef="#br0" timeOffset="9902">4561 4115,'50'0,"24"0,0 0,1-25,24 50,0-25,-25 0,1 25</inkml:trace>
  <inkml:trace contextRef="#ctx0" brushRef="#br0" timeOffset="10120">5602 4214,'-124'75,"75"-26,-26 1,26 0,24-1,0-24,50 25,-25-1,49-24,-24 0,25-25,-1 0,26-25,-26 0,1 1,-1-26,-24 0,0-24,0 24,-25 1,0 24,0 0,0 50,-25 0,25-1,0 26,0 25,25-1,0 0,-25-24,24 24,-24-49,25 25,-25-25,25-1,0 1,-25-50,25 1</inkml:trace>
  <inkml:trace contextRef="#ctx0" brushRef="#br0" timeOffset="10665">6222 3693,'0'25,"0"25,25 24,-25 26,0-1,24 0,-24 0,0 0,0-24,0-1,0 1,0-1,0-49,0 25,0-125,0-24,0 25,0-26,25 26,0 24,25 25,-26 1,1-1,25 25,-1-25,-24 25,0 25,24 0,1 24,-25 26,24-1,-24 1,0-26,-25 26,0-26,-25 1,0-1,1 1,-1-25,-25 0,1-1,24 1,-25-25,26-25,-26 25,25-49</inkml:trace>
  <inkml:trace contextRef="#ctx0" brushRef="#br0" timeOffset="11303">7560 4066,'-49'24,"-1"-24,-24 25,24 0,1 0,24 0,25-1,0 1,0 0,50 0,-1 24,26-24,24 25,-25 0,25-1,0 1,1 24,-26-24,0-1,-49 1,0 0,-25-26,0 1,-25 25,-25-25,-24-25,0 25,-1-1,-24-24,25 0</inkml:trace>
</inkml:ink>
</file>

<file path=ppt/ink/ink10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1:48.259"/>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125 398,'25'0,"0"25,-1 0,-24 0,0 0,0 25,0-26,-24 1,-1 0,0 0,0 0,0-25,0-25,1 25,-1-25,25 0,0-24,0 24,0-25,25 25,-25 0,24 25,1 0,0 0,0 25,0-25,-25 50,0-25,0 0,0-1,0 1,-25 0,0-25,0 25,0-25,1 0,24-25,-25 0,25 0,0 1,0-26,0 25,49 0,-24 25,0-25,0 25,0 25,0-25,-1 25,-24 0,0 0,-24 0,24-1,-25-24,0 25,0 0</inkml:trace>
  <inkml:trace contextRef="#ctx0" brushRef="#br0" timeOffset="810">398 125,'0'24,"0"26,25 0,-25 25,24-26,1 26,-25 25,0-26,25 1,-25 0,0-1,-25-24,25 25,0-26,0-24,0 0,0 0,0-50</inkml:trace>
  <inkml:trace contextRef="#ctx0" brushRef="#br0" timeOffset="1168">398 174,'25'50,"-1"0,1 25,0-26,25 1,-26 25,26-1,-25-24,24 0,-24 0,0-1,25-24,-26 25,1-25,0-25,-25 25,25-25,0 0,-1 0,1-25,-25 0,25-25,-25 1,0-1,0-25,0-24,0 24,-25-25,25 1,0 24,0 1,25 24,-25 25,25 0,-25 0,0 25</inkml:trace>
  <inkml:trace contextRef="#ctx0" brushRef="#br0" timeOffset="1744">1440 473,'-25'0,"0"0,-25 25,1 0,-1 0,1 49,-1-24,25 0,0 0,25-1,25-24,0-25,0 0,24 0,1-25,-25 0,24 1,-24-26,0 25,0-25,-25 0,0 25,0-24,0 74,25 24,-25-24,24 25,-24-25,25 25,-25-25,25-1,0 1,-25-25</inkml:trace>
  <inkml:trace contextRef="#ctx0" brushRef="#br0" timeOffset="2211">1663 622,'25'75,"-1"-25,-24-25,25 24,-25-24,0 0,0-50,-25 0,1 0,24 1,-25-26,25-25,0 25,0 1,0-1,0 25,25 0,-1 25,1 25,0 0,0 0,0 24,24 26,-24-25,-25 0,25-1,-25-24,0 0,25 0,-50-50,25-25,0 26,0-51,0 25,0 0,0-24,0 49,25 0,-1 50,1 0,-25 24,25 1,0 0,0 25,-1-26,1-24,0 25,25-25,-25-25,24 0,1 0,-25 0,-1-50,1 25,0-24,0-1,0 0,-25-25,-25 1,25 24,-25 25,0 0,0 25,1 25,-1 0,0 25,0-1,25 1,0 0,25 0,0-25,24 24,-24-24,25 0,-1-25,-24 0,25 0,-25 0,-1 0</inkml:trace>
  <inkml:trace contextRef="#ctx0" brushRef="#br0" timeOffset="3192">2729 772,'50'74,"-25"-49,0 25,-1-25,-24 0,0 24,0-24,-24 0,-1-25,0 25,0-25</inkml:trace>
  <inkml:trace contextRef="#ctx0" brushRef="#br0" timeOffset="3503">3077 299,'0'25,"24"24,-24 1,25 25,0-25,0 24,0 1,-25 0,25-1,-25-24,0 0,0-1,0-24,24-25,-24 0</inkml:trace>
  <inkml:trace contextRef="#ctx0" brushRef="#br0" timeOffset="3814">2853 224,'50'0,"0"-25,24 25,25 25,1 0,-26 0,25 25,-24-1,-26 1,1 25,-25-25,-25 24,0-24,0 25,-25-26,0 1,-25 0,1-25,-1 0,1 0,-1-25</inkml:trace>
  <inkml:trace contextRef="#ctx0" brushRef="#br0" timeOffset="4219">3598 747,'-50'49,"50"-24,-25 0,50 0,0 0,24-25,1-25,0 0,-1 0,1 0,-25 1,-1-1,-24-25,0 25,0 0,0 50,0 0,0 25,25-25,-25 24,25-24,0 25,0-25,-1 25,1-26,-25-24</inkml:trace>
  <inkml:trace contextRef="#ctx0" brushRef="#br0" timeOffset="4671">4069 349,'25'74,"-1"1,1-25,0 24,0 1,0 0,-25-26,0 1,0 0,0-25,0 0,0-1,0-24</inkml:trace>
  <inkml:trace contextRef="#ctx0" brushRef="#br0" timeOffset="4935">3970 747,'24'0,"51"-25,-1 0,1 0,-1 25,1-25</inkml:trace>
  <inkml:trace contextRef="#ctx0" brushRef="#br0" timeOffset="5184">4441 871,'50'0,"-1"-25,1 0,-1 0,1 1,-25-1,0-25,-25 0,0 0,-25 25,0 50,-25 0,26 0,-1 25,0 0,25 24,0-24,25-25,0 25,24-25,26-25,-26 0,26 0,-26-25,-24 25,0-25</inkml:trace>
  <inkml:trace contextRef="#ctx0" brushRef="#br0" timeOffset="5761">3722 672,'0'-50,"0"25,-25 25,0 25,-25 0,1 0,24 25,0-25,0 24,1-24</inkml:trace>
  <inkml:trace contextRef="#ctx0" brushRef="#br0" timeOffset="6710">5086 846,'25'25,"-1"0,26 0,-25 25,-25-26,25 26,-25-25,0 25,-25 0,0-25,0-1,0 1,1 0</inkml:trace>
  <inkml:trace contextRef="#ctx0" brushRef="#br0" timeOffset="7084">5458 199,'0'75,"0"-25,0 24,25 1,-25 24,25-24,-1 25,-24-26,0 1,0-25,0-1,0-24,0 0,0-75,0 26,0-51,-24 25,24-24,24 24,-24 25,25-25,25 25,-1 25,-24 0,25 0,-1 25,1 0,-25 25,0 0,-1-1,1 1,-25-25,-25 25,25-1,-49-24,24 25,-25-50,1 25,-1-25,25 25,-24-50,24 25</inkml:trace>
  <inkml:trace contextRef="#ctx0" brushRef="#br0" timeOffset="7691">5904 274,'25'75,"-25"-1,25 26,0-26,-25 1,25 25,-25-26,24-24,-24 0,0-1,0-24,25 0,-25 0,25-25</inkml:trace>
  <inkml:trace contextRef="#ctx0" brushRef="#br0" timeOffset="7956">6276 871,'-24'75,"-1"-26,50-24,-1 0,26 0,0-25,-1 0,1 0,-25-25,24 0,-24 0,-25 1,0-1,-25-25,1 0,-26 25,25 0,0 25</inkml:trace>
  <inkml:trace contextRef="#ctx0" brushRef="#br0" timeOffset="8532">6797 871,'-74'100,"49"-51,0-24,25 25,0-25,25 0,25-25,-1 0,1 0,0-25,-1 0,1-25,-25 25</inkml:trace>
  <inkml:trace contextRef="#ctx0" brushRef="#br0" timeOffset="8812">7169 473,'0'75,"0"-1,0 1,25 0,0-1,-25-24,25 0,-25-1,25 1,-25-25,0 0,0 0,0 0,24 0</inkml:trace>
  <inkml:trace contextRef="#ctx0" brushRef="#br0" timeOffset="9092">7690 1095,'-49'-25,"24"0,-25 0,-24 25,24-25,-24 25,-1 0,26 0,-1 0,1 0,49-24,49-1,1 0,-1-25,26 0,-26 25,26-49,-25 24,-26 0,26 0,-25 1,-25 24,25 0</inkml:trace>
</inkml:ink>
</file>

<file path=ppt/ink/ink10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7:24.824"/>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347 25,'0'-25,"0"25</inkml:trace>
  <inkml:trace contextRef="#ctx0" brushRef="#br0" timeOffset="109">173 25,'-49'49,"24"-24,0 0,0-1,25 1,-25 0,25-1,25-24,-25 25,25-25,0 0,0 25,-1-25,1 0,0-25,0 25,0 0,-1 0,-24 25,-24-25,-1 24,0 1,0-25,-24 25,24 24,0-24,0 24,0-24,1 0,24-1,0 26,24-50,1 24,0 1,0-25,24 25,-24-25,0 0,25 0,-26 0,1 0,0 0,0 0</inkml:trace>
  <inkml:trace contextRef="#ctx0" brushRef="#br0" timeOffset="889">644 25,'0'24,"0"1,0 0,0 0,0-1,25 26,-25-26,0 26,0-1,0 0,25 1,-25-1,0 1,0-1,0 0,0-24,0 0,0-1,0 1,0 0</inkml:trace>
  <inkml:trace contextRef="#ctx0" brushRef="#br0" timeOffset="1325">917 99,'0'-25,"25"25,0-25,0 25,-1-24,26 24,-25 0,0 0,24 0,-24 24,0 1,-25 0,25 0,-25-1,0 1,-25 0,25-1,-25 1,0 0,0-25,1 24,-1-24,0 25,0-25,25-25,25 25,0 0,24 0,-24 0,0 0,25 0,-1 0,-24 25,0 0,0-1,-1 1,-24 0,0 0,0 24,0-24,-24-1,-1 1,-25-25,25 25,-24-1,-1-24,25 0,-24 0,24 0,0 0</inkml:trace>
  <inkml:trace contextRef="#ctx0" brushRef="#br0" timeOffset="2043">1686 99,'-25'25,"-24"-1,24-24,0 25,-25 0,26-25,24 24,-25 1,50 0,-1-1,1-24,25 25,-25 0,24-1,-24-24,0 25,24 0,-24 0,-25-1,0 1,0 0,0-1,-25 1,1 0,-1-25,-25 24,1-24,24 0,-25-24,1 24,24 0,25-25,-25 25,25-25,0 1,25-1,0 0,-1 1,26-1,-25-25,24 26,-24-1,0-24,0 24,0 0,-1 1,-24-1,0 0,-24 1,-1 24</inkml:trace>
  <inkml:trace contextRef="#ctx0" brushRef="#br0" timeOffset="3634">1884 370,'0'25,"25"-25,0 0,0 0,0 0,24 0,-24 0,0 0,0 0,-1 0,1 0,0 0,0 0</inkml:trace>
  <inkml:trace contextRef="#ctx0" brushRef="#br0" timeOffset="5599">2380 74,'0'50,"0"-26,0 1,25 24,-25 1,0-1,0 0,0 1,0-1,0 1,0-1,0-24,0-1,0 1,0 0,0-25</inkml:trace>
  <inkml:trace contextRef="#ctx0" brushRef="#br0" timeOffset="6051">2628 49,'25'0,"0"0,0 0,0 25,-1 0,1 0,-25-1,25 1,-25 24,0-24,0 0,0-1,-25-24,25 25,-25 0,1-25,-1 24,0-24,0 0,50 0,0 0,24 0,-24 0,25 0,-25 25,24 0,-24 0,25-1,-26 1,-24 0,25-1,-25 26,0-26,-25-24,1 25,-1 0,0-25,-25 0,1 0,-1 0,25 0,1 0,-26-25,50 25</inkml:trace>
  <inkml:trace contextRef="#ctx0" brushRef="#br0" timeOffset="6706">3372 198,'-24'0,"-1"0,0 24,0-24,0 25,1 0,-1-1,0 1,25 0,0-1,25-24,0 0,24-24,-24 24,0-25,0 25,-1-25,-24 1,25-1,-25 0,25 25,-25 25,0 0,0 24,25-24,-25 24,25 1,-25-26,24 26,-24-26,0 26,0-26,25 1,-25 0,0-1,0-24</inkml:trace>
  <inkml:trace contextRef="#ctx0" brushRef="#br0" timeOffset="7471">3844 296,'24'50,"-24"-1,25 1,-25-1,0-24,0 24,0 0,0-24,25 0,-25-1,0 1</inkml:trace>
  <inkml:trace contextRef="#ctx0" brushRef="#br0" timeOffset="7798">3645 445,'0'24,"50"-24,-25 0,24 0,1 0,-1 0,1 0,0 0,-1 0,1 0,-25 0</inkml:trace>
  <inkml:trace contextRef="#ctx0" brushRef="#br0" timeOffset="8219">4439 716,'0'-25,"0"1,0-1,0 0,0-24,0 24,0 1,0-26,0 26,0-1,25 0,-25 0,25 25,-25 25,24 0,1 0,-25-1,25 1,0 0,0-1,-1 26,26-26,-25 1,24 0,1-25,-25 24,24-24,-24 0,0 0,0 0,-25-24,25-1,-25 0,0-24,0 0,-25-1,25 1,-25 24,0-24,0 24,1-24,24 24,-25 0,0 1,0-1,25 25</inkml:trace>
  <inkml:trace contextRef="#ctx0" brushRef="#br0" timeOffset="8890">5257 494,'0'25,"-24"24,-1-24,25 24,0-24,0-1,0 26,25-25,-1-25,1 0,25 0,-1 0,-24-25,25 0,-25 0,-25 1,24-1,-24-24,-24 24,-1 0,0 1,0-1,0 25,1 0,-1 0</inkml:trace>
  <inkml:trace contextRef="#ctx0" brushRef="#br0" timeOffset="9295">5580 247,'25'25,"-25"24,24-24,1 49,-25-25,25 25,0-24,-25 24,25-25,-25-24,24 24,-24-24,25-25,-25 0</inkml:trace>
  <inkml:trace contextRef="#ctx0" brushRef="#br0" timeOffset="9592">5505 543,'25'0,"25"0,-1-24,1 24,0 0</inkml:trace>
  <inkml:trace contextRef="#ctx0" brushRef="#br0" timeOffset="9810">5952 691,'49'0,"1"0,-25 0,0-24,24-1,-24 0,-25-24,25 24,-25 1,0-1,-25 25,0 25,-24-25,24 49,0-24,0 24,0 0,25-24,-24 25,48-26,1 1,25 0,-25-25,24 0,1 0,-1-25,1 25</inkml:trace>
  <inkml:trace contextRef="#ctx0" brushRef="#br0" timeOffset="10169">6721 494,'-25'0,"0"0,-25 0,26 0,-1 25,50-1,-1 1,1 0,25-1,-1 1,-24 24,0-24,25 0,-50 0,24-1,-24 1,-24 0,-1-25,0 24,0 1,-24-25,-1 0,0 0</inkml:trace>
</inkml:ink>
</file>

<file path=ppt/ink/ink10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0:43.694"/>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99 101,'0'24,"25"1,-25 0,0 25,25-1,-25 1,25 25,-25-26,25 26,-25-26,0 1,0 0,0-1,0-24,0 0,0 0,0-50</inkml:trace>
  <inkml:trace contextRef="#ctx0" brushRef="#br0" timeOffset="327">0 175,'0'-25,"0"0,25 1,-25-1,50 0,-1 0,1 0,-1 25,1 0,0 0,-1 25,1 0,-1 0,-24 24,0 1,0 0,-25-1,-25-24,0 25,0 0,-24-1,-1-24,25 0,1 0,-26-25,75 0,0 0,24 0,1 0,-1 0,1 0,0 25,-1-1,-24 1,0-25,0 25,-25 0,0 0,0 0,-50-1,25 1,-24 0,-1 0,-24-25,24 0,0 0,1 0,24-25,0 25</inkml:trace>
  <inkml:trace contextRef="#ctx0" brushRef="#br0" timeOffset="996">1091 473,'-24'-25,"-1"50,0-25,0 25,-24 25,24-26,-25 26,25-25,25 25,0-26,25-24,25 0,-25-24,-1-1,26 0,-25-25,-25 25,25 1,-1-1,-24 0,0 50,0 0,0-1,0 1,0 0,25 25,-25-25,25-1,-25 1,25-25,0 0</inkml:trace>
  <inkml:trace contextRef="#ctx0" brushRef="#br0" timeOffset="1463">1414 473,'-25'25,"25"0,-50 0,26 24,24-24,-25 0,50 0,-25 0,49-25,-24 0,25 24,-1-24,1 0,-25 0,24 0</inkml:trace>
  <inkml:trace contextRef="#ctx0" brushRef="#br0" timeOffset="1759">1711 225,'25'0,"-25"25,0-1,25 26,-25 0,25-1,-25 26,25-25,-25-1,24 1,-24 0,25-1,-25-24,25 0,-25-25</inkml:trace>
  <inkml:trace contextRef="#ctx0" brushRef="#br0" timeOffset="2071">1538 473,'25'0,"-1"0,26 0,24-25,1 25,-26-25,26 25,-26 0,1 0</inkml:trace>
  <inkml:trace contextRef="#ctx0" brushRef="#br0" timeOffset="2320">2108 597,'50'-25,"-25"25,-1-24,26-1,-25 0,0 0,-1-25,-24 26,0-1,-24 25,-1 0,0 0,0 25,-24-1,24 26,-25 0,25-25,1 24,24 1,24-25,1 0,25-1,-1-24,1 0,24 0,-24-24</inkml:trace>
  <inkml:trace contextRef="#ctx0" brushRef="#br0" timeOffset="2693">2579 672,'25'25,"-25"-1,25-24,-25 25,0-50,-25 1,25-1,-25 0,25-25,0 1,0 24,25 0,0 0,0-25,24 26,1 24,0-25,-1 25,-24 0,25 25</inkml:trace>
  <inkml:trace contextRef="#ctx0" brushRef="#br0" timeOffset="3067">3075 572,'0'75,"0"-50,0 24,0-24,0 0,0-50</inkml:trace>
  <inkml:trace contextRef="#ctx0" brushRef="#br0" timeOffset="3269">3026 324,'0'-25,"0"25</inkml:trace>
  <inkml:trace contextRef="#ctx0" brushRef="#br0" timeOffset="3456">3522 498,'-25'25,"0"-25,0 25,1-1,-26 26,25-25,0 0,1 0,24-1,0 1,24-25,1 0,25-25,-25 1,-1-1,1 0,0-25,0 25,-25 1,25 24,-25 24,24 1,-24 0,25 0,-25 25,25-26,0 1,25 0,-26-25,1 25,25-25</inkml:trace>
  <inkml:trace contextRef="#ctx0" brushRef="#br0" timeOffset="416368">3820 1119,'0'-25,"-25"25,0 0,0 0,25 25,-25-25,1 25,-1-1,0 26,0-25,25 0,0 0,0-1,0 1,25-25,0 25,0-25,24 25,-24-25,25 0,-26 0,1-25,25 25,-25 0,-1 0,-24-25,-24 25,-1 25,0-25,0 25,-24 0,24 24,-25 1,25-25,1 24,-1-24,25 25,0-25,25 0,-1-25,26 24,0-24,-1 0,1 0,24-24,-24 24,-25-25,24 25,-24-25</inkml:trace>
  <inkml:trace contextRef="#ctx0" brushRef="#br0" timeOffset="417865">4241 175,'25'-25,"0"0,0 25,-1 0,1 0,0 0,0 0,0 0,-1 0,1 0</inkml:trace>
  <inkml:trace contextRef="#ctx0" brushRef="#br0" timeOffset="420470">4216 1144,'25'0,"-25"24,0 1,0 0,0 0,25 25,-25-1,0 1,25 0,-25-1,25-24,-25 0,0 0,0-1,0 1,0 0,0-25</inkml:trace>
  <inkml:trace contextRef="#ctx0" brushRef="#br0" timeOffset="421515">4464 1168,'0'25,"0"0,0 0,0 0,0 24,0-24,0 0,-24 0,24 0,0 0,24-25,1 24,25-24,-25 0,-1 0,26 0,-25 25,0-25,-1 0,1 0,0-25,0 25</inkml:trace>
  <inkml:trace contextRef="#ctx0" brushRef="#br0" timeOffset="421889">4688 1218,'0'50,"0"-25,24 24,-24 1,0 0,25-1,-25 1,0-1,0-24,0 0,0 25,0-25,0-1,0-24</inkml:trace>
  <inkml:trace contextRef="#ctx0" brushRef="#br0" timeOffset="422295">5084 1168,'-24'0,"-1"25,0 25,25-25,-25 24,0-24,25 50,-24-26,24 1,0-25,0 24,0-24,24 0,1 0,0 0,25-25,-26 0,1 0,25-25,-25 0,24 25,-24-50,0 26,-25-1,0 0,0 0,-25 25,0 0,0 0,1 25,-26 0,25-25,0 49,1-24,24 0,0 0,0 0,24-25</inkml:trace>
  <inkml:trace contextRef="#ctx0" brushRef="#br0" timeOffset="423808">5456 1442,'25'24,"25"-24,-25 0,24 0,-24 0,0 0,24 0,-24 0,25 0</inkml:trace>
  <inkml:trace contextRef="#ctx0" brushRef="#br0" timeOffset="424416">6002 1243,'0'0</inkml:trace>
  <inkml:trace contextRef="#ctx0" brushRef="#br0" timeOffset="424463">6002 1243,'0'0,"0"74</inkml:trace>
  <inkml:trace contextRef="#ctx0" brushRef="#br0" timeOffset="424463">6002 1317,'0'50,"0"-25,0 25,0-1,0 26,0-51,0 26,-25-25,25 25,0-26,0 1,0 0,-25-25,25 0</inkml:trace>
  <inkml:trace contextRef="#ctx0" brushRef="#br0" timeOffset="424806">6275 1293,'0'-25,"25"25,-1 0,1 0,25 0,-25-25,24 25,-24 0,0 0</inkml:trace>
  <inkml:trace contextRef="#ctx0" brushRef="#br0" timeOffset="425055">6200 1342,'-24'50,"24"-25,0 0,0-1,24-24,-24-24,25 24,0-25,0 25,0 0,24 0,-24 0,0 25,0-1,-1 1,1 25,0-25,0 24,-25-24,0 0,0 0,-25 0,0-1,0-24,1 25,-1-25,-25 0,25 0,1 0,-1-25,0 25</inkml:trace>
  <inkml:trace contextRef="#ctx0" brushRef="#br0" timeOffset="425523">6696 1417,'-49'99,"49"-49,-25-1,0-24,25 25,25-25,0-25,0 24,24-24,1 0,-1-24,-24 24,25-25,-25 0,-1-25,1 25,-25-24,-25-1,1 25,-1 1,0-1,-25 25,1-25,24 25,-25 0</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08:18.04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0,'40'0,"0"0,-1 0,21 0,-20 0,19 0,1 20,-1-20,1 0,19 0,1 0,-1 21,0-21,21 0,-1 0,20 0,0 0,0 20,20-20,0 0,0 0,20 0,0 0,-1 20,21-20,0 0,-21 20,41-20,-20 0,-1 20,1-20,-20 20,19 0,-39 1,20-1</inkml:trace>
</inkml:ink>
</file>

<file path=ppt/ink/ink1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7:49.732"/>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149 0,'0'25,"25"24,-25 1,25 0,-1-1,-24 26,25-1,0-24,0 24,-25-24,0-1,25-24,-25 0,0-50,0 25</inkml:trace>
  <inkml:trace contextRef="#ctx0" brushRef="#br0" timeOffset="296">0 347,'124'0,"-74"0,-1-25,26 25,-1 0</inkml:trace>
  <inkml:trace contextRef="#ctx0" brushRef="#br0" timeOffset="546">794 124,'0'50,"0"-26,0 26,0 0,0-1,25 1,-25 24,24-24,-24 24,0-49,0 25,0-26,0 26,0-25,0-50</inkml:trace>
  <inkml:trace contextRef="#ctx0" brushRef="#br0" timeOffset="842">744 198,'25'25,"0"0,0 0,-1 24,1 1,0 0,25-26,-25 26,24 0,-24-1,25-24,-26 25,26-1,-25-24,0 0,-1 0,1-25,0 0,0 0,-25-25,25 0,-25 0,0-24,0-26,-25 1,25-1,-25 1,25 24,-25 1,0-1,25 25,-24-24,24 24,-25-25,0 25,25 25</inkml:trace>
  <inkml:trace contextRef="#ctx0" brushRef="#br0" timeOffset="1357">1538 521,'0'74,"0"-49,0 25,0-26,25 26,0-25,24-25,-24 25,25-25,-26-25,1 25,0-25,0 0,-25-24,0 24,0-25,-25 1,0-1,0 25,-24 0,24 25,0 0,-24 0,24 25</inkml:trace>
  <inkml:trace contextRef="#ctx0" brushRef="#br0" timeOffset="1794">1910 149,'0'25,"0"24,25-24,-25 25,25 24,-25-24,24 24,-24 0,25 1,-25-26,25 1,-25 0,0-26,0 1,25-25,-25 0</inkml:trace>
  <inkml:trace contextRef="#ctx0" brushRef="#br0" timeOffset="2106">1786 471,'25'25,"24"-25,1 0,0 0,24 0,-24 0,-1 0</inkml:trace>
  <inkml:trace contextRef="#ctx0" brushRef="#br0" timeOffset="2308">2381 670,'25'0,"0"0,0-25,0 25,24-25,-24 0,-25-24,25 24,-25-25,0 25,-25 1,0 24,0 0,1 0,-26 24,0 26,26-25,-26 24,25 1,0 0,25-1,25-24,-25 25,50-26,-25-24,24 0,1 0,-1 0</inkml:trace>
  <inkml:trace contextRef="#ctx0" brushRef="#br0" timeOffset="2683">3026 471,'-49'0,"-1"0,0 25,1-25,24 0,0 25,25 0,50-1,-25 1,49 0,-24 0,-1 0,1-1,0 26,-1-25,-24 0,-25-1,0 1,0 0,-25 0,-24 0,24-25,-25 24,0-24,-24 0</inkml:trace>
</inkml:ink>
</file>

<file path=ppt/ink/ink1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0:37.513"/>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242 25,'-25'-25,"25"50,0-1,0 1,0 0,0 0,0 0,0 24,0-24,0 25,0-1,0 1,25-25,-25 24,0 1,0-1,25 1,-25 0,0-1,0-24,0 0,25 0,-25-1,0-24</inkml:trace>
  <inkml:trace contextRef="#ctx0" brushRef="#br0" timeOffset="872">42 1041,'25'-24,"0"24,0 0,0 0,0 0,25 0,0 0,-25 24,25-24,-25 25,25 25,-25-25,0 24,-25 1,0-1,0 1,0 0,-25-1,0 1,0-25,-25 24,0-24,0 0,0-25,0 0,0 0,0-25,25 0,25 0,-25 1,50-26,-25 25,25 0,25 1,-25 24,25 0,0 0,-25 24,25 1,-25 0,0 0,-25 24,25-24,0 25,0-1</inkml:trace>
  <inkml:trace contextRef="#ctx0" brushRef="#br0" timeOffset="1728">67 2033,'0'-24,"0"-1,25 0,0 25,25-25,-25 25,25 0,0 0,-25 0,25 25,-25 0,0 0,0-1,-25 1,0 0,0 25,0-26,-25 1,-25 0,25 0,-25 0,25-25,0 24,0-24,0 0,50 0,25 25,-25-25,25 0,0 25,0 0,1 0,-1-1,-25 26,0-25,0 24,-25 1,0-25,-25 0,0-1,-25 1,-1-25,1 25,-25-25,25-25,0 25,0 0,25-25</inkml:trace>
  <inkml:trace contextRef="#ctx0" brushRef="#br0" timeOffset="2584">292 3050,'0'25,"0"0,-25 0,25-1,-25 1,0 0,0 0,0 0,25-1,0 1,25 0,0-25,25 25,0-25,0 0,0 0,-25 0,26 25,-26-25,0-25,0 25</inkml:trace>
  <inkml:trace contextRef="#ctx0" brushRef="#br0" timeOffset="2911">518 3075,'0'50,"-25"-1,25 26,0-26,0 26,-26-1,26 0,-25 1,0-1,25-24,-25-1,25 1,0-25</inkml:trace>
  <inkml:trace contextRef="#ctx0" brushRef="#br0" timeOffset="3472">217 4414,'25'0,"25"0,0 0,0-25,-25 25,25 0,1 0,-1 0,-25 0,0 0,0 0,-25 0</inkml:trace>
  <inkml:trace contextRef="#ctx0" brushRef="#br0" timeOffset="3721">242 4464,'-25'99,"0"-49,0-1,0 1,0-25,25-1,-25-24,25 25,0-50,25 25,0-24,0-1,25 0,0 25,0 0,0 0,0 25,0 24,1 1,-1 0,-25 24,-25 0,0 1,0-1,-25-24,-25-1,-1 1,1-25,0 0,-25-25,25-25,0 0,25 0,0-24,0-1</inkml:trace>
</inkml:ink>
</file>

<file path=ppt/ink/ink1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0:48.349"/>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0 49,'24'25,"1"25,-25-26,25 26,0-1,24 1,-24 24,0-24,25-1,-26 1,1-26,0 26,0-25,0-25,-1 24,1-24,0-24,0-1,-25 0,25-24,-25-1,24 1,1-26,0 26,0-1,0-24,-1 49,1-24,-25 24,25 0,-25 1,0-1</inkml:trace>
  <inkml:trace contextRef="#ctx0" brushRef="#br0" timeOffset="545">768 396,'0'49,"25"1,-25-25,25 24,-25-24,0 0,0-1,0 1,0-25</inkml:trace>
  <inkml:trace contextRef="#ctx0" brushRef="#br0" timeOffset="747">793 223,'0'-25,"-25"25,25 0</inkml:trace>
  <inkml:trace contextRef="#ctx0" brushRef="#br0" timeOffset="919">992 544,'25'50,"-25"-25,24-1,-24-48,-24-1,24-25,0 26,0-1,24 0,-24-24,25 24,25 0,-25-24,-1 24,1 0,0 0,0 25,0-24</inkml:trace>
  <inkml:trace contextRef="#ctx0" brushRef="#br0" timeOffset="1246">1339 594,'0'49,"25"-24,0-25,-1 0,26 0,-25-25,0 1,-1-1,1-25,0 1,-25 24,0-24,0-1,-25 25,25 1,-25-1,1 25</inkml:trace>
  <inkml:trace contextRef="#ctx0" brushRef="#br0" timeOffset="1557">2009 297,'-25'25,"-25"-1,1 1,24-25,-25 25,25-25,1 25,48-1,1-24,0 25,25 0,-1-25,1 25,0-1,-26 1,1 0,0 0,-50-1,0-24,1 0,-26 0,25 0,-24 0</inkml:trace>
  <inkml:trace contextRef="#ctx0" brushRef="#br0" timeOffset="1931">2257 470,'74'-25,"1"25,-51-24,26-1,-25 0,0 0,-1 1,-48-1,-1 25,0 25,-25-25,1 49,-1-24,25 24,-24 1,49-25,0 24,0-24,49 0,1-25,0 0,-1 0</inkml:trace>
  <inkml:trace contextRef="#ctx0" brushRef="#br0" timeOffset="2258">2951 297,'-74'0,"24"25,25-25,1 0,-1 0,25 24,25 1,-1 0,26 0,0-1,-1 1,1 0,0 0,-1-1,-24 1,-25 0,-25 0,-24-25,-1 24</inkml:trace>
  <inkml:trace contextRef="#ctx0" brushRef="#br0" timeOffset="2865">1240 346,'0'25,"0"25,0-1,0-24,25 24,-25-24,0 25,24-26</inkml:trace>
  <inkml:trace contextRef="#ctx0" brushRef="#br0" timeOffset="433767">3993 1039,'0'0</inkml:trace>
  <inkml:trace contextRef="#ctx0" brushRef="#br0" timeOffset="433798">3993 1039,'0'0,"-50"-49</inkml:trace>
  <inkml:trace contextRef="#ctx0" brushRef="#br0" timeOffset="433798">3943 990,'-24'0,"-26"0,25 0,-24 24,-1-24,-24 25,24 25,0-26,1 1,24 0,25 0,-25-1,50 1,0-25,0 25,-1 0,26-25,0 0,-1 0,1 0,-1 0,-24 0,0 0,0 0,-25 24,-25-24,-25 25,26 0,-26-1,0 26,1-25,-1 24,1 1,24-1,0-24,25 24,0-24,25 0,0 0,24-1,-24-24,25 0,-1 0,1 0,-1 0,1-24,0 24</inkml:trace>
  <inkml:trace contextRef="#ctx0" brushRef="#br0" timeOffset="434422">4216 990,'0'24,"0"1,0 25,0-1,25 1,-25-1,0 25,0 0,0 1,25-1,-25-25,0 1,0-1,0 1,0-25,25-25,-25 0</inkml:trace>
  <inkml:trace contextRef="#ctx0" brushRef="#br0" timeOffset="434765">4440 1039,'24'25,"-24"0,-24-1,24 1,0 0,0 0,0-1,0 1,0 0,0 0,24-1,26 1,-25-25,24 25,1-25,-25 0,24 24,-24-24,0 0,0-24,0 24</inkml:trace>
  <inkml:trace contextRef="#ctx0" brushRef="#br0" timeOffset="435077">4712 1039,'0'25,"0"0,25 24,-25 1,25-1,-25 25,25-24,-25 24,0 0,25-24,-25-1,0 1,0-26,0 1,0 0,-25-25</inkml:trace>
  <inkml:trace contextRef="#ctx0" brushRef="#br0" timeOffset="435467">4985 990,'25'0,"-25"24,0 1,0 25,25 24,-25-25,25 26,-25-1,0-25,0 25,0-24,0 24,0-49,0 24,0-24,0 0,25-25</inkml:trace>
  <inkml:trace contextRef="#ctx0" brushRef="#br0" timeOffset="439803">5481 1089,'0'49,"0"-24,0 0,0 24,25 1,-25-1,0 0,0 26,0-26,0 1,0-26,0 26,-25-25,25-1,0-24</inkml:trace>
  <inkml:trace contextRef="#ctx0" brushRef="#br0" timeOffset="440162">5308 1410,'25'0,"-1"-25,26 25,0 0,-1 0,1 0,-25 0,24 0,-24 0,25 0,-26 0</inkml:trace>
  <inkml:trace contextRef="#ctx0" brushRef="#br0" timeOffset="442969">6027 1089,'0'0</inkml:trace>
  <inkml:trace contextRef="#ctx0" brushRef="#br0" timeOffset="443000">6027 1089,'0'0,"0"99</inkml:trace>
  <inkml:trace contextRef="#ctx0" brushRef="#br0" timeOffset="443016">6027 1188,'25'49,"-25"1,0 24,0 0,0-25,0 26,0-26,0 1,-25-1,25-24,0 24,0-24,0 0,0-25</inkml:trace>
  <inkml:trace contextRef="#ctx0" brushRef="#br0" timeOffset="443406">6350 1212,'24'0,"1"0,25 0,-1-24,1 24,-25 0,24 0,-24 0,25-25,-25 25</inkml:trace>
  <inkml:trace contextRef="#ctx0" brushRef="#br0" timeOffset="443515">6722 1163,'0'25</inkml:trace>
  <inkml:trace contextRef="#ctx0" brushRef="#br0" timeOffset="443671">6275 1262,'0'49,"0"-24,0 24,25-24,-25 25,0-26,0 1,0 0,-25-25,50 0,-25-25,0 0,0 1,25-1,0 25,-1-25,1 25,0 0,25 25,-26-25,26 49,-25-24,0 25,-25-26,24 26,-24-25,0 24,0-24,-24 0,-1-1,0 1,-25 0,26-25,-26 0,0 0,26 0,-26 0</inkml:trace>
  <inkml:trace contextRef="#ctx0" brushRef="#br0" timeOffset="444030">6250 1781,'0'-24</inkml:trace>
  <inkml:trace contextRef="#ctx0" brushRef="#br0" timeOffset="444279">6895 1163,'25'0,"25"0,-26 0,1 0,25 0,-1 0,-24 25,0-1,0 1,-25 0,0 0,0 24,-25-24,0-1,0 1,-24 0,-1-25,25 25,1-25,-1 0,0 0,50 0,24 0,1 24,0-24,-1 25,1 0,0 0,-1 24,-24-24,0 0,-25-1,0 26,0-25,-25-1,0 1,-24 0,-1-25,0 25,1-25,-26 0,26-25,-1 25</inkml:trace>
  <inkml:trace contextRef="#ctx0" brushRef="#br0" timeOffset="446681">7887 1311,'0'25,"0"24,0 1,25 24,-25 0,0 1,0-1,0-25,0 26,0-26,0 1,0-26</inkml:trace>
  <inkml:trace contextRef="#ctx0" brushRef="#br0" timeOffset="446962">7664 1633,'75'-25,"-1"25,-24 0,24 0,0 25,-24-25</inkml:trace>
  <inkml:trace contextRef="#ctx0" brushRef="#br0" timeOffset="447243">8532 1460,'-24'74,"24"-25,0 1,-25-1,25 26,0-1,0-25,0 26,0-26,-25-24,25 24,0-24</inkml:trace>
  <inkml:trace contextRef="#ctx0" brushRef="#br0" timeOffset="447539">8458 1484,'25'75,"0"-26,-25-24,24 49,26-24,-25-1,0 1,-1-1,1 1,25-1,-25-24,-1-1,1-24,0 25,0-25,-25-25,25 1,-25-26,0 1,0-1,0 1,0-25,-25-1,25 26,-25-1,25 1,0 24,-25-24,25 24</inkml:trace>
  <inkml:trace contextRef="#ctx0" brushRef="#br0" timeOffset="447991">8979 1955,'25'49,"-25"0,49-49,-24 25,0-25,24-25,-24 1,0-1,0 0,-25-24,-25 24,25-24,-25 24,0 25,1 0,-1 0,-25 0,1 0,24 25,-25-1</inkml:trace>
  <inkml:trace contextRef="#ctx0" brushRef="#br0" timeOffset="448381">9351 1534,'25'49,"-25"26,0-26,0 25,25 1,-25-1,0 0,0 0,0-24,0-26</inkml:trace>
  <inkml:trace contextRef="#ctx0" brushRef="#br0" timeOffset="448678">9177 1781,'25'0,"25"25,24-25,1 0,-26 0,26 25,-26-50</inkml:trace>
  <inkml:trace contextRef="#ctx0" brushRef="#br0" timeOffset="448912">9673 2029,'25'0,"25"0,-25 0,24-25,-24 0,25 1,-26-26,-24 25,25-24,-25 24,0 0,-25 25,1 0,-1 25,-25 0,25 0,1 24,-1 1,0-1,25 0,0-24,0 25,50-26,-26 1,26 0,0-25,-1-25</inkml:trace>
  <inkml:trace contextRef="#ctx0" brushRef="#br0" timeOffset="449317">10293 1806,'-74'0,"49"25,25 0,50-25,-1 49,1-24,0 0,-1 24,1-24,0 24,-26-24,1 24,-25-24,0 25,0-26,-25 1,-24-25,24 25,-25-25,1 0,-1-25</inkml:trace>
</inkml:ink>
</file>

<file path=ppt/ink/ink1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2:22.371"/>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0 619,'49'0,"26"0,-1 25,1-25,24 0,-25 0,25 0,-24 0,-26 25,26-25</inkml:trace>
  <inkml:trace contextRef="#ctx0" brushRef="#br0" timeOffset="1386">1116 0,'0'25,"25"-25,-25 25,0 0,25-1,-25 1,0 25,0-26,-25 26,25-1,-25-24,25 0,-25 0,25-1,0 1,0 0,25-25,-25 25,50-1,-26-24,26 25,0 0,-1-25,1 25,-1-25,1 0,-25 0,24 0,-24 0,0-25</inkml:trace>
  <inkml:trace contextRef="#ctx0" brushRef="#br0" timeOffset="1837">1587 0,'0'50,"0"-1,-25 1,25 24,0 0,0 1,0 24,-24 0,24 0,-25 0,0-25,25 25,0-25,-25 0,25-24,0-1,0-24,0 0,25-50</inkml:trace>
  <inkml:trace contextRef="#ctx0" brushRef="#br0" timeOffset="2242">1860 644,'50'0,"-26"0,26 0,0 0,24 0,-24 0,24 0,-24 0,-1 0,1-25</inkml:trace>
  <inkml:trace contextRef="#ctx0" brushRef="#br0" timeOffset="2569">2827 372,'50'0,"0"0,-26 0,51 0,-25 0,-1-25,1 25,-1 0,1 0,-25 0,0 0,-25-25,0 25</inkml:trace>
  <inkml:trace contextRef="#ctx0" brushRef="#br0" timeOffset="2818">2852 322,'-49'74,"24"-24,0-1,0 1,25-25,-25-1,25 1,25-25,0 0,25-25,-26 25,26-24,0 48,-1-24,1 25,0 25,-1-1,-24 1,25-1,-1 25,-24-24,-25 24,0-24,0-1,-25 1,0-1,-24 1,-1-26,1 1,-1 0,0-25,1 0,-1 0,25 0,0-25,1 0,24 1,0-1</inkml:trace>
</inkml:ink>
</file>

<file path=ppt/ink/ink1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2:25.827"/>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693 264,'0'-51,"0"1,-49-1,24 26,-25 0,-24-1,25 1,-26 25,26-25,-1 50,1-25,24 25,0 1,0-1,1 25,24 1,0-1,0 26,24 0,1 0,0 25,0-25,-1 25,1 0,0-26,0 26,-25-50,25 0,-1-1,-24-25,25-25</inkml:trace>
  <inkml:trace contextRef="#ctx0" brushRef="#br0" timeOffset="421">0 643,'24'-26,"26"26,24 0,1 0,-1-25,0 25,25 0,-24 0,-1 0</inkml:trace>
  <inkml:trace contextRef="#ctx0" brushRef="#br0" timeOffset="639">1040 643,'-74'25,"24"25,1-24,-1 24,1 1,24-26,25 25,0 1,25-26,24 0,-24 1,25-26,-1 0,1 0,-1 0,1-26,-1 1,-24-25,0-1,0-25,-25 26,0-1,0 26,0 50,0 1,-25 24,25 26,25-26,-25 26,0 0,24-25,-24-1,0-25,25-25,0-25</inkml:trace>
  <inkml:trace contextRef="#ctx0" brushRef="#br0" timeOffset="1137">1635 744,'-50'101,"1"-51,24 1,25-1,0 1,25-1,24-24,1 24,-1-25,26 1,-26-26,1 0,24-26,-24 1,-26 0</inkml:trace>
  <inkml:trace contextRef="#ctx0" brushRef="#br0" timeOffset="1417">2105 137,'0'26,"25"24,0 26,0 0,-25 25,25 0,-25 25,24-25,-24 0,0 0,25-25,-25-25,25-1,-25-25,0 1,0-1,0-25</inkml:trace>
  <inkml:trace contextRef="#ctx0" brushRef="#br0" timeOffset="1728">1858 643,'25'25,"24"0,50-25,0 25,0-25,0 0</inkml:trace>
  <inkml:trace contextRef="#ctx0" brushRef="#br0" timeOffset="1915">3022 542,'-149'25,"100"0,-1 0,1-25,24 26,25-1,0 0,25 26,0-26,49 25,0 26,1-25,-1 24,0 1,-24-25,-1 25,-24-26,-25 1,-25-1,1-25,-26 1,0-1,1-50,-25-1,24 1</inkml:trace>
</inkml:ink>
</file>

<file path=ppt/ink/ink1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0:53.954"/>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199 169,'0'49,"25"1,-25-25,0 50,24-26,-24 26,0-25,25 24,-25-24,0 0,0-1,0-24,0 0,25-25</inkml:trace>
  <inkml:trace contextRef="#ctx0" brushRef="#br0" timeOffset="280">0 119,'0'-25,"0"0,25 0,25 0,-1 25,1-24,24 24,1 24,-1 1,1 0,-26 0,26 25,-26-25,-24 24,0 1,-25 0,-25-25,0 24,-49-24,24 25,-24-25,-1 0,1 0,24-1,1-24</inkml:trace>
  <inkml:trace contextRef="#ctx0" brushRef="#br0" timeOffset="732">695 368,'-50'49,"1"1,24 0,-25-1,25-24,1 25,24-25,24 0,26-25,-25 0,0 0,0-25,24 0,-24 0,0-25,0 1,-25-1,0 0,24 25,-48 25,24 25,0 0,0 0,24 0,-24 25,25-1,-25-24,25 25,0-25,0 0,-25-25</inkml:trace>
  <inkml:trace contextRef="#ctx0" brushRef="#br0" timeOffset="1168">993 641,'0'25,"25"0,-50-50,25 0,-25 0,25 0,0 0,0-24,0 24,25 0,0-25,-1 25,26-24,0 24,-26 0,26 0</inkml:trace>
  <inkml:trace contextRef="#ctx0" brushRef="#br0" timeOffset="1510">1613 368,'-50'24,"1"-24,-1 50,1-25,-1 25,25-1,0-24,0 0,50 0,0 0,0-25,25 0,-26-25,26 25,0-25,-26 0,1-24,0 24,0-25,-25 75,0 0,0 0,0 24,25-24,-25 25,24-25,1 0,0-25</inkml:trace>
  <inkml:trace contextRef="#ctx0" brushRef="#br0" timeOffset="1946">1911 368,'-25'0,"0"0,0 0,25 24,25-24,-25 25,50 0,-25-25,24 25,1 0,-25 0,24 0,1-1,-25 1,-1 0,-48-25,24 25,-50-25,25 25,-24-25,24 0,-25 0,25 0</inkml:trace>
  <inkml:trace contextRef="#ctx0" brushRef="#br0" timeOffset="2304">2357 641,'25'50,"-25"0,0-26,0-24</inkml:trace>
  <inkml:trace contextRef="#ctx0" brushRef="#br0" timeOffset="2460">2283 343,'-25'-25,"25"0</inkml:trace>
  <inkml:trace contextRef="#ctx0" brushRef="#br0" timeOffset="2631">2531 144,'25'50,"0"24,-1 1,1-1,-25 1,25-25,-25 24,0-24,0 0,0-25,25-1,-25-24</inkml:trace>
  <inkml:trace contextRef="#ctx0" brushRef="#br0" timeOffset="2896">2457 467,'24'0,"1"0,25-25,-1 25,26 0,-50 0</inkml:trace>
  <inkml:trace contextRef="#ctx0" brushRef="#br0" timeOffset="3083">2878 641,'25'0,"25"-25,-25 0,-1 0,1 1,0-1,0-25,-25 25,-25 0,0 25,0 25,1 0,-1 0,0 25,0-26,0 26,25-25,0 0,25 0,25 0,-1-25,1 0,24 0</inkml:trace>
  <inkml:trace contextRef="#ctx0" brushRef="#br0" timeOffset="3425">3424 392,'-49'0,"24"25,50 0,-1 0,26 25,0-25,-1-1,1 26,-25-25,0 0,-1-25,-48 25,24 0,-50-25,0 0</inkml:trace>
</inkml:ink>
</file>

<file path=ppt/ink/ink1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7:15.949"/>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0 131,'25'0,"-25"25,0 0,25-1,-25 1,25 0,-25 24,24-24,-24 24,0-24,25 24,-25 1,25-1,-25 0,0 1,0-1,0 1,25-26,-25 26,0-1,0-24,0-1,0 1,0 0,0 0,25-25,-25 0</inkml:trace>
  <inkml:trace contextRef="#ctx0" brushRef="#br0" timeOffset="546">0 205,'0'-49,"25"49,-25-25,25 1,0-1,-1 0,26 1,-25 24,24-25,-24 25,25 0,-1 0,-24 25,25-1,-25 1,0 0,-1-1,1 26,-25-26,0 1,-25 25,25-26,-24 1,-26 24,25-24,0 24,-24-24,24 0,-25-1,25 1,50-50,25 25,-25 0,24-24,1 24,0 24,-1-24,-24 25,25 0,-26-1,26 26,-25-25,-25 24,25 0,-25-24,0 24,0-24,-25 24,0-24,0 0,-24 0,24-1,-25-24,-24 0,24 0,0-24,1 24,-1-25,1 25,24-25,0 0,0 25,25-24</inkml:trace>
  <inkml:trace contextRef="#ctx0" brushRef="#br0" timeOffset="1731">893 526,'25'0,"0"0,0 0,-1 0,1 0,25 0,-1 0,1 0,0 0,-1 0,-24 0,25 0,-1 0,-24 0,0 25,0-25,-25 0</inkml:trace>
  <inkml:trace contextRef="#ctx0" brushRef="#br0" timeOffset="2184">2133 280,'0'-25,"-25"25,1 0,-1 0,0 25,-25-1,26 1,-1 24,0-24,0 24,0 1,1-1,24 0,-25 1,25 24,25-49,-1 24,1 0,0-24,25 0,-26-1,26 1,0-25,-1 0,1 0,-1 0,1 0,-25-25,0 25,-1-24,1-1,-25-24,0 24,0 0,0 1,-25 24,25-25,-24 25,-1 0,-25 0,25 0,1 25,-1-1,0-24,25 25,-25 0,25-1,0 1,25 0,0-1,0-24,-1 25</inkml:trace>
  <inkml:trace contextRef="#ctx0" brushRef="#br0" timeOffset="2917">3150 354,'0'-25,"-25"0,0 25,1 25,-26-25,25 25,0-1,-24 26,24-26,0 26,0-1,1-24,24 24,0 1,24-1,1 0,0 1,0-1,24-24,26-1,-26 1,1 0,24-25,-24 0,0 0,-1-25,-24 0,25 1,-26-26,1 26,-25-1,0 0,0 1,-25-1,1 0,-26 25,25-24,-24 48,24-24,0 25,-25 0,50-1,-24 1,24 0,24-1,-24 1,25 0,25-1,-25 1</inkml:trace>
  <inkml:trace contextRef="#ctx0" brushRef="#br0" timeOffset="39258">3919 280,'0'49,"25"0,-25 1,0 24,0 0,0 0,0 0,24-25,-24 25,0-24,0 24</inkml:trace>
  <inkml:trace contextRef="#ctx0" brushRef="#br0" timeOffset="39554">3696 625,'24'0,"26"0,24 0,1 0,-1 0,-24 0</inkml:trace>
  <inkml:trace contextRef="#ctx0" brushRef="#br0" timeOffset="39835">4564 452,'-25'25,"25"24,0 25,0 1,0-1,0 0,0 0,0 0,0 25,0-50,0 25,-25-25,25-24,0 0,0-1</inkml:trace>
  <inkml:trace contextRef="#ctx0" brushRef="#br0" timeOffset="39975">4514 1292,'0'-50</inkml:trace>
  <inkml:trace contextRef="#ctx0" brushRef="#br0" timeOffset="40131">4489 452,'0'25,"25"-25,-25 49,25 1,0-1,-25 1,24 24,1-25,0 25,25-25,-26 26,1-26,0 0,25 1,-25-26,-1 1,1 0,0-25,0 0,-25-25,25 25,-25-49,24-1,-24-24,0 0,-24 0,24 0,-25 0,25 25,-25-26,25 26,-25 0,25-1,0 1</inkml:trace>
  <inkml:trace contextRef="#ctx0" brushRef="#br0" timeOffset="40630">5184 1045,'0'74,"0"-25,25 1,-25-1,49-24,-24-25,0 0,0-25,24 0,-49 1,25-26,-25 26,-25-1,0-24,1 24,-26 0,25 1,-24 24,24-25,0 25</inkml:trace>
  <inkml:trace contextRef="#ctx0" brushRef="#br0" timeOffset="41036">5457 551,'24'74,"-24"-24,25-1,0 0,-25 1,25 24,0 0,-25 0,24 0,-24 0,25-25,-25 1,0-50</inkml:trace>
  <inkml:trace contextRef="#ctx0" brushRef="#br0" timeOffset="41332">5258 823,'50'24,"24"-24,1 0,-1 0,-24 0,-1 0,26 0,-26 0,-24 0</inkml:trace>
  <inkml:trace contextRef="#ctx0" brushRef="#br0" timeOffset="41550">5903 1094,'25'0,"0"0,-1 0,1-24,25-1,-25 0,24-24,-49 24,25-24,-25-1,0 26,0-1,-25 25,0 0,1 25,-1-1,0 1,-25 24,26 1,-1-1,0 25,25-24,25-1,0 0,24 1,1-26,-1 1,1-25,0-25</inkml:trace>
  <inkml:trace contextRef="#ctx0" brushRef="#br0" timeOffset="41956">6746 897,'-99'24,"49"-24,26 25,-1-25,25 25,49 0,1-1,0 1,-1 24,26-24,-26 24,1 25,-25-24,-1-1,-24-24,0 24,-24-24,-1 0,-25-1,1-24</inkml:trace>
</inkml:ink>
</file>

<file path=ppt/ink/ink1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2:29.019"/>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91 496,'0'25,"24"50,1 24,-25 0,25 0,-25 0,0 0,0 25,0-25,0 25,0-25,0 0,-25-25,25-24,0-25</inkml:trace>
  <inkml:trace contextRef="#ctx0" brushRef="#br0" timeOffset="280">41 273,'-25'-24,"0"-26,25 1,25-1,-25 0,50 26,-1 24,1-25,24 50,1-1,-26 26,26 0,-1 24,-24 0,-1 1,-24-1,-25-25,0 26,-25-1,1-24,-26-1,0-24,-24 0,24 0,26-25,-26-25,25 0,25 0</inkml:trace>
  <inkml:trace contextRef="#ctx0" brushRef="#br0" timeOffset="669">760 670,'50'25,"-1"-25,1 0,-25 0,0-25,24 0,-24-24,0-1,0 0,-25 26,0-1,0 0,-25 0,0 25,-25 0,26 25,-26 0,25 0,0 24,1-24,24 25,0-1,24 1,26-26,0 1,-1-25,1 25</inkml:trace>
  <inkml:trace contextRef="#ctx0" brushRef="#br0" timeOffset="1043">1231 819,'0'-25,"0"-25,0 1,25-1,-25-24,25 24,0 1,-1-1,26 1,-25 24,24 0,1 25,0 0,-26 0</inkml:trace>
  <inkml:trace contextRef="#ctx0" brushRef="#br0" timeOffset="1510">2074 174,'25'75,"-25"24,25-25,0 0,0 26,-1-26,-24 0,25 25,0-49,-25 24,25-49,-25 25,0-50</inkml:trace>
  <inkml:trace contextRef="#ctx0" brushRef="#br0" timeOffset="1790">1777 447,'49'-25,"1"25,49 0,-24 0,24 25,-25-25,25 25,-24-25,-1 0</inkml:trace>
  <inkml:trace contextRef="#ctx0" brushRef="#br0" timeOffset="2008">2769 571,'-50'49,"1"1,-26-1,50-24,1 25,24-1,0-24,24 0,1 0,25-25,-1-25,-24 25,25 0,-25-25,24-24,-24-1,-25 0,25 1,0 49,-25 49,0 1,0 0,0 24,24-25,1 26,0-50,0-1,-25-24</inkml:trace>
  <inkml:trace contextRef="#ctx0" brushRef="#br0" timeOffset="2460">3240 348,'0'74,"0"0,0 26,0-26,25 0,-25 1,0-1,25-25,-25 1,24 0,-24-26,0-48,25-1,-25-25,0 1,25-1,0-24,0 24,-1 1,1 49,0 0,0 0,24 24,-24 26,25 0,-25 24,-1-25,-24 1,0 24,0-24,-49-1,24-24,0-25,-24 0,24-25,-25 1,25-26</inkml:trace>
</inkml:ink>
</file>

<file path=ppt/ink/ink1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0:59.730"/>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100 79,'0'49,"0"-24,0 24,0 1,0-1,24 25,-24 1,0-1,0 0,0 0,0 0,0-24,0-1,0 1,0-26,25 1,-25-25</inkml:trace>
  <inkml:trace contextRef="#ctx0" brushRef="#br0" timeOffset="343">0 178,'50'-50,"0"50,24-25,-24 1,24-1,1 25,-1-25,0 1,1 24,-26 0,1 0,0 0,-50 0</inkml:trace>
  <inkml:trace contextRef="#ctx0" brushRef="#br0" timeOffset="638">75 450,'124'-25,"-75"0,1 25,25-25,-26 25</inkml:trace>
  <inkml:trace contextRef="#ctx0" brushRef="#br0" timeOffset="872">497 672,'0'74,"24"-24,1-25,0-1,0-24,0 0,24-24,-24-1,0 0,25 0,-26-24,-24-1,25 1,0 0,-25 24,0 74,0-24,0 24,0-24,25 25,-25-1,0-24,25 0,-25-1,0 1,24-25</inkml:trace>
  <inkml:trace contextRef="#ctx0" brushRef="#br0" timeOffset="1308">1043 598,'0'74,"0"-24,0-1,0 1,24-26,-24 1,0-50,0 1,0-26,25 1,-25-1,0-24,25 0,0 24,0 26,24-1,-24 25,25 0,-25 25,-1 24,1 1,-25-1,25 25,-25-49,0 24,0 1,0-25,-25-1,25 1,-25-50,25 25</inkml:trace>
  <inkml:trace contextRef="#ctx0" brushRef="#br0" timeOffset="1822">1713 573,'-25'74,"0"-49,0 0,0 0,25-1,25-24,0 25,0-25,0 0,-1-25,1 1,0 24,0-25,-25 0,25-24,-25 24,0-24,-25 49,25-25,-25 25,25 25,25-1,-25 1,49 24,-24-24,25 25,-25-1,24 1,-24-1,0 25,0-49,-25 24,25 1,-50-25,0 24,-25-24,1 24,-1-49,0 25,-24-25,24-25,1 0,24 1,0-1,0-24</inkml:trace>
  <inkml:trace contextRef="#ctx0" brushRef="#br0" timeOffset="2460">2234 722,'24'99,"-24"-50,25-24,-25-1,0 1,0-25</inkml:trace>
  <inkml:trace contextRef="#ctx0" brushRef="#br0" timeOffset="2647">2159 326,'0'-25,"0"1</inkml:trace>
</inkml:ink>
</file>

<file path=ppt/ink/ink1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1:04.152"/>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225 74,'0'-50,"0"26,-25 24,25 24,-25-24,-25 25,26 25,-1-1,0 1,0 25,0-26,25 26,0-1,0-24,0-1,25 26,0-26,25-24,-26 25,26-50,0 24,-1-24,1 0,0-24</inkml:trace>
  <inkml:trace contextRef="#ctx0" brushRef="#br0" timeOffset="358">572 223,'-25'25,"1"24,-26 1,25 24,25-24,-25 24,25-24,0 0,0-1,25-24,0 0,25 0,-26-25,26 0,0-25,-26 0,26-25,-25 1,-25-1,0-24,-25-1,25 26,-25-1,0 25,-24 1,-1-1</inkml:trace>
  <inkml:trace contextRef="#ctx0" brushRef="#br0" timeOffset="731">820 446,'50'99,"-50"-49,25 0,-25-1,0-24,-25-25,25-25,0 0,0 1,-25-26,25 0,0-24,0 0,25 24,-25 25,25-24,0 49,-1-25,26 50,-25-25,0 49,0 1,-1 24,1-24,-25-1,0 1,0-25,-25 0,1-1,24-48,0-26,24 0,-24-24,25 0,0-1,25 26,-26-1,26 25,-25 25,25 0,-26 25,1 0,0 24,-25 1,25 24,-25 1,25-26,-25 26,0-26,0-24,0 0,0 0</inkml:trace>
  <inkml:trace contextRef="#ctx0" brushRef="#br0" timeOffset="1401">1639 620,'25'74,"-25"1,0-1,25 0,0-24,-25 0,0-1,-25-49</inkml:trace>
  <inkml:trace contextRef="#ctx0" brushRef="#br0" timeOffset="1634">1490 322,'0'-25,"0"1,25-26,0 25,25 25,-25 0,49 0,-24 25,-1 25,1-1,-25 1,0-1,-25-24,0 0,-25 25,-25-26,0-24,1 25,-1-25,1 0</inkml:trace>
  <inkml:trace contextRef="#ctx0" brushRef="#br0" timeOffset="2351">2260 273,'-25'0,"-25"24,26 1,-26 0,25 25,0-26,1 26,-1-25,50 0,-25-1,24 1,26-25,-25 0,24-25,1 1,0-1,-25 0,-1-25,-24 1,25 24,-25 0,0 0,-25 25,25 25,0 0,0 0,0 24,0 1,25 0,0-26,0 1,0 0,-1 0,1-25</inkml:trace>
  <inkml:trace contextRef="#ctx0" brushRef="#br0" timeOffset="2802">2558 669,'0'25,"0"-50,0 1,0-1,0-50,0 26,-25-1,50 1,-25-1,0 0,25 26,-1-1,1 0,-25 0,25 25</inkml:trace>
  <inkml:trace contextRef="#ctx0" brushRef="#br0" timeOffset="3082">2880 471,'75'-25,"-50"0,-1 1,1-1,0 0,-25-25,-25 50,-24 0,24 50,-25-25,25 24,1 1,24-25,0 24,0-24,49 25,1-25,24-1,-24 1,24-25,-24-25,0 25</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08:18.84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0,'99'0,"-20"0,1 0,19 0,20 0,0 0,0 0,20 20,0-20,20 0,19 20,-19-20,19 0,21 20,-21-20,1 0,20 0,-1 0,-19-20,19 40,-19-20,-1 0,21 0,-41 0,1 20,0-20,-20 20</inkml:trace>
</inkml:ink>
</file>

<file path=ppt/ink/ink1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1:08.091"/>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130 0,'-25'24,"25"1,-24 0,-1-1,1 25,-1 1,25-1,0 0,25-24,-1-1,1-24,24 0,0 0,0-24,0-1,-25 0,1 1,-25-25,0 24,-25-24,1 24,-1 1,-24-1,25 25,-25 0</inkml:trace>
  <inkml:trace contextRef="#ctx0" brushRef="#br0" timeOffset="389">497 369,'0'-25,"0"1,-24-1,24-24,-25 24,25-24,0 24,0 1,0-1,25 1,24 24,-25-25,50 25,-25 0</inkml:trace>
</inkml:ink>
</file>

<file path=ppt/ink/ink1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1:09.025"/>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173 105,'25'74,"-25"1,25-26,0 26,-25 24,25-25,-25 1,0-1,0 1,24-26,-24-24,0 0,0 0</inkml:trace>
  <inkml:trace contextRef="#ctx0" brushRef="#br0" timeOffset="280">0 130,'0'-50,"25"25,-1 0,26 1,0 24,24 0,0 24,1 1,-1 0,-24 25,-25-1,-1-24,-24 25,-24-1,-1-24,0 0,-49 0,24-25,-24 25,24-25,0-25,26 25,-1 0,25-25,25 25,49 0,-24 0,24 25,0 0,-24 24,24 1,-24-1,-25 1,25 24,-50-24,24 0,-24-26,0 1,0 0,-24-25</inkml:trace>
  <inkml:trace contextRef="#ctx0" brushRef="#br0" timeOffset="841">794 626,'49'0,"-24"0,25-25,-1 0,1-24,-25 24,-1-25,1 25,-25 1,0-1,-25 25,1 0,-26 0,25 25,-24-1,-1 26,0-25,50 24,-24-24,24 0,24 25,26-26,-25-24,24 25,1-25,0 0</inkml:trace>
  <inkml:trace contextRef="#ctx0" brushRef="#br0" timeOffset="1261">1662 229,'-25'-50,"-25"26,1-1,-1 0,0 25,1-25,-1 50,25-25,1 25,-1 0,0 24,50 1,-25 24,25 1,-1-26,26 26,0-1,-26 0,1-24,25 24,-50-24,25-25,-25-25</inkml:trace>
  <inkml:trace contextRef="#ctx0" brushRef="#br0" timeOffset="1635">1190 527,'25'0,"25"24,24-24,1 0,-1 0,0 0,-24 0</inkml:trace>
  <inkml:trace contextRef="#ctx0" brushRef="#br0" timeOffset="1868">1835 179,'0'75,"0"-1,25-24,-25 24,0 1,25 24,-25-25,0 1,0-26,25 1,-25-25,0-1,0-24</inkml:trace>
  <inkml:trace contextRef="#ctx0" brushRef="#br0" timeOffset="2164">2009 725,'74'25,"-24"-25,0 0,-26 0,26-25,0-25,-26 26,-24-26,0 0,0 26,-24-1,-1 0,0 50,-25-25,1 25,-1 24,25-24,1 25,24-1,0 1,0-1,24-24,26 0,0 0,-1 0,1-25,-25-25,49 25</inkml:trace>
  <inkml:trace contextRef="#ctx0" brushRef="#br0" timeOffset="2569">2555 651,'-50'49,"25"1,0-25,25-1,0 1,25 0,25 0,-1-25,1 0,0 0,-26-25</inkml:trace>
  <inkml:trace contextRef="#ctx0" brushRef="#br0" timeOffset="2833">2778 303,'25'124,"0"-74,-25 24,24 1,1-1,0 1,0-26,0 1,-25-1,24-24,-24-25</inkml:trace>
  <inkml:trace contextRef="#ctx0" brushRef="#br0" timeOffset="3098">2555 576,'49'0,"26"25,-26-25,26 0,-1 0,1-25,-26 0</inkml:trace>
  <inkml:trace contextRef="#ctx0" brushRef="#br0" timeOffset="3316">3125 824,'0'50,"0"-1,0 1,0-50</inkml:trace>
  <inkml:trace contextRef="#ctx0" brushRef="#br0" timeOffset="3487">3125 452,'0'-25,"0"25</inkml:trace>
  <inkml:trace contextRef="#ctx0" brushRef="#br0" timeOffset="3643">3324 750,'0'49,"0"26,0-26,49-24,-24 0,0-25,0 0,-1 0,1 0,0-25,-25 0,0 1,-25-1,25 0,-25 0,1 0,-26 1,25-1,25 0,-25 25</inkml:trace>
  <inkml:trace contextRef="#ctx0" brushRef="#br0" timeOffset="3954">3596 948,'0'-25,"0"1,0-1,0-25,0 1,25-1,0 0,0 26,0-26,-1 50,26 0,0 0,-25 25,-1 24,1 1,0 0,0 24,24-24,-24 24,25-49,-1 24,26-24,-1 0,-24-25,24-25,-24 0</inkml:trace>
</inkml:ink>
</file>

<file path=ppt/ink/ink1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2:32.849"/>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0 448,'25'0,"0"0,0 25,49-25,-25 24,51 1,-26-25,0 25,25-25,-24 25,-1-25</inkml:trace>
  <inkml:trace contextRef="#ctx0" brushRef="#br0" timeOffset="514">1041 0,'25'25,"-25"0,0 25,25 24,-25 1,0-1,24 1,-24 24,0 1,0-1,25 1,-25-1,0-24,0 0,0-1,0-24,0-25</inkml:trace>
</inkml:ink>
</file>

<file path=ppt/ink/ink1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2:34.126"/>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296 0,'-50'24,"25"1,-24 0,-1 24,25 0,-25 25,26 24,24-24,-25 25,25-1,0 1,25-1,-1-24,26 0,0-1,0-23,-1-26,26 1,-26-25</inkml:trace>
  <inkml:trace contextRef="#ctx0" brushRef="#br0" timeOffset="342">768 615,'-50'74,"25"0,-24-25,24 25,25-25,25 0,0 0,24-24,1-25,24 25,-24-25,-25 0,25-25,-25 25,-1-25,-24 1,0-1,0-24,-24 0,-1 24,0-24,0 24,0-24</inkml:trace>
  <inkml:trace contextRef="#ctx0" brushRef="#br0" timeOffset="747">1116 24,'0'74,"25"0,-25 0,24 24,1 25,-25 0,0-24,0 24,0-25,0-24,0 0,0-25,0-24,0 0,0-25</inkml:trace>
  <inkml:trace contextRef="#ctx0" brushRef="#br0" timeOffset="1058">1389 886,'0'74,"0"-25,0 25,25-50,25 26,-1-50,1 24,24-24,-49 0,0-24,0 24,-25-25,0 0,-25 1,0-26,-24 1,24 25,-25-26,25 1,0 0</inkml:trace>
  <inkml:trace contextRef="#ctx0" brushRef="#br0" timeOffset="1370">1762 1206,'0'24,"0"-48,0-1,0-24,0 0,0-1,0-23,25-1,-25 25,24-1,1 1,0 25,0-1,0 25,0 0,24-25,-24 25,0 0</inkml:trace>
  <inkml:trace contextRef="#ctx0" brushRef="#br0" timeOffset="1697">2234 1083,'49'-25,"-24"0,25 25,-25-49,0 25,-1-1,-24 0,0 1,0-1,-24 1,-1 24,0 0,0 0,-25 24,26 1,-26 24,25-24,0 24,25 0,25 0,0 1,25-26,-1 1,1-1</inkml:trace>
  <inkml:trace contextRef="#ctx0" brushRef="#br0" timeOffset="2070">2706 1083,'-50'24,"50"1,-25 24,0-24,50 24,-25-24,25 24,25-25,-1 1,-24 0,25-25,0 0,-26-50,1 1,0 0,0-49,-25-1,0 1,0-25,-25 49,25 0,-25 25,0 24,1 0,-1 25,25 50,0 24,0-1,49 1,-24 25,25-1,25-24,-26 0,-24-25,25 0</inkml:trace>
</inkml:ink>
</file>

<file path=ppt/ink/ink1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2:37.099"/>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173 393,'0'74,"25"25,-25 24,25-25,-25 0,0 1,0-1,0-24,0 24,0-48</inkml:trace>
  <inkml:trace contextRef="#ctx0" brushRef="#br0" timeOffset="265">0 74,'24'-25,"1"0,25 1,24 24,-24 0,24 49,1-24,-1 48,1-23,-26 48,1-24,-25-25,0 25,-25-25,0 0,-25-24,-25-1,0-24,1 25,-1-50,1 25,-1-24,0-1,26 1,24-1</inkml:trace>
  <inkml:trace contextRef="#ctx0" brushRef="#br0" timeOffset="670">843 590,'0'49,"-25"25,25-25,0-24,0 0,-24-25,24 0</inkml:trace>
  <inkml:trace contextRef="#ctx0" brushRef="#br0" timeOffset="888">818 172,'25'0,"0"0</inkml:trace>
  <inkml:trace contextRef="#ctx0" brushRef="#br0" timeOffset="1043">1116 443,'-49'73,"24"-23,0-26,0 25,25-24,0 24,0-24,50 24,-1 0,1-24,-25-1,24-24,1 25,0-25,-26 0,1-25</inkml:trace>
  <inkml:trace contextRef="#ctx0" brushRef="#br0" timeOffset="1370">1488 221,'25'74,"-25"0,0 0,25-1,-25 26,25-25,-25 24,25-49,-25 25,24-25,-24-24</inkml:trace>
  <inkml:trace contextRef="#ctx0" brushRef="#br0" timeOffset="1619">1240 418,'25'0,"0"0,24 25,1-1,24 25,1-24,-1 24,-24-24,0-25,-1 24</inkml:trace>
  <inkml:trace contextRef="#ctx0" brushRef="#br0" timeOffset="1853">1712 689,'0'49,"24"0,-24-24,25-1,25 1,-1-1,1-24,-25 0,0 0,0 0,-1-24,1-25,-25 24,0 0,-25-24,25 25,-24-26,-1 1,0 25</inkml:trace>
  <inkml:trace contextRef="#ctx0" brushRef="#br0" timeOffset="2195">2208 935,'0'-25,"-25"0,25-24,0 0,-25-25,50 0,-25 25,25 0,-25 24,25 1,-1-1,1 25,25 25,-25-25,0 24,24 1,-24 0</inkml:trace>
  <inkml:trace contextRef="#ctx0" brushRef="#br0" timeOffset="2491">2506 787,'49'25,"-24"-25,25-25,-1 25,1-25,0-24,-26 25,1-1,0 0,-25 1,-25-1,0 25,1 0,-1 0,-25 25,25-1,0 26,25-1,0 0,0 25,25 0,25-1,0 1,-1 0,1-25,-1 0,26 1,-26-50,1 0,25-25,-1-24,0 0</inkml:trace>
</inkml:ink>
</file>

<file path=ppt/ink/ink12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0:12.447"/>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0 109,'25'0,"-1"0,1 0,-25-23,25 23,0 0,0 0,-1 0,1 0,0 0,0 0,0 0,-1 0,26 0,-25-24,25 24,-26 0,26 0,0 0,-26 0,26 0,0 0,-1 0,1 0,-1 0,1 0,0 0,-1 0,1-23,-1 23,26 0,-25 0,-1 0,1 0,24 0,-24 0,-1 0,1 0,24-24,-24 24,0 0,24 0,-24 0,24 0,-24 0,24 0,-24 0,24 0,-24 0,24 0,-24 0,-1 0,26 0,-26 0,26 24,-25-24,24 0,-24 0,24 0,-24 0,24 0,-24-24,24 24,0 0,-24 0,24 0,1 0,-1 0,-24 0,24 0,1 0,-26 0,26 0,-1 0,1 0,-1 0,0 0,1 0,-1 0,1 0,-1 0,1 0,-1 0,0 0,1 0,-1 0,1 0,-1 0,1 0,-26 0,50 0,-24 0,-1 0,1 0,-1 0,0 24,1-24,-1 0,1 0,-1 0,1 0,-1 0,0 0,1 0,-1 0,1 23,-1-23,1 0,-1 0,0 0,1 0,-1 0,1 0,-1 0,25 24,-49-24,24 0,1 0,-1 0,1 0,-1 0,0 0,1 0,-1 0,-24 23,24-23,1 0,-1 0,1 0,-1 0,25 0,-49 0,24 0,1 0,-1 0,0 0,1 0,-1 0,1 0,-1 0,1 0,-26 0,26 24,-1-24,0 0,1 0,-1 0,1 0,-1 0,-24 0,24 0,1 0,-1 0,-24 23,49-23,-50 0,26 0,-1 0,1 0,-26 0,26 0,-1 0,1 0,-1 0,0 0,-24 0,24 0,-24 0,25 24,-1-24,-24 0,24 0,0 0,-24 0,24 0,-24 0,0 23,-1-23,26 0,-26 0,1 0,0 0,-1 0,1 23,-1-23,1 0,0 0,-26 24,26-24,-25 0,24 23,-24-23,0 24,0-24,-25 0</inkml:trace>
</inkml:ink>
</file>

<file path=ppt/ink/ink1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0:15.405"/>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0 25,'0'25,"25"-25,-25 24,0 1,0 0,0-1,0 2,0 23,0-24,0 0,0 24,0-24,0 24,0 1,0 0,0 0,25-1,-25 1,0-1,0 0,0 1,24 0,-24 24,0-24,0-1,25 25,-25-23,0 23,25-25,-25 25,0-24,25 25,-25-26,0 25,0 1,0-26,25 26,-25-1,0-24,0 24,0 0,24-24,-24 24,0 1,25-26,-25 25,0 1,0-1,25-24,-25 24,0 0,0 1,0-1,25 0,-25-24,0 24,0 1,25-1,-25 0,0 0,0-23,0 23,0 0,0 0,24 0,-24 1,0 0,-24-1,24 0,0 1,0-1,0 0,0 0,0-24,0 25,-25-1,25 0,0 0,0-23,0 23,0 0,0 0,0-25,0 27,-25-2,25 0,0 0,0 1,0-1,0-24,-25 24,25 0,0 1,0-1,0-24,0 24,0 0,0 1,0-26,0 25,0 1,-25 0,25-1,0 0,0-25,0 26,0 0,0-26,0 25,0 0,0 0,0 2,0-2,0-25,0 25,0 0,0 1,0 0,0-1,0 0,0-24,0 24,0-24,0 24,0 0,25-24,-25 25,0-1,0-25,0 25,0-23,0-2,0 25,0-24,0 24,0-25,0 2,0-2,0 0,0 1,25-1,-25 1,0 0,0 0,0-1,25 0,-25 1,0-1,0 26,25-25,-25-1,0 1,0-1,24 0,-24 1,0 0,0 0,25-1,-25 1,0 24,0-25,0 1,0 0,0-1,0 1,0-1,0 1,0 0,0-1,0-24,0 25,-25-1,25-24,0-1,0 1,0 24,0-23,0-1,25-25,0 0,0 0,0 0,-1 0,26 0,-25 0,24 0,-24 0,25 0,-1 0,1 0,-1 0,1 0,0 0,-1 0,26 25,-26-25,26 0,-1 0,-24 0,24 0,0 24,1-24,-2 0,26 0,-24 0,-1 25,0-25,1 0,24 0,-25 0,26 0,-26 0,25 0,-25 0,26 25,-1-25,-25 0,25 0,1 0,-1 0,-25 0,25 0,0 0,1 0,-1 0,0 24,0-24,-24 0,24 0,0 0,0 0,0 0,-24 0,24 0,0 0,-25 25,25-25,0 0,-25 0,25 0,0 0,1 0,-26 0,25 0,0 0,-24 0,24 0,0 0,0 0,1 0,-26 0,25 0,0 0,0 0,1 0,-1 0,0 0,-25 0,26 0,-1 0,0 0,0 0,0 25,0-25,1 0,-1 0,0 0,-25 25,26-25,-2 0,-24 24,25-24,0 25,1-25,-26 0,25 25,-24-25,24 0,0 25,0-25,-25 0,1 25,-1-25,25 0,-24 25,24-25,-25 0,1 0,-1 25,1-25,24 0,-25 0,0 0,1 24,-1-24,1 0,-1 0,0 0,26 0,-26 25,0-25,1 0,-1 0,-24 0,24 0,0 25,0-25,0 0,-24 0,24 0,-24 0,24 0,-24 0,-1 0,1 0,-25 0,24 0,-24 0,0 0,0 0,0 0,-1 0,1-25,0 25,-25-25,25 25,-25-24,0-1,24 0,-24 0,0-25,25 25,-25-24,0 24,25-24,-25-1,0 26,25-26,-25-25,0 26,25-1,-25-24,0 0,24-1,-24 1,25 0,-25-1,25 0,0-23,-25 23,25-23,-25-2,24 26,1-25,-25-1,25-24,0 26,-25-2,25-24,-1 25,1-25,-25 25,25-25,0 25,0-25,-25 0,24 0,1 25,-25-25,25 0,-25 0,25 0,-25 25,0-24,25-2,-25 1,24 1,-24-2,25 27,-25-27,25 1,-25 1,0-2,25 27,-25-26,0-1,0 2,25-2,-25 2,0-1,0 0,24 25,-24-25,0 0,0 0,0 0,0 25,0-25,0 0,0 25,0-25,0 0,0 25,0-24,0 23,0-24,-24 25,24-25,0 25,0-25,-25 25,25 0,0-25,0 24,-25 2,25-1,0-1,-25 1,25 0,0-1,0 2,-25 23,25-23,0-2,0 26,-24-25,24 25,0-1,-25 0,25-23,-25 23,25 0,-25 26,25-25,-25 0,25 24,-24-25,24 26,-25-1,25 1,-25-1,25 1,0 23,-25-23,25 24,0 1,-25 24,25-25,0 0,0 25</inkml:trace>
</inkml:ink>
</file>

<file path=ppt/ink/ink1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0:23.034"/>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0 134,'24'0,"1"0,0 0,0-24,0 24,-1 0,26 0,-25 0,0 0,24-24,-24 24,25 0,-1 0,-24 0,25 0,-1 0,1 0,-25 0,24 0,1 0,0 0,-1 0,1 0,-1 0,1 0,24 0,-24 0,0 0,24 0,-24-24,-1 24,26 0,-26 0,26 0,-26 0,26 0,-1 0,-24 0,24 0,-24-24,24 24,0 0,1 0,-1 0,-24 0,24 0,1 0,-1 0,0-24,1 24,-1 0,1 0,-1 0,1 0,-1 0,0 0,1 0,-1 0,25 0,-24 0,-1 0,1 0,24 0,-25 0,1 0,24 0,-25 0,25 0,-24 0,-1 0,25 0,-24 0,24 0,0 0,-24 0,24 0,-25 0,26 0,-1 0,-25 0,25 0,-24 0,24 24,0-24,-24 0,24 0,-25 0,25 0,1 24,-26-24,25 0,0 0,-24 0,24 0,0 0,-24 0,24 24,0-24,-24 0,24 0,-25 0,25 0,1 24,-1-24,-25 0,1 0,24 0,0 0,-25 24,26-24,-1 0,-25 0,25 0,-24 24,-1-24,26 0,-1 0,-25 0,25 24,-24-24,-1 0,25 0,-24 0,24 24,-25-24,1 0,24 0,-25 24,1-24,-1 0,25 0,-24 0,-1 24,1-24,-1 0,0 0,1 0,-1 24,1-24,-1 0,1 0,-1 0,0 24,-24-24,24 0,1 0,-1 0,1 24,-26-24,26 0,-26 0,26 0,-26 0,26 0,-1 24,-24-24,24 0,-24 0,24 0,-24 24,-1-24,1 0,24 0,-24 24,-1-24,26 0,-26 0,-24 0,25 24</inkml:trace>
</inkml:ink>
</file>

<file path=ppt/ink/ink1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0:26.007"/>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0 25,'25'0,"0"0,0 0,0 0,-1 0,1 0,0 0,25 0,-26 0,26 0,0 0,-1 0,1 0,-1 0,1 0,0 0,-1 0,26 0,-26-25,1 25,24 0,1 0,-26 0,26 0,-1 0,0 0,1 0,-1 0,1 0,-1 0,0 0,1 0,-1 0,1 0,-1 0,0 0,1 0,-1 0,25 0,-24 0,-1 0,25 0,-24 0,24 0,-25 0,26 0,-26 0,25 0,-24 0,24 0,0 0,-25 0,26 0,-26 0,25 0,1 0,-1 0,-25 0,25 25,1-25,-1 0,-25 0,25 0,1 0,-1 0,0 0,0 25,0-25,-24 0,24 0,0 0,0 0,1 24,-1-24,0 0,0 0,0 0,-24 25,49-25,-50 0,25 0,1 0,-1 25,0-25,0 0,0 0,1 0,-26 0,25 25,0-25,1 0,-26 0,25 0,-24 25,24-25,-25 0,25 0,-24 0,24 0,0 0,-24 25,-1-25,0 0,1 0,24 0,-25 0,1 0,-1 25,25-25,-24 0,-26 0,51 0,-26 0,0 0,1 25,-1-25,1 0,-1 0,0 24,1-24,-1 0,1 0,-1 25,0-25,1 0,-1 25,1-25,-1 0,0 25,1-25,-1 25,1-25,-26 0,26 25,-1-25,0 25,1-25,-26 25,26-25,-1 25,1-25,-26 0,1 24,24-24,-24 25,24-25,-24 0,-1 25,26-25,-26 0,1 25,0-25,-1 0,-24 25,25-25,-26 0,26 0,-25 25,24-25,-24 25</inkml:trace>
</inkml:ink>
</file>

<file path=ppt/ink/ink1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0:28.498"/>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0 75,'24'0,"1"0,0 0,0 0,24 0,-24 0,0 0,25 0,-26 0,26 0,0 0,-1 0,1 0,0 0,-1-25,1 25,-1 0,1 0,24 0,-24 0,24 0,-24 0,0 0,24 0,0-25,-24 25,24 0,-24 0,24 0,1 0,-1 0,1 0,-26 0,26 0,-1 0,25 0,-24-24,-1 24,1 0,24 0,-25 0,1 0,-1 0,25 0,1 0,-26 0,0 0,26 0,-1 0,-25 0,25 0,1 0,-1 0,-25 0,26 0,-26 0,25 24,0-24,1 0,-1 0,-25 0,25 0,1 0,-1 0,0 0,-25 0,26 0,-1 0,0 0,-24 0,24 25,0-25,0 0,0 0,1 0,-1 0,-25 0,26 0,-1 25,-25-25,25 0,1 0,-1 0,-25 0,25 25,1-25,-26 0,25 0,0 25,-24-25,-1 0,26 24,-1-24,-25 0,25 25,-24-25,-1 0,25 25,-24-25,-1 0,25 25,1-25,-26 25,1-25,-1 24,0-24,26 0,-26 25,25-25,-24 25,-1-25,0 0,1 25,-1-25,1 25,24-25,-25 0,1 24,-1-24,1 0,-1 25,0-25,1 0,-1 25,1-25,-1 25,0-25,1 0,-1 25,1-25,-1 24,1-24,-26 0,26 25,-1-25,-24 25,24-25,-24 0,24 25,-24-25,24 0,-24 25,24-25,-24 24,-1-24,1 0,24 25,-24-25,0 25,-1-25,1 0,-1 25,1-25,0 25,-1-25,1 0,-25 0,24 25,1-25,-25 24,24-24,-24 0,0 25,24-25</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08:21.23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58,'119'-19,"-20"19,20-20,-19 20,38 0,1-20,0 20,20 0,0 0,19 0,0 0,1 20,19 0,0-1,1 1,-1-1,1 1,-1 20</inkml:trace>
</inkml:ink>
</file>

<file path=ppt/ink/ink1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0:31.877"/>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0 54,'25'0,"0"0,0 0,0 0,24 0,-24 0,0 0,24 0,1 0,0 0,24-25,-24 25,24 0,0 0,-24 0,25 0,-1 0,25 0,-24-25,-1 25,25 0,0 0,-24 0,24 0,0 0,-24 0,24 0,0 0,-25 0,26 0,-1 0,0 0,0 0,0 0,1 0,-1 0,25 0,-25 0,0 0,1 0,-1 0,0 0,0 0,25 0,-25 0,1 0,-1 0,25 0,-25 25,0-25,0 0,25 0,-24 0,-1 0,25 0,-25 25,25-25,-25 0,25 0,-24 0,-1 24,25-24,-25 0,25 0,-25 25,0-25,25 0,-24 0,-1 25,0-25,25 0,-25 0,1 25,-1-25,0 0,0 0,0 24,1-24,-1 0,25 0,-50 25,25-25,1 0,-1 25,0-25,0 0,0 25,1-25,-26 0,25 24,0-24,1 0,-1 25,-25-25,1 0,24 25,-25-25,26 0,-1 24,-25-24,1 0,24 25,-25-25,1 0,24 25,-25-25,1 0,24 25,-25-25,1 0,-1 24,0-24,26 25,-26-25,0 0,1 25,-25-25,24 0,0 25,1-25,-1 0,1 24,-26-24,26 0,-26 25,26-25,-26 25,26-25,-26 0,26 25,-26-25,26 24,-26-24,1 25,-1-25,1 25,0 0</inkml:trace>
</inkml:ink>
</file>

<file path=ppt/ink/ink13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3-02-08T13:40:34.166"/>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0 0,'25'0,"0"0,0 0,-1 0,1 0,0 0,0 0,25 0,-26 24,1-24,25 0,-1 0,1 0,0 0,-26 0,26 0,0 0,24 0,-24 25,-1-25,26 0,-26 0,26 0,-26 0,26 0,-26 0,26 0,-26 0,26 0,-1 0,1 0,-1 0,-24 0,24 0,1 25,-1-25,1 0,-1 0,0 0,1 0,-1 0,1 0,-1 0,1 25,24-25,-25 0,1 0,24 0,-25 0,1 25,24-25,-25 0,26 0,-26 0,25 24,-24-24,24 0,-25 0,26 0,-1 25,-25-25,25 0,1 0,-26 25,25-25,1 0,-1 0,-25 25,26-25,-1 0,0 0,0 25,-24-25,24 0,0 24,0-24,1 0,-1 0,-25 25,26-25,-1 0,-25 0,25 0,1 25,-1-25,-25 0,26 0,-1 25,0-25,-25 0,26 0,-1 0,-25 25,26-25,-1 0,-25 24,25-24,-24 0,24 0,-24 25,24-25,0 0,-25 0,26 25,-26-25,25 0,-24 0,-1 25,25-25,-24 0,24 0,-24 25,-1-25,0 0,1 25,24-25,-25 0,26 24,-26-24,1 0,-1 0,0 25,26-25,-26 0,1 25,-1-25,0 0,1 25,24-25,-25 0,1 25,-1-25,1 0,-1 24,1-24,-26 0,26 25,-1-25,1 25,-1-25,0 0,-24 25,24-25,-24 0,0 0,-1 25,26-25,-50 0,24 0,1 0,-1 0,-24 0,25 24</inkml:trace>
</inkml:ink>
</file>

<file path=ppt/ink/ink13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22:00.500"/>
    </inkml:context>
    <inkml:brush xml:id="br0">
      <inkml:brushProperty name="width" value="0.05292" units="cm"/>
      <inkml:brushProperty name="height" value="0.05292" units="cm"/>
      <inkml:brushProperty name="color" value="#F2F2F2"/>
      <inkml:brushProperty name="fitToCurve" value="1"/>
    </inkml:brush>
  </inkml:definitions>
  <inkml:trace contextRef="#ctx0" brushRef="#br0">0 143,'0'79,"0"-19,0-1,0 1,0 19,0-39,0 20,0-21,0 1</inkml:trace>
  <inkml:trace contextRef="#ctx0" brushRef="#br0" timeOffset="1070">298 182,'0'-19,"40"-1,-20 0,19 20,-19 0,0 0,0 0,0 20,20 19,-40-19,0 0,-20 0,20 0,-20 0,0 0,0 0,0-1,0 1,-19-20,19 20,0-20,60 0,-20 0,19 0,-19 0,20 20,0-20,-21 20,21 0,-20 0,20-1,-20 1,-20 20,19-20,-19 0,0 0,-19-1,-21 21,20-40,-20 20,1-20,19 0,-20 0,20 0,0 0</inkml:trace>
  <inkml:trace contextRef="#ctx0" brushRef="#br0" timeOffset="1870">795 262,'19'40,"-19"-20,20-1,0 1,20 0,-20 0,19 0,-19 0,20 0,-20-1,0 1,0 20,-1-20,-19 0,0 0,-39 19,19-39,-20 0,20 0,-19 0,19 0,0-20,0 1,20-1</inkml:trace>
  <inkml:trace contextRef="#ctx0" brushRef="#br0" timeOffset="2200">1033 361,'40'-39,"-40"19,19-20,-19 20,-19 0,19 0,-20 0,0 1,0-1,0 0,0 20</inkml:trace>
  <inkml:trace contextRef="#ctx0" brushRef="#br0" timeOffset="2590">1490 143,'-20'0,"-20"20,20-1,0 1,0 20,1-20,19 20,0-20,0-1,39 21,-19-20,0-20,0 0,20 0,-60 0,0 20,0 0,-20 0,20-1,1 21,19-20,-20 0,20 0,20 19,-1-19,21 0,-20-20,20 0,-20 0,19 0,1 0,-20 0,0-20,0 0</inkml:trace>
  <inkml:trace contextRef="#ctx0" brushRef="#br0" timeOffset="3310">1787 401,'40'0,"-20"20,20-20,-1-20,21 20,-20 0,-1 0,1 0,0-20</inkml:trace>
  <inkml:trace contextRef="#ctx0" brushRef="#br0" timeOffset="6121">2463 4,'0'20,"0"-1,0 21,0 0,19 0,-19 19,0-19,0 20,0-1,0 1,0-1,-19 1,19-20,0-1,0-19,-20 0,20 20,0-40</inkml:trace>
  <inkml:trace contextRef="#ctx0" brushRef="#br0" timeOffset="6551">2641 83,'0'-20,"40"-19,-20 39,0-20,19 20,1 0,-20 0,20 20,-20-1,19 1,-19 20,-20-20,20 20,-40-1,20 1,-20 0,0 0,1-21,-21 1,20 0,0 0,0 0,-19-20,58 0,21 0,-20 20,20-20,-20 20,19-20,1 19,0 1,-20 20,19-20,-19 20,-20-1,20-19,-40 20,20-20,-20 0,0 0,-19-1,-1-19,0 0,20 0,-19 0,-1 0,20-19,0 19,-19-40</inkml:trace>
  <inkml:trace contextRef="#ctx0" brushRef="#br0" timeOffset="7251">3475 143,'-39'-20,"19"20,-20 20,0 0,1-1,-1 21,0-20,20 20,1-20,19 19,19-39,1 0,20 0,-20-19,20 19,-21-20,21 0,-20 0,0 0,0 0,0 0,-1-19,1 19,-20 59,0-19,-20 0,20 20,0 0,20 19,-20 1,0-20,20 19,-20-19,20 19,-20-19,0 0,20-20,-20 0,0 19,0-39</inkml:trace>
  <inkml:trace contextRef="#ctx0" brushRef="#br0" timeOffset="7921">3912 123,'20'-20,"0"-20,-40 20,-20 40,21 0,-1 0,-20 0,20 20,0-1,0 1,1 0,19 0,19-21,1 21,0-20,20 0,-20-20,19 0,-19 0,20 0,-20 0,20 0,-21-20,-78 60,39-1,-20-19,1 20,19 20,-20-21,20 1,20-20,20 20,0-20,20 19,19-39,-19 20,19-20,1 0,0-20,-1 20,-19-20,0-19</inkml:trace>
  <inkml:trace contextRef="#ctx0" brushRef="#br0" timeOffset="8941">1212 1454,'0'79,"0"-19,0 0,0-1,0-19,0 0,0-21,0-58,0-21</inkml:trace>
</inkml:ink>
</file>

<file path=ppt/ink/ink13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22:09.711"/>
    </inkml:context>
    <inkml:brush xml:id="br0">
      <inkml:brushProperty name="width" value="0.05292" units="cm"/>
      <inkml:brushProperty name="height" value="0.05292" units="cm"/>
      <inkml:brushProperty name="color" value="#F2F2F2"/>
      <inkml:brushProperty name="fitToCurve" value="1"/>
    </inkml:brush>
  </inkml:definitions>
  <inkml:trace contextRef="#ctx0" brushRef="#br0">0 298,'20'40,"0"0,0-1,0 1,0 20,0-21,-1 1,21 20,-20-21,20 1,-20 0,20-20,-20 0,0 0,0-20,19-20,-19 0,-20-20,0 0,0 1,0-41,0 21,0-1,0 0,0 1,0-1,0 1,0 19,0-20,0 20,20 1,-20 19,0 0,0 0,0 20</inkml:trace>
  <inkml:trace contextRef="#ctx0" brushRef="#br0" timeOffset="560">717 636,'-20'-20,"0"0,-19 60,19-20,20 19,-20 1,20 0,20-20,-20 20,20-21,19-19,-19 0,20 0,0-19,-20-1,0 0,0 0,0-20,-20 20,-20-19,0 19,0 0,0 0,-20 20,20 0,0 0,-20 0</inkml:trace>
  <inkml:trace contextRef="#ctx0" brushRef="#br0" timeOffset="1070">1056 318,'0'60,"20"-1,-20 1,0-1,20 1,-20 0,20-1,-20-19,0-20,20 20,-20-21,0 1,0-20</inkml:trace>
  <inkml:trace contextRef="#ctx0" brushRef="#br0" timeOffset="1400">797 477,'20'20,"20"-20,19-20,1 20,0 0,0 0,0 0,-1 0,1 0,-20 0</inkml:trace>
  <inkml:trace contextRef="#ctx0" brushRef="#br0" timeOffset="1690">1494 656,'40'-20,"-20"0,0 0,0-20,0 1,0-1,-40 20,20-20,-40 60,0-20,0 40,20 0,-19-1,-1 1,20 20,0-21,20 1,20 0,-20-20,40 20,-20-21,19-19,1 0</inkml:trace>
  <inkml:trace contextRef="#ctx0" brushRef="#br0" timeOffset="2070">2092 417,'-60'0,"20"0,1 20,-1-20,0 0,20 0,0 20,20 20,40-20,0 0,0 19,19-19,-19 20,20-20,-20 19,0 1,-20 0,0-20,-40 20,0-21,-20 1,0 0,-20-20,0 0,21 0</inkml:trace>
</inkml:ink>
</file>

<file path=ppt/ink/ink13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22:09.571"/>
    </inkml:context>
    <inkml:brush xml:id="br0">
      <inkml:brushProperty name="width" value="0.05292" units="cm"/>
      <inkml:brushProperty name="height" value="0.05292" units="cm"/>
      <inkml:brushProperty name="color" value="#F2F2F2"/>
      <inkml:brushProperty name="fitToCurve" value="1"/>
    </inkml:brush>
  </inkml:definitions>
  <inkml:trace contextRef="#ctx0" brushRef="#br0">-2 100,'0'-100</inkml:trace>
</inkml:ink>
</file>

<file path=ppt/ink/ink13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22:21.522"/>
    </inkml:context>
    <inkml:brush xml:id="br0">
      <inkml:brushProperty name="width" value="0.05292" units="cm"/>
      <inkml:brushProperty name="height" value="0.05292" units="cm"/>
      <inkml:brushProperty name="color" value="#F2F2F2"/>
      <inkml:brushProperty name="fitToCurve" value="1"/>
    </inkml:brush>
  </inkml:definitions>
  <inkml:trace contextRef="#ctx0" brushRef="#br0">14 20,'0'40,"0"-21,0 21,0 0,0 19,0 0,0 1,0 19,0-20,0 1,0-21,0 21,0-21,0 1,20-20,-20-1,0-19</inkml:trace>
  <inkml:trace contextRef="#ctx0" brushRef="#br0" timeOffset="410">271 40,'-20'39,"20"1,-20 0,1-1,19-19,-20 20,20-1,0-19,0 0,20 19,19-19,1-20,-1 20,1-20,19 20,-20-20,1 0,-20 0,19-20</inkml:trace>
  <inkml:trace contextRef="#ctx0" brushRef="#br0" timeOffset="710">488 0,'0'40,"20"19,-20-19,0 19,0 1,0 19,20-20,-20 20,0-19,0-1,0-19,19-1,-19 1,0-20,0-40</inkml:trace>
  <inkml:trace contextRef="#ctx0" brushRef="#br0" timeOffset="1010">804 0,'-19'40,"-1"-1,-20 1,21 19,-1 1,0 19,0 0,20 0,0-19,20-1,0-19,0 19,19-39,1 0,-1-20,1-20,-21 0,21-20,-1 1,-19-21,0 1,0 19,-20 1,-20 19,-20 40,21-20,-1 39,0-19,0 20,1-1,-1 1,20 0,0-21,0 1,39 0,-19-40</inkml:trace>
  <inkml:trace contextRef="#ctx0" brushRef="#br0" timeOffset="1550">1456 79,'20'-19,"-40"-21,-19 40,-1 20,1 0,19-1,-20 21,21 19,-1-19,0 0,20-1,0-19,20 19,0-19,19 0,-19 0,19-20,1 0,0 0,-21 0,1-20,-59 60,-1-21,20 21,0-20,1 19,-1 1,20 0,0-1,20-19,-1 20,41-21,-21-19,21 0,-21 0,20-19,-19 19,-1-40,1 20</inkml:trace>
  <inkml:trace contextRef="#ctx0" brushRef="#br0" timeOffset="2210">1911 356,'39'0,"1"0,-1 0,1 0,19 0,-19 0,19-19,-20 19</inkml:trace>
</inkml:ink>
</file>

<file path=ppt/ink/ink13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22:25.102"/>
    </inkml:context>
    <inkml:brush xml:id="br0">
      <inkml:brushProperty name="width" value="0.05292" units="cm"/>
      <inkml:brushProperty name="height" value="0.05292" units="cm"/>
      <inkml:brushProperty name="color" value="#F2F2F2"/>
      <inkml:brushProperty name="fitToCurve" value="1"/>
    </inkml:brush>
  </inkml:definitions>
  <inkml:trace contextRef="#ctx0" brushRef="#br0">0 0,'19'20,"1"19,-20 1,0 19,20 0,-20 20,20-20,-20 20,0-20,0-19,20 19,-20-20,0 1,20-20,-20-20</inkml:trace>
  <inkml:trace contextRef="#ctx0" brushRef="#br0" timeOffset="320">317 99,'59'-20,"0"20,-19 0,19-20,-19 20,19 0,-19 0,0 0,-1 0,-19 0</inkml:trace>
  <inkml:trace contextRef="#ctx0" brushRef="#br0" timeOffset="530">336 138,'-59'40,"39"-20,0 19,40-19,20-1,-1 1,21 0,19 0,-20 19,1-19,-1 19,1 1,-21-1,1-19,-40 19,20-19,-40 0,0-1,0 1,-19-20,-21 20,21-20,-1 0,-19-20,39 20,-20-20,20 1</inkml:trace>
  <inkml:trace contextRef="#ctx0" brushRef="#br0" timeOffset="920">1129 217,'-20'40,"0"-21,-20 41,1-21,-1 20,20 0,0-19,20-1,20 1,0-1,20 1,-1-21,21-19,-1 0,1 0,-1-19,-19-1,-1-20,-19 1,-20-20,0 0,-20-1,0 21,1 0,-21-1,0 1,1 19,-1 0,20 1</inkml:trace>
  <inkml:trace contextRef="#ctx0" brushRef="#br0" timeOffset="1350">1980 119,'-20'0,"-19"19,-1 1,0 20,1-1,-1 0,1 1,39-1,0-19,0 19,19-19,21 0,0-20,-1 20,21-20,-21 0,21 0,-21 0,-19-20,20 20,-100 20,1-1,19 21,-19-20,19 19,1 0,19 1,0-20,40-1,0 21,19-1,21-19,19 0,0-20,20 0,-39 0,19 0,-20-20,1 0,-21-19,-19 19,-20-19</inkml:trace>
</inkml:ink>
</file>

<file path=ppt/ink/ink13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22:27.252"/>
    </inkml:context>
    <inkml:brush xml:id="br0">
      <inkml:brushProperty name="width" value="0.05292" units="cm"/>
      <inkml:brushProperty name="height" value="0.05292" units="cm"/>
      <inkml:brushProperty name="color" value="#F2F2F2"/>
      <inkml:brushProperty name="fitToCurve" value="1"/>
    </inkml:brush>
  </inkml:definitions>
  <inkml:trace contextRef="#ctx0" brushRef="#br0">0 99,'0'60,"0"-20,20 19,-20 0,0 1,19 19,-19 0,0-19,0-1,0 1,20-40,-20-80</inkml:trace>
  <inkml:trace contextRef="#ctx0" brushRef="#br0" timeOffset="240">39 80,'0'19,"20"21,0 0,0-1,20 21,-1-21,1 21,0-1,-1 1,21-21,-21 1,1 0,0-20,-1-1,-19 1,0-40,0 1,0-1,-40-20,20-19,-20-1,0 1,0-21,-19 21,19 19,0-19,0 19,20 1,-20 19,20-20,0 20,0 20</inkml:trace>
  <inkml:trace contextRef="#ctx0" brushRef="#br0" timeOffset="701">654 476,'20'99,"-20"-39,20-1,20-19,-1-21,1 1,0 0,-1-20,1 0,0-20,-21-19,1 19,-20-20,-20 1,1-21,-21 20,0 1,-19 19,19 0,-19 0,19 1,20 19</inkml:trace>
  <inkml:trace contextRef="#ctx0" brushRef="#br0" timeOffset="1101">1130 139,'20'40,"-20"-1,20 21,0-21,0 21,-1 19,1-19,0 19,0-20,0-19,0 0,-20-1,20-19,-20-20</inkml:trace>
  <inkml:trace contextRef="#ctx0" brushRef="#br0" timeOffset="1391">1011 357,'40'20,"19"-20,-19 20,20-20,-1 0,-19 0,19 0,-19-20,0 20</inkml:trace>
  <inkml:trace contextRef="#ctx0" brushRef="#br0" timeOffset="1621">1606 575,'40'0,"0"-20,-20 0,19-19,-19 19,0-20,0 1,-20-1,0 20,-20-19,-20 58,1 1,19 0,-20 20,20-1,0 21,20-21,-19 21,38-20,-19-1,40 1,0-20,19-20,-19 0,19-20,-19 0</inkml:trace>
  <inkml:trace contextRef="#ctx0" brushRef="#br0" timeOffset="1991">2241 357,'-40'20,"1"0,-1 0,20-20,0 19,20 21,20-20,0 19,20-19,-20 20,19 0,-19-1,20 1,-20-20,-20 19,0-19,-40-20,0 0,1-20,-1 0</inkml:trace>
</inkml:ink>
</file>

<file path=ppt/ink/ink13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22:42.833"/>
    </inkml:context>
    <inkml:brush xml:id="br0">
      <inkml:brushProperty name="width" value="0.05292" units="cm"/>
      <inkml:brushProperty name="height" value="0.05292" units="cm"/>
      <inkml:brushProperty name="color" value="#F2F2F2"/>
      <inkml:brushProperty name="fitToCurve" value="1"/>
    </inkml:brush>
  </inkml:definitions>
  <inkml:trace contextRef="#ctx0" brushRef="#br0">339 93,'-20'0,"-19"20,19 0,-19 19,-1 21,1-21,-21 40,21-19,19-1,0 0,20 1,0-1,20 0,20-19,-1-1,1 1,19-20,0-20,0 0,0 0,-19-40,19 20,-19-19,-21-21,1 21,-20-1,0 1,-39-1,19 21,-39 19,19 0,1 0,19 19,-20 21,21-1,19 21,0-21,0 21,19-1,1-20,0 21,0-21,-1-19,21 0,-1-20,-19 0</inkml:trace>
  <inkml:trace contextRef="#ctx0" brushRef="#br0" timeOffset="611">1069 153,'-59'59,"19"-19,1 19,0 0,-1 0,20 1,1-1,19 20,19-20,1 1,0-21,19 1,20-1,-19-19,19-20,0-20,1 1,-21-21,20-19,-39-1,19 1,-39 20,0-1,-19 1,-21 19,20 20,-19 0,0 20,-1-1,20 21,1-1,-1 21,20-1,20-19,-1-1,1 1,0-21,19 1</inkml:trace>
  <inkml:trace contextRef="#ctx0" brushRef="#br0" timeOffset="1121">1641 113,'20'79,"-20"-19,20-1,-20 20,20 0,-1-20,-19 20,20 0,-20-19,0-21,0 1,0-1,0-19</inkml:trace>
  <inkml:trace contextRef="#ctx0" brushRef="#br0" timeOffset="1371">1641 133,'-19'-40,"19"21,0-1,19 0,21 0,-1 1,21 19,-1 19,0-19,0 40,-19-1,-1 1,1 19,-21-19,1 19,-20-19,-20-1,-19 1,-1-21,1 1,-20 0,19-20,-19 20,39-20,-19 0,78 0,20 0,-19 0,19 20,0 19,1 1,18-1,-18 1,-21 19,1 0,-1 1,-39-1,0-20,-20 1,-19-20,-20-1,-1-19,1 0,-20 0,0-39,0 19,20 0,0 1,0-1</inkml:trace>
</inkml:ink>
</file>

<file path=ppt/ink/ink13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22:45.084"/>
    </inkml:context>
    <inkml:brush xml:id="br0">
      <inkml:brushProperty name="width" value="0.05292" units="cm"/>
      <inkml:brushProperty name="height" value="0.05292" units="cm"/>
      <inkml:brushProperty name="color" value="#F2F2F2"/>
      <inkml:brushProperty name="fitToCurve" value="1"/>
    </inkml:brush>
  </inkml:definitions>
  <inkml:trace contextRef="#ctx0" brushRef="#br0">0 275,'0'39,"20"1,-20-1,20 20,-20 20,0 0,0-1,0 1,0 0,0-1,0-18,0-21,0 0,0-78</inkml:trace>
  <inkml:trace contextRef="#ctx0" brushRef="#br0" timeOffset="260">0 275,'0'39,"0"1,20-1,19 20,1 0,0 0,-1 0,1 0,20 0,-21 0,1-19,0-1,-1-19,-19-20,0 0,0-40,-40 1,20-20,-20 0,20-20,-20-19,1 19,19 0,-20 1,20-1,-20 20,0 0,20 20,-20 19,20 0,0 1</inkml:trace>
  <inkml:trace contextRef="#ctx0" brushRef="#br0" timeOffset="720">794 492,'-40'78,"20"-38,20-1,-20 0,20 20,0-19,20-1,20 0,0 1,-1-21,-19-19,20 0,-1-19,1-1,-20 0,0-19,0-20,-20 20,-20-20,0 19,0 1,0 0,-19-1,-1 21,0-1,20 0</inkml:trace>
  <inkml:trace contextRef="#ctx0" brushRef="#br0" timeOffset="1120">1290 255,'0'40,"20"-1,-20 0,19 1,1 19,0 0,0 20,0-1,-20-19,20 20,-20-20,0-20,0 1</inkml:trace>
  <inkml:trace contextRef="#ctx0" brushRef="#br0" timeOffset="1400">1052 354,'39'19,"21"1,-1 20,41-21,-21 21,0-21,1 1,-21 0,1-20,-1 0,-19-20</inkml:trace>
  <inkml:trace contextRef="#ctx0" brushRef="#br0" timeOffset="1640">1865 649,'60'20,"-1"-20,-19-20,0 0,-1 1,-19-21,0 1,0 19,-20-19,0 19,-20 1,-20-1,1 20,-1 20,-20-1,21 1,-21 19,21 20,19 0,0 0,20 0,20 20,19-20,1 0,20-19,-1-21,-19-19,19 0,1-19</inkml:trace>
  <inkml:trace contextRef="#ctx0" brushRef="#br0" timeOffset="2040">2699 393,'-40'0,"-20"20,1-20,19 20,1-1,19-19,0 40,20-21,20 21,19-21,1 21,20-1,-21 20,1-20,-20 20,0-19,-1-1,-19-19,-19-1,-1 1,-40-20,21 20,-21-40,20 0,-19 1,39-21</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08:21.76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0,'317'20,"-99"0,1 0,19 0,20-20,0 20,20-20,-20 20,19-20,-19 20,0 0,-20 20,1-20,-1 20,-20-19,-20 19</inkml:trace>
</inkml:ink>
</file>

<file path=ppt/ink/ink14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22:52.474"/>
    </inkml:context>
    <inkml:brush xml:id="br0">
      <inkml:brushProperty name="width" value="0.05292" units="cm"/>
      <inkml:brushProperty name="height" value="0.05292" units="cm"/>
      <inkml:brushProperty name="color" value="#F2F2F2"/>
      <inkml:brushProperty name="fitToCurve" value="1"/>
    </inkml:brush>
  </inkml:definitions>
  <inkml:trace contextRef="#ctx0" brushRef="#br0">0 0,'20'60,"0"0,-20-1,20 1,-20 19,20 1,-20-1,0 20,20-19,-20-1,0 1,19-1,-19-39,0 19,20-39,-20 0</inkml:trace>
  <inkml:trace contextRef="#ctx0" brushRef="#br0" timeOffset="340">159 139,'0'60,"0"19,20-19,20 0,-1-1,1-19,20 19,-21-19,21 0,19-20,-39-20,19 0,-19-20,-20-20</inkml:trace>
  <inkml:trace contextRef="#ctx0" brushRef="#br0" timeOffset="610">596 278,'0'80,"19"19,1 0,0 1,20-1,-20-20,19-19,-19 0,0-21,-20 1,20-40</inkml:trace>
  <inkml:trace contextRef="#ctx0" brushRef="#br0" timeOffset="890">814 159,'20'139,"0"-20,-1-19,1 19,20-20,-20 0,0-19,-1-1,1-19,0-20</inkml:trace>
  <inkml:trace contextRef="#ctx0" brushRef="#br0" timeOffset="1230">1449 100,'20'-20,"-60"-20,20 40,0 0,-19 20,-1 20,0-1,0 1,1 20,-1-1,40 1,0-1,0 1,20-20,20-1,-21 1,21-20,20 0,-21 0,1-20,0 0,-20-20,-1 0,-38 0,-1 20,-20 20,0 0,1 20,-1-21,20 21,0 0,20 0,0 19,20-19,0 0,20-1,19 1,-19-20,19 0,-19-20,0-20,19 0,-39-20,20-19</inkml:trace>
  <inkml:trace contextRef="#ctx0" brushRef="#br0" timeOffset="1911">1707 477,'59'40,"-19"-20,19-20,-19 0,20 0,-1-20,-19 0</inkml:trace>
  <inkml:trace contextRef="#ctx0" brushRef="#br0" timeOffset="3241">2460 20,'0'40,"20"0,-20 19,0 1,0 19,20 21,-20-21,0 20,0-19,0 19,0-20,0 1,0-1,0-19,0-40</inkml:trace>
  <inkml:trace contextRef="#ctx0" brushRef="#br0" timeOffset="3581">2738 159,'20'0,"20"-20,-1 20,1 0,0-19,-20 19,19-20,-19 20,-60-20,1 20,-1 20,-19 0,19-1,0 1,1 0,19 20,20-20,0 19,0 1,20 0,19 0,1 19,0-19,-1 19,1 1,0-20,-1 19,-19-19,-20 0,0-20,-20 19,0-39,-19 20,-1-20,0 20,1-40,-1 20,0-20,21 0</inkml:trace>
  <inkml:trace contextRef="#ctx0" brushRef="#br0" timeOffset="4121">3076 179,'39'20,"1"-20,-20 20,19-20,1 20,0 0,-20-1,19 1,-39 20,0 0,0-1,-20-19,-19 20,19-20,-20 0,1 0,-1-1,20-19,0 20,40-20,20 0,-1 20,1 0,0 0</inkml:trace>
  <inkml:trace contextRef="#ctx0" brushRef="#br0" timeOffset="4381">3353 695,'40'100,"-40"-61,0 1,-20 0,0 0,-19-21,-1 1,0 0,20 0,-19-20,19-20,0 0,20-19,0-1</inkml:trace>
  <inkml:trace contextRef="#ctx0" brushRef="#br0" timeOffset="4721">3869 219,'-40'20,"1"0,-1 19,-19-19,19 20,0 0,20-1,0 1,20 0,0-1,20 1,20 0,-20-20,20 0,-1-1,1 1,0-20,-1 0,-19 0,-40 40,-39-20,19 20,0-1,1 21,19-1,20-19,0 20,20-1,19-19,21 0,-1-1,1 1,19-20,-19-20,19 20,1-40,-21 20,-19-20,-1 0</inkml:trace>
</inkml:ink>
</file>

<file path=ppt/ink/ink14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22:58.215"/>
    </inkml:context>
    <inkml:brush xml:id="br0">
      <inkml:brushProperty name="width" value="0.05292" units="cm"/>
      <inkml:brushProperty name="height" value="0.05292" units="cm"/>
      <inkml:brushProperty name="color" value="#F2F2F2"/>
      <inkml:brushProperty name="fitToCurve" value="1"/>
    </inkml:brush>
  </inkml:definitions>
  <inkml:trace contextRef="#ctx0" brushRef="#br0">0 178,'0'40,"20"0,-20-1,20 21,-20-21,19 21,1 0,0-1,-20 1,20-21,-20 1,20-40</inkml:trace>
  <inkml:trace contextRef="#ctx0" brushRef="#br0" timeOffset="220">99 99,'-20'-40,"40"60,0 20,20-1,-1 21,1-1,0 21,-1-21,1 1,0-1,19 1,-19-20,0-1,-21-19,21-20,-20-40,-20 1,0-21,0-19,-20 19,0-19,-19 19,19-19,0 19,0 21,-20-1,40 0,-19 21</inkml:trace>
  <inkml:trace contextRef="#ctx0" brushRef="#br0" timeOffset="660">833 238,'-39'20,"-1"-1,20 21,0 0,20-1,0 21,20 0,0-21,0 1,19 0,-19-21,0 1,20-40,-40 1,20-1,-1-40,-19 1,0-1,0 1,-19-1,-1 20,0 1</inkml:trace>
  <inkml:trace contextRef="#ctx0" brushRef="#br0" timeOffset="1030">1131 39,'0'60,"20"-21,0 1,-1 20,1-1,20 21,-20-21,0 1,0-1,-1-19,-19 0</inkml:trace>
  <inkml:trace contextRef="#ctx0" brushRef="#br0" timeOffset="1300">1012 79,'59'40,"1"-1,-1-19,1 0,0 0,-1 0,1 0</inkml:trace>
  <inkml:trace contextRef="#ctx0" brushRef="#br0" timeOffset="1540">1607 357,'60'0,"-1"-20,-19 0,0 0,-21-19,21-1,-40 20,0-20,0 1,-20 19,-19 0,19 20,-20 0,0 0,-19 20,19 19,20 1,0 0,1 0,-1 19,40 1,-1-1,1 1,20-40,0 19,-1-19,1-20,0 0,-1-20</inkml:trace>
  <inkml:trace contextRef="#ctx0" brushRef="#br0" timeOffset="1920">2143 158,'-40'0,"20"0,-19 20,-1-20,20 20,20 0,20 0,-20 19,20-19,0 20,0 0,-1 19,1-19,-20 19,20-19,-20 0,20-20,-40 19,-20-59,21 1,-1-1,-20-20,20 0,20 21,-20-21</inkml:trace>
</inkml:ink>
</file>

<file path=ppt/ink/ink14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22:00.600"/>
    </inkml:context>
    <inkml:brush xml:id="br0">
      <inkml:brushProperty name="width" value="0.05292" units="cm"/>
      <inkml:brushProperty name="height" value="0.05292" units="cm"/>
      <inkml:brushProperty name="color" value="#F2F2F2"/>
      <inkml:brushProperty name="fitToCurve" value="1"/>
    </inkml:brush>
  </inkml:definitions>
  <inkml:trace contextRef="#ctx0" brushRef="#br0">0 517,'0'20</inkml:trace>
  <inkml:trace contextRef="#ctx0" brushRef="#br0" timeOffset="1730">857 0,'-19'20</inkml:trace>
  <inkml:trace contextRef="#ctx0" brushRef="#br0" timeOffset="1760">857 0,'0'0</inkml:trace>
  <inkml:trace contextRef="#ctx0" brushRef="#br0" timeOffset="4000">877 398,'-20'40,"20"-1</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09:25.57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0-1,'119'0,"-20"0,-19 0,19 0,20 19,20-19,0 0,20 20,-1-20,21 20,19 0,1-20,19 20,0 0,1 0,-1-20,20 19,-39 1,39 0,-40 0,1 0</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09:37.41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39,'99'-19,"20"19,20 0,0 0,20 0,20 0,-20-19,38 19,-18 19,-20-19,-1 0,1 0,-20 19,0-19,-40 0</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10:06.25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-1 296,'59'0,"-39"0,20 0,-1 0,1 69,0-69,-1 0,1 0,20 0,-21 0,1 0,19 0,-19 0,20 0,-21 0,21 0,-1 0,1 0,0 0,-1 0,1-69,-1 69,20 0,-19 0,0 0,19-70,0 70,1 0,-1 0,0-70,1 70,-1 0,1 0,19 0,-20-69,20 69,-19 0,-1 0,20 0,-19 0,19 0,0 0,-1 0,2 0,-1 0,0 0,20-70,0 70,0 0,-20 0,40 0,-20 70,0-70,20 0,0 0,0 0,0 0,20 0,-20 0,19 69,1-69,20 0,-1 0,1 0,0 70,19-70,-19 0,19 70,0-70,1 0,19 0,1 0,-1 0,0 0,0 0,1 0,18-70,1 70,-20 0,20 0,0 0,-19-70,19 70,-20 0,0 0,1 0,-41 70,21 0,-41 69</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6:41:38.50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21,'40'-20,"19"20,-19 0,20 0,19 0,1 0,-1 20,20-20,21 20,-21-20,40 19,0-19,20 20,0 0,20-20,-1 20,21-20,0 19,-1-19,0 20,1 0,-1-20,21 20,-21-1,1-19,-20 20,0 0,-1-20,-19 0,-20 19,-19-19,-1 0,-20 20,-20-20,1 20,-1-20</inkml:trace>
</inkml:ink>
</file>

<file path=ppt/ink/ink19.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2:03.9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3026 4738 0,'75'24'265,"-26"-24"-249,26 0-16,-1 0 31,0 0-31,-24 0 16,0 0-1,-26 0-15,51 0 16,-50 25-16,24-25 16,-24 0-1,0 25-15,0-25 16,0 0-1,-1 0-15,1 0 16,0 0 0,0 0-16,-25 25 15,25-25 1,-1 0-16,1 0 15,0 0-15,-25 0 16,50 0 0,-26 0-16,1 25 15,25-25 1,-1 0-16,-24 0 15,25 0 1,-1 0-16,-49 0 16,50 25-1,-50-25-15,25 0 16,-25 0-16,25 0 15,-25 0 1,49 0-16,-24 0 16,25 0-1,-26 0-15,26 0 16,-25 0-1,24 0-15,-24 0 16,25 0-16,-1 0 16,-24 0-1,0 0-15,50 0 16,-51 0-1,1 0-15,25 0 16,-1 0 0,-24 0-16,25 0 15,-1 0 1,-24 0-16,0 0 15,0 0-15,24 0 16,-49 0 0,50 0-16,0 0 15,-26 0 1,1 0-16,25 0 15,-25 0 1,-1 0-16,26 0 16,-50 0-1,25 0-15,0 0 16,-1 0-16,1 0 15,-25 0 1,25 0-16,0 0 16,24 0-1,1 0-15,0 0 16,-25 0-1,24 24-15,-24-24 16,0 0-16,24 25 16,-49-25-1,25 0-15,0 0 16,0 0-1,0 0-15,-25 0 16,24 0 0,1 0-16,-25 0 15,25 0 1,0 0-16,0 0 15,-25 0 1,24 0 0,-24 0-16,25 0 15,-25 0 1,50 0-16,-50 0 15,49 0 1,1 25-16,-50-25 31,25 0-31,0 0 16</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06:49.015"/>
    </inkml:context>
    <inkml:brush xml:id="br0">
      <inkml:brushProperty name="width" value="0.05292" units="cm"/>
      <inkml:brushProperty name="height" value="0.05292" units="cm"/>
      <inkml:brushProperty name="color" value="#FFFFFF"/>
      <inkml:brushProperty name="fitToCurve" value="1"/>
    </inkml:brush>
  </inkml:definitions>
  <inkml:trace contextRef="#ctx0" brushRef="#br0">0 99,'20'-60,"20"21</inkml:trace>
  <inkml:trace contextRef="#ctx0" brushRef="#br0" timeOffset="6039">7720 197,'-20'-39,"20"19</inkml:trace>
</inkml:ink>
</file>

<file path=ppt/ink/ink20.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2:15.4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5680 6127 0,'0'0'93,"25"0"-93,0 0 16,49 0 0,26 0-16,73 0 15,-24 0-15,74 0 16,-49 0-1,74 0-15,-74 0 16,-1 0 0,-74 0-16,25 0 15,0 0 1,-49 0-16,24 0 31,-25 0-31,26 0 16,-26 0-16,25 0 15,-49 0 1,24 0-16,-24 0 15,49 0 1,-74 0-16,49 0 16,-24 0-1,24 0-15,-24 0 16,24 0-1,-24 0-15,0 0 16,-1 0-16,-24 0 16,74 25-1,-49-1-15,0-24 16,-1 0-1,1 25-15,-1-25 16,26 0 0,-50 25-16,49-25 15,0 25-15,1-25 16,-1 25-1,25-25-15,-49 0 16,24 0 0,-24 0-16,0 0 15,-1 0 1,1 0-16,-25 0 15,24 0 1,-24 0-16,0 0 16,0 0-16,0 0 31,-1 0-31,1 0 15,0 0 1,0 0-16,0 0 16,-1 0-1,26 0-15,-25 0 16,0 0-1,-25 0-15,49 0 16,-49 0 0,25 0-1,0 0 16,0 0-15,-25 0 0,24 0-1,1 0-15,0 0 16,0 0-1,-25 0 17</inkml:trace>
</inkml:ink>
</file>

<file path=ppt/ink/ink21.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2:18.8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13667 6226 0,'0'0'94,"0"0"-94,50 0 16,0 0-1,49 0-15,50 0 16,-1 0-1,26 0-15,74 0 16,-74 0-16,49 0 16,0 0-1,25 0-15,-24 0 16,-51 0-1,75 0-15,-99 0 16,50 0 0,-51 0-16,26 0 15,-75 0-15,100 0 16,-100 0-1,74 0-15,-24 0 16,-25 0 0,0 0-16,25 0 15,-74 0 1,98 0-16,-98 0 15,49 0 1,-50 0-16,25 0 16,75 0-16,-75 0 15,50 0 1,-25 0-16,0 0 15,-50 0 1,26 0-16,-26 0 16,25 0-1,-24 0-15,24 0 16,-49 0-1,49 0-15,-50 0 16,26 0-16,-50 0 16,-1 0-1,51 0-15,-26 0 16,1 0-1,-25 0-15,49 0 16,-24 0 0,-25 0-16,24 0 15,1 0-15,-50 25 16,25-25-1,-1 0-15,1 0 16,0 0 0,-25 0-16,50 0 15,-1 0 1,-24 0-16,0 0 15,49 0 1,-24 0-16,0 0 16,-26 0-16,26 0 15,0 0 1,-26 0-16,1 25 15,0-25 1,0 0-16,-25 0 16,25 0-1,-1 0-15,1 0 16,0 0-1,-25 0 1,25 0-16,-25 0 31,25 0-31,-1 0 16,26 0-1,0 0-15,-50 0 16,24 0 0,1 0-1,-25 0-15,25 0 31,-25 0-15,25 0 0,-25 0-16,25 0 31</inkml:trace>
</inkml:ink>
</file>

<file path=ppt/ink/ink22.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2:22.1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3175 7541 0,'0'0'63,"25"0"-48,0 0 1,49 0-16,0 0 16,1 0-16,-1 0 15,-24 0 1,24 0-16,-24 0 15,49 0 1,25 0-16,0 0 16,25 0-1,49 0-15,-74 0 16,124 0-1,-148 24-15,49 1 16,-50-25-16,25 0 16,-25 25-1,50-25-15,-50 0 16,25 0-1,99 0-15,-123 0 16,73 0 0,-123 0-16,49 0 15,-49 0-15,24 0 16,-24 0-1,74 0-15,-50 0 16,50 0 0,-25 0-16,75 0 15,-100 0 1,1 0-16,-26 0 15,26 0 1,-26 0-16,26 0 16,-26 0-16,1 0 15,0 0 1,-26 0-16,76 0 15,-76 0 1,26 0 0,-25 0-1,49 0-15,-49 0 16,0 0-1,0 0-15,49 0 16,-24 0-16,24 0 16,-49 0-1,25 0-15,24 0 16,0 0-1,1 0-15,-26 0 16,26 0 0,-1 0-16,-24 0 15,-1 0-15,51 0 16,-76 0-1,51 0-15,-50 0 16,49 25 0,-24-25-16,-1 0 15,1 0 1,-25 0-16,49 0 15,-49 0 1,25 0-16,-1 0 16,1 0-16,-25 0 15,24 0 1,-24 0-16,25 0 15,-26 0 1,26 0-16,-25 0 16,49 0-1,-24 0-15,24 0 16,-24 0-1,0 0-15,-1 0 16,1 0-16,-1 0 16,-24 0-1,25 0-15,-25 0 16,24 0-1,-24 0-15,49 0 16,-24 0 0,24 0-16,-49 0 15,50 0-15,-51 0 16,51 0-1,-50 0-15,24 0 16,1 0 0,24 0-16,-24 0 15,-1 0 1,-24 0-16,0 0 15,-25 0 1,50 0 15,-50 0-15,25 0-16,-1 0 15,1 0 1,0 0-16,-25 0 16,25 0-1,0 0 1,-25 0-1,24 0-15,-24 0 16,25 0-16,-25 0 16,25 0-1,0 0-15,-25 0 31,25 0-15,-25 0 0,24 0-16,1 0 15,-25 0-15,25 0 16,-25 0-1,25 0-15,0 0 16,-1 0 0</inkml:trace>
</inkml:ink>
</file>

<file path=ppt/ink/ink23.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2:28.32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12477 7417 0,'25'0'78,"24"0"-62,75 0-1,-25 0-15,50 24 16,-50-24 0,125 0-16,-125 25 15,50-25 1,49 50-16,-49-25 15,-25-25-15,0 0 16,50 0 0,-75 24-16,99 1 15,-49-25 1,74 0-16,-74 0 15,99 0 1,-124 0-16,75 0 16,-26 0-1,1 0-15,-25 0 16,49 0-16,-98 0 15,-1 0 1,124 0-16,-124 0 16,100 0-1,-26 0-15,1-25 16,-25 1-1,49-1-15,-74 0 16,75 0-16,-125 0 16,75 1-1,-100-1-15,1 25 16,0 0-1,-26 0-15,1-25 16,-25 25 0,25-25-16,-25 25 15,25 0 1,0 0-1,0 0-15,-1 0 16,1 0 0,25 0-16,-25 0 15,-1 0 1,1 0-16,-25 0 15,25 0 1,0 0 31</inkml:trace>
</inkml:ink>
</file>

<file path=ppt/ink/ink24.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2:34.2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3026 9029 0,'0'0'78,"0"0"-78,50 0 16,24 0-16,75 0 15,-50 0 1,100 0-16,-100 0 16,50 0-1,-50 0-15,0 0 16,-49 0-1,74 0-15,-50 0 16,1 25-16,24-25 16,-25 0-1,50 25-15,-74-25 16,24 0-1,1 0 1,-26 0 0,1 24-16,24-24 15,-24 0 1,0 0-16,-50 0 15,24 0 1,1 0 46,0 0-46,0 0-16,0 0 16,24 0-1,-24 0-15,0 0 16,24 0-16,-24 0 15,0 0 1,0 0-16,-25 0 16,25 0-1,-25 0 94,24 0-93,1 0 0,-25 0 15,25 0-16,-25 0-15,25 0 32</inkml:trace>
</inkml:ink>
</file>

<file path=ppt/ink/ink25.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2:36.3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10096 9153 0,'49'0'62,"1"0"-62,99 0 16,-25 0-1,124 0-15,-50 0 16,75 0-16,-99 0 16,-26 0-1,100 0-15,-99 0 16,74 0-1,-123 0-15,123 0 16,-124 0 0,75 0-16,-75 0 15,99 0 1,-98 0-16,73 0 15,-98 0-15,49 0 16,0 0 0,49 0-16,-98 0 15,74 0 1,-50 0-16,-25 0 15,25 0 1,-24 0-16,74 0 16,-100 0-1,1 0-15,0 0 16,-1 0-16,1 0 15,24 0 1,-24 0-16,24 0 16,-24 0-1,-1 0-15,1 0 16,24 0-1,-24 25-15,0-25 16,-1 25-16,26-25 16,24 24-1,-49 1-15,24-25 16,-24 0-1,49 0-15,-50 25 16,1-25 0,24 0-16,1 0 15,-26 25 1,51 0-16,-26-25 15,0 0-15,1 24 16,24-24 0,-24 0-16,24 0 15,50 0 1,-100 0-16,75 0 15,-74 0 1,24 0-16,1 0 16,49 0-1,-50 0-15,0 0 16,1 0-16,-1 0 15,-24 0 1,24 0-16,-24-24 16,24 24-1,-49-25-15,0 25 16,49 0-1,-49-25-15,0 25 16,25 0-16,-26 0 16,1 0-1,25 0-15,-25-25 16,-1 25-1,1 0-15,0 0 16,0 0 0,-25-25-1,25 25 1,-1 0-16,-24 0 15,25 0-15,-25 0 16,50 0 0,-50 0-16,25 0 31,-25 0 0</inkml:trace>
</inkml:ink>
</file>

<file path=ppt/ink/ink26.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2:40.0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12229 8756 0,'0'0'31,"25"0"-15,49 0-1,25 0-15,0 0 16,125 0 0,-51 0-16,125 0 15,-100 0 1,75 0-16,-149 0 15,25 0-15,25 0 16,-100 0 0,50 0-16,-74 0 15,49 0 1,-25 0-16,1 0 15,-26 0 1,26 0-16,-1 25 16,25-25-1,-24 0-15,49 0 16,-50 0-16,1 0 15,-51 0 1,76 0-16,-51 0 16,1 25-1,49-25-15,-24 0 16,-1 0-1,-24 0-15,-1 0 16,26 0-16,-1 0 16,-24 0-1,49 0-15,-25 0 16,25 0-1,-49 0-15,49 0 16,-49 0 0,49 0-16,-24 0 15,-1 0 1,25 0-16,-49 0 15,24 0-15,-49 0 16,25 0 0,-1 0-16,1 0 15,-1 0 1,1 0-16,0 0 15,24 0 1,-49 0-16,24 0 16,-24 0-1,50 0-15,-26 0 16,1 0-1,-25 0-15,24 0 16,26 0-16,-50 0 16,-1 0-1,26 0-15,-50 0 16,25 0-1,0 0-15,-1 0 16,26 0 0,-50 0-16,25 0 15,0 0 1,-25 0-1,24 0-15,1 0 16,-25 0 0,25 0-16,0 0 15,0 0 1,24 0-16,-24 0 15,0 0 1,24 0-16,-24 0 16,0 0-16,-25 0 15,25 0 1,-25 0 31,25 0-32,-1 0 1,1 0-1,0 0-15,-25 0 16,25 0-16,0 0 16,-25 0-1,25 0 32,-25 0-31,49 0-1,-49 0-15,25 0 16,0 0-1,0 0 1,-25 0 140</inkml:trace>
</inkml:ink>
</file>

<file path=ppt/ink/ink27.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2:41.2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15304 9079 0,'25'0'15,"25"0"1,0 0-1,98 0-15,-24 0 16,75 0 0,-75 0-16,124 0 15,-50 0 1,50 0-16,-124 0 15,124 0 1,-124 0-16,100 0 16,-150 0-16,25 0 15,-24 0 1,-26 0-16,26 0 15,-26 0 1,1 0-16,0 0 16,-1 0-1,-49 0-15,50 0 16,-25 0-1,24 0-15,-24 0 16,25 0-16,-26 0 16,-24 0-1,25 0-15,0 0 16,-25 0-1,50 0-15,-26 0 16,1 0 0,25 24-16,-25-24 15,24 0-15,-24 0 16,50 0-1,-51 0-15,1 25 16,-25-25 0</inkml:trace>
</inkml:ink>
</file>

<file path=ppt/ink/ink28.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2:45.0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3101 12030 0,'0'0'78,"0"0"-63,24 0-15,51 0 16,-50 0-1,74 0-15,-25 0 16,25 0 0,-24 0-16,49 0 15,-25 0-15,25 0 16,-74 0-1,49 0-15,-49 0 16,49 0 0,-50 0-16,1 0 15,24 0 1,-24 0-16,0 0 15,-1 0 1,26 0-16,-26 0 16,1 0-16,-25 0 15,24 0 1,26 0-16,-26 0 15,26 0 1,-1 25-16,-24-25 16,49 0-1,-25 25-15,-24-25 16,0 0-1,-26 0-15,26 0 16,-50 0-16,25 0 16,-25 0-1</inkml:trace>
</inkml:ink>
</file>

<file path=ppt/ink/ink29.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2:47.9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12080 12204 0,'25'0'141,"-25"0"-126,74 0 1,-24 0-16,24-25 16,25 25-1,25 0-15,-24 0 16,-1 0-1,-25 0-15,1 0 16,-1 0 0,0 0-16,1 0 15,-50 0-15,49 0 16,-24 0-1,-1 0-15,1 0 16,49 0 0,-24 0-16,-1 0 15,0 0 1,50 0-16,-49 0 15,24 0-15,0 0 16,0 0 0,1 0-16,-1 0 15,-49 0 1,-1 0-16,1 0 15,-1 0 1,26 0-16,-50 0 16,49 0-1,-24 0-15,49 0 16,-50 0-16,26 0 15,-1 0 1,1 0-16,-26 0 16,26 0-1,-26 0-15,1 0 16,24 0-1,-24 0-15,0 0 16,-26 0 0,51 0-16,-26 0 15,-24 0-15,0 0 16,25 0-1,-26 0-15,1 0 16,0 0 0,-25 0-16,25 0 15,-25-25 1,25 25-16,-1 0 15,-24 0-15,25 0 16,0 0 0,0 0-16,-25 0 15,25 0 1,-25 0-1</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6:39:16.10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38,'79'-19,"-39"19,40-20,-20 20</inkml:trace>
</inkml:ink>
</file>

<file path=ppt/ink/ink30.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2:49.1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10170 12154 0,'25'0'46,"0"0"-30,24 0 0,-24 0-16,49 0 15,-24 0 1,24 0-16,1 0 15,24 0-15,-25 0 16,50 0 0,-49 0-16,-26 0 15,51 0 1,-26 0-16,-49 0 15,74 0 1,-49 0-16,24 0 16,-49 0-1,0 0-15,24 0 16,-24 0-16,25 0 15,24 25 1,-24-25-16,-25 0 16,-25 0-1</inkml:trace>
</inkml:ink>
</file>

<file path=ppt/ink/ink31.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2:52.1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11981 11857 0,'0'0'0,"24"0"15,-24 0-15,25 0 16,25 0-1,-25 0-15,24 0 16,26 0 0,-1 0-16,1 0 15,24 24 1,-50 1-16,26-25 15,-1 0 1,1 0-16,24 0 16,-50 0-16,26 0 15,-26 0 1,26 0-16,-26 0 15,26 0 1,-25 0-16,24 0 16,-24 0-1,24 0-15,-24 0 16,24 0-1,0 0-15,1 0 16,-50 0-16,-1 0 16,26 0-1,-25 0-15,0 0 16,24 25-1,-24-25-15,0 0 16,49 25 0,-24-25-16,-1 25 15,26-25-15,-26 24 16,1-24-1,49 0-15,-49 0 16,0 25 0,-26-25-16,26 0 15,0 25 1,-26-25-16,26 0 15,0 0 1,-26 0-16,1 0 16,50 0-16,-51 0 15,1 0 1,25 0-16,24 0 15,-24 0 1,49 0-16,0 0 16,-24 0-1,-26-25-15,26 25 16,-26 0-1,1 0-15,-25-25 16,24 25-16,-24 0 16,0-24-1,0 24-15,0 0 31,-1 0-31,-24 0 16,25 0 0,0 0-16,25 0 15,-26 0 1,-24 0-1,50 0-15,-25 0 16,0 0 0,-1 0-16,-24 0 15,50 0 1,-50 0-1,25 0 17,-25 0-1,25 0-31,-1 0 15,1 0 1,-25 0 0,25 0 93,0 0-94</inkml:trace>
</inkml:ink>
</file>

<file path=ppt/ink/ink32.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2:55.6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3101 15007 0,'0'0'62,"24"0"-46,1 0-16,50 0 15,-1 0 1,25 0-16,-24 0 16,49 0-1,-50 0-15,25 0 16,-24 0-1,-1 0-15,1 0 16,-1 0 0,-24 0-1,49 0-15,-25 0 16,1 0-1,-26 0-15,1 0 16,49 0 0,-25 0-16,50 0 15,-99 0-15,25 0 16,0 0-1,24 0-15,-24 0 16,49 0 0,-25 0-16,50 0 15,-74 0 1,49 0-16,-74 0 15,49 0 1,-49 0-16,-25 0 16,25 0-16,0 0 15,-1 0 1,-24 0-16,50 0 15,-50 0 1,50 0-16,-1 0 16,-49 0-1,25 0-15,-25 0 16,25 0 31</inkml:trace>
</inkml:ink>
</file>

<file path=ppt/ink/ink33.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2:58.1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10368 15131 0,'0'-25'31,"25"25"-31,50 0 16,24-25-16,25 25 15,74 0 1,-49 0-16,25 0 16,24 0-1,-49 0-15,-25 0 16,-25 0-1,25 0-15,-74 0 16,74 0 0,-75 0-16,100 25 15,-99-25-15,74 25 16,-50 0-1,50-1-15,-24-24 16,-1 0 0,-25 0-16,25 0 15,-24 0 1,-1 0-16,75 0 15,-74 0-15,73 0 16,-73 0 0,49 0-16,-50 0 15,50 0 1,-49 0-16,24 0 15,-50 0 1,51 0-16,-26 0 16,1 0-1,-1 0-15,-24 0 16,24 0-16,0 0 31,1 0-31,-26 0 16,51 0-1,-26 0-15,25 0 16,-24 0-1,49 0-15,-50 0 16,25 0 0,-49 0-16,24 0 15,-24 0-15,99 0 16,-50 0-1,75 25-15,-100-25 16,25 0 0,-24 0-16,-1 0 15,50 25 1,0 0-16,-25-25 15,1 0-15,-1 0 16,-25 0 0,1 0-16,-1 0 15,-24 0 1,-1 0-16,1 0 15,-1 0 1,26 0-16,-26 25 16,26-25-1,-50 0-15,0 0 16,24 0-16,-49 0 15,50 0 1,-25 0-16,-1 0 16,26 0-1,-50 0-15,25 0 16,0 0-1,-25 0-15,49 0 16,-49 0 0,50 0-16,-50 0 15,25 0-15,24 0 31,-49 0 1</inkml:trace>
</inkml:ink>
</file>

<file path=ppt/ink/ink34.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32:30.0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5680 6400 0,'0'0'62,"0"0"-46,25 0-1,25 24-15,-26-24 16,51 0-16,-1 0 16,-49 0-1,50 25-15,-51-25 16,51 25-1,-50-25-15,-1 0 16,51 0 0,-26 0-16,1 25 15,0-25 1,-1 0-16,26 0 15,-51 0-15,26 25 16,-25-25 0,24 24-16,-24-24 15,0 0 1,0 0-16,0 0 15,24 0 1,-24 0-16,25 0 16,-25 0-1,49 0-15,-74 0 16,25 0-16,24 0 15,-49 0 1,25 0-16,-25 0 16,50 0-1,-25 0-15,-1 0 16,26 0-1,0 0-15,-26 0 16,1 0-16,25 0 16,-25 0-1,-1 0-15,-24 0 16,25 0-1,-25 0 1,25 0 0,0 0-1,0 0 1,-1 0-16,1-24 15,0 24-15,-25 0 16,25 0 0,0-25-16,-1 25 31,-24 0-31,25 0 31,0 0-31,-25 0 31,25 0-15,-25 0-16,0-25 15,25 25 1,-25 0 109,0 0-110,0 0 1,0 0 0,-75-25-16,-24 25 15,25-25 1,-26 25-16,26 0 15,0 0-15,-26 0 16,51 0 0,-50 0-16,74 0 15,-25-24 1,25 24-16,-24 0 15,49 0 1,-50 0-16,0-25 16,1 25-1,49 0-15,-25 0 16,0-25-16,25 25 15,-25 0 1,25 0-16,-24 0 31,24 0 47,74 25-62,0 0-1,1-25-15,74 0 16,-25 24 0,74 1-16,-49 0 15,-50 0 1,75 0-16,-100-1 15,50-24-15,-74 0 16,-25 0 0,0 25-16,49-25 15,-49 0 1,24 0-16,1 0 15,0 0 1,-26 0-16,1 0 16,0 0-1,0 0-15,0 0 16,-1 0-16,1 0 15,0 0 1,0 0-16,0 0 16,49 0-1,-24 0-15,-1 0 16,1 0-1,24-25-15,-24 25 16,24-24-16,-49 24 16,25 0-1,24 0-15,-49-25 16,25 25-1,-1 0-15,-24-25 16,25 25 0,-26 0-16,26 0 15,-25 0 1,0 0-16,74 0 15,-74 0-15,49 0 16,0 0 0,1 0-16,-26 0 15,26-25 1,-1 25-16,-24 0 15,-25-25 1,0 25-16,24 0 16,-49 0-1,25 0-15,0 0 16,24 0-1,-24 0 1,25 0-16,-1 0 16,1 0-1,0 0-15,24 0 16,-49-24-1,0 24-15,24 0 16,-49 0-16,50 0 16,-50 0-1,25 0-15,-25 0 31,0-25-31,24 25 16,-24 0 0,50 0-1,-50 0 1,50 0-16,-26 0 15,-24 0-15,25 0 16,0 0 0,-25 0 93,-25 0-94,-24 0 1,-26 0-16,-74 0 16,50 0-1,-149-50-15,99 50 16,-49 0-1,74 0-15,-50-25 16,50 1-16,-25-1 16,75 0-1,24 0-15,-24 25 16,49 0-1,-49 0-15,49 0 16,0 0 0,0-25-16,0 25 15,1 0 1,-51-24-16,50 24 15,-24 0-15,-1 0 16,-24 0 0,24 0-16,-24 0 15,24 0 1,25 0-16,-24 0 15,24 0 1,0 24-16,0-24 16,1 0-1,-1 25-15,25-25 16,-25 25-16,0-25 15,0 0 1,25 0 0,-24 0-1,-1 25 16,25-25-31,-25 0 16,25 0-16,-25 0 31,25 0-31,-25 0 31,1 25 32,24-25-63,0 24 15,24 1-15,51-25 16,-1 25 0,-24-25-1,49 25 1,-25 0-16,100-25 15,-100 0 1,26 0-16,-51 0 16,-49 0-1,25 0 63</inkml:trace>
</inkml:ink>
</file>

<file path=ppt/ink/ink35.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3:07.23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1637 5333 0,'25'0'452,"0"-25"-436,99 25-1,-25 0-15,25 0 16,-50-25-16,26 25 16,-51 0-1,26 0-15,-26 0 16,50 0-1,-24 0-15,-1 0 16,26 0 0,-1 0-16,0 0 15,-25 0-15,50 0 16,-24 0-1,-1 0-15,-50 0 16,26 25 0,-26-25-16,1 0 15,0 0 1,24 0-16,-24 25 15,49 0 1,-49-25-16,98 0 16,-98 0-16,-25 0 15,24 0 1,-24 0-16,0 0 15,0 0 1,-25 0-16,25 0 31</inkml:trace>
</inkml:ink>
</file>

<file path=ppt/ink/ink36.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3:12.3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3175 7193 0,'25'0'266,"24"0"-251,1 0-15,24 0 16,26 0-1,-1 0-15,0 0 16,0 0-16,-24 0 16,-26 0-1,1 0-15,-25 0 16,24 0-1,-24 0-15,25 25 16,-1-25 0,26 0-1,-26 0 1,26 0-16,24 25 15,-49-25-15,74 25 16,-25-25-16,0 0 16,0 0-16,25 25 15,-24-1 1,73 1-16,-98-25 31,49 0-31,-50 0 16,75 0-1,-100 0-15,51 0 16,-75 0-1,49 0-15,-24 0 16,-1 0-16,1 0 16,-1 25-1,26-25-15,-26 0 16,51 0-1,-26 0-15,25 0 16,-49 0 0,49 0-16,-25 0 15,26 0-15,-1 0 16,50 0-1,-75 0-15,25 0 16,50 0 0,-74 0-16,49 0 15,-25 0 1,74 0-16,-73 0 15,73 0 1,-98 0-16,49 0 16,-50 0-16,1 0 15,-1 0 1,-24 0-16,-26 0 15,26 0 1,0 0-16,24 0 16,-49 0-1,0 0-15,-1 0 16,1 0-1,0 0-15,-25 0 16,25 0 0,-25 0-1,25 0-15,0 0 31</inkml:trace>
</inkml:ink>
</file>

<file path=ppt/ink/ink37.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3:14.6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3274 9401 0,'0'0'47,"25"0"-32,49 0-15,-24 0 16,24 0-1,1 0-15,49 0 16,-50 0-16,1 0 16,-1 0-1,1 0-15,24 0 16,0 0-1,-25 0-15,1 0 16,-1 0 0,1 0-1,24 25-15,-50-25 16,51 0-1,-51 0-15,100 0 16,-74 0 0,-1 0-16,0 0 15,26 0 1,-26 0-16,25 25 15,-24-25 1,-1 24-16,75 1 16,-75-25-16,1 25 15,-1-25 1,1 0-16,-26 0 15,50 25 1,-24 0-16,74-1 16,-50-24-1,25 25-15,-50 0 16,25 0-1,-24-25-15,49 0 16,-99 0-16,49 0 16,25 0-1,-24 0-15,24 25 16,25-25-1,0 0-15,-50 0 16,50 0 0,0 0-16,-24 0 15,-51 0-15,26 0 16,-50 0-1,24 0-15,1 0 16,24 0 0,-24-25-16,-1 25 15,-24 0 1,0-25-16,74 25 15,-74 0 1,49 0-16,-49 0 16,50-25-16,-26 25 15,-24 0 1,25 0-16,-1 0 15,26 0 1,-1 0-16,-24 0 16,-1 0-1,1 0-15,49 0 16,-49 0-1,24 0-15,-49 0 16,25 0-16,-26 0 16,-24 0-1</inkml:trace>
</inkml:ink>
</file>

<file path=ppt/ink/ink38.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3:17.5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10120 9451 0,'0'0'109,"25"0"-93,25 0-1,-1 0-15,-24 0 16,25 0 0,24 0-16,-24 0 15,-25 0-15,24 0 16,1 24-1,-1-24-15,-24 25 16,0-25 0,0 0-16,0 0 15,24 25 1,-24-25-16,25 0 15,24 0 1,-49 0-16,-25 0 16,25 0-16</inkml:trace>
</inkml:ink>
</file>

<file path=ppt/ink/ink39.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3:19.3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3051 10418 0,'0'0'16,"50"-25"0,-1 25-16,50 0 15,1 0 1,48-25-16,1 25 15,50 0 1,-100 0-16,50 0 16,-50 0-1,0 0-15,-49 0 16,99 0-16,-50 0 15,0 0 1,50 0-16,-25 0 16,74 0-1,-98 0-15,98 0 16,-74 0-1,74 0-15,-98 0 16,73 0 0,-98 0-16,24 0 15,0 0-15,-24 0 16,-1 0-1,25 0-15,-24 0 16,-26 0 0,50 0-16,-49 0 15,49 0 1,-24 0-16,-1 0 15,1 0-15,24 0 16,-50 0 0,26 0-16,-50 0 15,49 25 1,-24-25-16,49 25 15,-25-25 1,25 0-16,1 25 16,73 0-1,-49-25-15,-49 24 16,98-24-16,-123 0 15,24 0 1,-24 0-16,0 0 16,-26 0-1,1 0-15,-25 0 16,25 0-1,-25 0-15,50 0 16,-1 0 0,50 0-16,-49 0 15,25 0-15,-75 0 16,49 0-1,-49 0-15</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6:39:16.34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16,'238'0,"-80"0,-19-17,20 17,-21 0,21 0</inkml:trace>
</inkml:ink>
</file>

<file path=ppt/ink/ink40.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3:22.9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3026 11757 0,'0'0'62,"50"0"-46,-1 0-16,100 0 15,-74 0 1,24 0-16,74 0 16,-73 0-1,49 0-15,-25 0 16,49 0-1,-24 0-15,99 75 16,-50-50-16,1 24 16,-50-49-1,24 0-15,-49 0 16,100 25-1,-125 0-15,75 0 16,-100-25 0,50 0-16,0 24 15,-50-24-15,75 0 16,-50 0-1,75 0-15,-50 0 16,0 0 0,-25 0-16,25 0 15,-49 0 1,-26 0-16,1 0 15,-25 0 1,24 0-16,1 0 16,0-24-16,74 24 15,-50 0 1,50 0-16,25 0 15,-25 0 1,0-25-16,0 0 16,25 0-1,-75 0-15,50 25 16,-74 0-1,74 0 1,-75 0-16,51 0 16,-51-24-1,51 24-15,-26 0 16,0 0-1,1 0-15,-26 0 16,-24-25 0,0 25-16,74 0 15,-49 0-15,24 0 16,-24 0-1,-1 0-15,-24 0 16,25 0 0,-50 0-16,25 0 15</inkml:trace>
</inkml:ink>
</file>

<file path=ppt/ink/ink41.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3:25.8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3175 12973 0,'0'0'109,"50"0"-94,24 0 1,50 0-16,25 0 16,-25 0-1,74 0-15,-98 0 16,73 0-1,-24 0-15,49 0 16,-123 0-16,74 0 16,-50 0-1,75 0-15,-75 0 16,74 0-1,1 0-15,-25 0 16,74 0 0,-74 0-16,25 0 15,-75 0-15,74 0 16,-98 0-1,49 0-15,-50 0 16,25 0 0,-24 0-16,24 0 15,-24 0 1,24 0-16,-50 0 15,1 0 1,-25 0-16,49 0 16,-24 0-16,-1 0 15,26 0 1,-1 0-16,25 0 15,-24 0 1,49 0-16,-75 0 16,51 0-1,-26 0-15,25 0 16,-49 0-1,49 0-15,-24 0 16,73 0 0,-98 0-16,49 25 15,-49-25-15,24 0 16,75 24-1,-50 1-15,1 0 16,24 0 0,24 0-16,-48-25 15,-1 0 1,-50 0-16,26 0 15,-26 0-15,-24 0 16,0 0 0</inkml:trace>
</inkml:ink>
</file>

<file path=ppt/ink/ink42.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3:27.2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3200 13965 0,'25'0'0,"24"0"16,50 0 0,25 0-16,100 0 15,-100 0 1,74 0-16,-49 0 15,49 0-15,-49 0 16,25 0 0,-100 0-16,26 0 15,24 0 1,-50 0-16,75 0 15,-25 0 1,74 0-16,-49 0 16,124 0-1,-149 0-15,124 0 16,-149 0-16,75 0 15,-25 0 1,-50 0-16,0 0 16,50 0-1,-75 0-15,26 0 16,24 0-1,0 0-15,0 0 16,-25 0 0,25 0-16,-25 0 15,0 0-15,-24 0 16,24 0-1,-25 25-15,50 0 16,-74-25 0,49 24-1,25 1 1,50 0-16,-75 0 15,50 0-15,-50-25 16,-24 0 0,73 0-16,-24 0 15,-24 0 1,-26 0-16,0 0 15,-24 0 1,0 0-16,-1 0 16,1 0-1,0 0-15,24 0 16,-24 0-16,-26 0 15,-24 0 1,50 0-16,-50 0 16,25 0-1,0 0 1,-1 0-1</inkml:trace>
</inkml:ink>
</file>

<file path=ppt/ink/ink43.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3:29.1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2828 15032 0,'0'0'15,"25"0"1,49 0-16,0 0 16,26 0-1,-26 0-15,25 0 16,75 0-16,-75 0 15,75 0 1,-75 0-16,75 0 16,-75 0-1,74 0-15,1 0 16,24 0-1,-98 0-15,123 0 16,-124 0 0,75 0-1,-50 0-15,49 0 16,-24 0-1,-25 0-15,25 0 16,-25 0 0,50 0-16,-25 0 15,24 0 1,-74 0-16,75 0 15,-75 0-15,50 0 16,-99 0 0,49 0-16,0 0 15,0 0 1,-24 0-16,49 0 15,-25 0 1,0 0-16,-24 0 16,-26 0-1,51 0-15,-51 0 16,50 0-16,-49 0 15,24 0 1,26 0-16,-26 0 16,0 0-1,1 0-15,-1 0 16,1 0-1,-26 0-15,26 0 16,-26 0 0,51 0-16,-26 0 15,25 0-15,-49 0 16,-1 0-1,51 0-15,-51 0 16,75 24 0,-74-24-16,24 0 15,-24 0 1,49 0-16,-74 0 15,74 0-15,-74 0 16,0 0 0,0 0-16,24 0 15,-24 0 1,0 0-16,0 0 15,-1 0 1,1 0-16,0 0 16,-25 0-1,25 0 1,-25 0-1,25 0 1,-25 0-16,24 0 16,1 0-1,0 0-15,-25 0 16,25 0-1,0 0-15,-1 0 16,1 0 0,0 0-16,0 0 15,0 0-15,-25 0 16,24 0-1,-24 0 17,25 0-32,-25 0 15,50 0 1,-50 0-16,49 0 15,-49 0-15,25 0 16,-25 0 0,25 0-1,0 0 1,0 0-16,24 0 15,-24 0 1,0 25-16,0-25 16,-25 0-1,24 0 1</inkml:trace>
</inkml:ink>
</file>

<file path=ppt/ink/ink44.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3:30.3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3225 15974 0,'0'25'16,"0"-25"-1,24 0 1,1 0 0,74 0-16,-24 0 15,24 0-15,0 0 16,1 0-1,-26 0-15,50 0 16,-50 0 0,75 0-16,-74 0 15,24 0 1,0 0-16,-25 0 15,1 0-15,-26 0 16,26 0 0,-1 0-16,1 0 15,-50 0 1,49 0-1,-49 0 1,49-25-16,-49 25 16,0 0-1,-25 0-15</inkml:trace>
</inkml:ink>
</file>

<file path=ppt/ink/ink45.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3:34.1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13444 5159 0,'50'25'62,"99"-25"-46,-50 0-1,99 0-15,1 0 16,49 0-16,-50 0 16,50 0-1,-74 0-15,24 0 16,-99 0-1,1 0-15,-51 0 32,75 0-32,-74 0 15,49 25-15,-49 0 16,74-25-1,0 25-15,-25-25 16,75 0 0,-100 0-16,1 0 15,-26 0 1,1 0-16,-50 0 15,25 0 1,-25 0-16,49 0 16,-49 0-16,50 0 15,-1 24 1,1-24-16,0 25 15,-1-25 1,1 0-16,-25 0 16,-1 0-1,1 25-15,-25-25 16,25 0 46,0 0-46,-25 0 31,25 0-32,-25 0 1,49 0-1,-49 0-15,25 0 16,-25 25 0,50-25-16,-50 0 15,24 0 1,-24 0-1</inkml:trace>
</inkml:ink>
</file>

<file path=ppt/ink/ink46.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3:39.2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14883 7342 0,'0'0'234,"49"0"-234,-24 0 16,25 0-1,24 0-15,1 0 16,-51 0 0,26 0-16,-25 0 15,24 0 1,-24 0-16,25 0 15,0 0-15,24 0 16,-24 0 0,49 0-16,-50 0 15,26 0 1,49 0-16,-50 0 15,50 0 1,-49 0-16,-1 0 16,-24 0-1,24 0-15,-24 0 16,24 0-16,-24 0 15,24 0 1,1 0-16,-1 0 16,0 0-1,50 0-15,-74 0 16,24 0-1,26 0-15,-26 0 16,50 0 0,-25 0-16,25 0 15,-24 0-15,48 0 16,-48 0-1,24 0-15,0 0 16,24 0 0,-24 0-16,50 0 15,-75 0 1,25 0-16,-49 0 15,74 0-15,-75 0 16,25 0 0,25 0-16,0 0 15,-24 0 1,-51 0-16,50 0 15,-24 0 1,-1 0-16,-24 0 16,49 0-1,-49 0-15,49 0 16,-25 0-16,25 0 15,-49 0 1,49 0-16,-24 0 16,-26 0-1,51 0-15,-26 0 16,0 0-1,-24 0-15,0 0 16,-1 0 0,26 0-16,-26 0 15,1 0-15,-25 0 16,24 0-1,1 0-15,-25 0 32,-1 0-32,1 0 15,-25 0 1,25 0-16,0 0 15,0 0-15,24 0 16,-24 0 0,0 0-16,24 0 15,1 0 1,-25 0-16,-25 0 15,25 0 1</inkml:trace>
</inkml:ink>
</file>

<file path=ppt/ink/ink47.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3:44.7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14908 10716 0,'49'0'234,"1"0"-219,-1 0-15,1 0 16,0 0 0,-26 0-16,26 0 15,24 0-15,-24 0 16,25 0-1,24 0-15,-50 0 16,1 0 0,24-25-16,1 25 15,-50 0 1,-1 0-16,26 0 15,0 0 1,-1 0 0,26 0-16,-26 0 15,26-25 1,-1 25-16,-49 0 15,0 0 1,-1 0-16,-24-25 16,25 25-1,0 0-15,-25 0 31,25 0-31,-25 0 16,0 0-16,50 0 16,-50 0-1,24 0-15,1 0 16,0 0-1,-25 0-15,25 0 16,24 0 0,-24 0-16,0 0 15,25 0-15,-1 0 16,-24 0-1,25 0-15,-1 0 16,-24 0 0,-25 0-16,50 0 15,-50 0 1,49 0-16,-24 0 15,25 0 1,-26 0-16,26 0 16,-25 0-16,0 0 15,24 0 1,1 0-16,-1 0 15,-24 0 1,25 0-16,-1 0 16,1 0-1,-25 0-15,49 0 16,-24 0-1,49 0-15,-24 0 16,24 0-16,-25 0 16,25 0-1,-24 0-15,-26 0 16,75 0-1,-74 0-15,74 0 16,-49 0 0,-1 0-16,0 0 15,50 0-15,-74 0 16,74 0-1,-25 0-15,25 0 16,-49 0 0,24 0-16,-74 0 15,74 0 1,-49 0-16,74 0 15,-50 0 1,0 0-16,50 0 16,-49 0-16,24 0 15,-25 0 1,1 0-16,-1 0 15,1 0 1,-26 0-16,75 0 16,-74 0-1,24 0-15,1 25 16,49 0-1,-50 0-15,50-25 16,-49 24-16,24-24 16,-25 0-1,1 25-15,-1 0 16,-49-25-1,24 0-15,26 0 16,-1 0 0,-24 0-16,0 0 15,-1 0-15,26 0 16,-1 0-1,0 0-15,1 0 32,-26 0-32,26 0 15,-1 0 1,-24 0-16,-1 0 15,26 0 1,-26 0-16,1 0 16,0 0-16,-1 0 15,1 0 1,24 0-16,-49 0 15,0 0 1,25 0-16,-1 0 16,-49 0-1,50 0-15,-50 0 16,25 0-1,-25 0 1,24-25 0,1 25-1,-25 0 1,25 0-1,-25 0-15,25 0 16,-25 0 0,25 0-16,-1 0 15,-24 0-15,0 25 63,0-25-48,0 50 1,-49-26-16</inkml:trace>
</inkml:ink>
</file>

<file path=ppt/ink/ink48.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3:45.9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15106 11708 0,'99'0'16,"50"0"0,-50 0-16,100 0 15,-26 0 1,75 0-16,-74 0 15,-50 0 1,-49 0-16,-1 0 16,-74 0-16,50 0 15,-26 0 1,51 0-16,-26 0 15,-24 0 1,50 0-16,-51 0 16,-24 0-1,25 0-15,0 0 31,25 0-31,-26 0 16,51 0-16,-26 0 16,1 0-1,0 0-15,-50 0 16,0 25-1,24-25 17,-24 0-17</inkml:trace>
</inkml:ink>
</file>

<file path=ppt/ink/ink49.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3:48.8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14982 12923 0,'0'0'94,"74"-25"-78,150 25-16,-51 0 15,100 0 1,-74 0-16,73 0 15,-23 0 1,-26 0-16,-74 0 16,24 0-16,-74 0 15,50 0 1,-99 0-16,49 0 15,0 0 1,1 0-16,-1 0 16,0 0-1,25 0-15,-50 0 16,50 0-1,-49 0-15,74 0 16,-75 0-16,50 0 16,-25 0-1,50 25-15,-74-25 16,98 0-1,-98 0-15,49 25 16,-75-25 0,75 0-16,-74 0 15,74 25-15,-25 0 16,0-25-1,25 0-15,-74 0 16,24 0 0,1 0-16,-1 0 15,1 0 1,-1 0-16,0 0 15,-24 0 1,24 0-16,-49 0 16,0 0-16,25 0 15,-26 0 1,26 0-16,-25 0 15,25 0 1,49 24-16,-50-24 16,26 0-1,-50 0-15,49 0 16,-49 0-1,0 0-15,-1 0 16,-24 0 15,25 0-15,-25 0-1,25 0 1,-25 0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6:39:16.42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0 161,'258'0,"-119"-20,20 20,0-20,-20 20,0-20,20 20,-1-20,-19 20,20-20,0 20,0-20,-20 20,19-20,21 20,-40 0,20-20,20 20,-21 0,1 0,0 0,0 0,0 0,-1 0,1 0,0 0,0 0,19 20,-19-20,0 0,0 20,0-20,-1 0,1 20,0 0,20-20,-21 20,1 0,20-20,-20 20,19 0,-19 0,20-20,-21 20,21-20,-20 20,20-20,-1 20,1-20,-1 0,1 20,0-20,-1 0,1 0,0 20,-1-20,1 20,-20-20,19 0,-19 20,-20-20,0 0,0 0</inkml:trace>
</inkml:ink>
</file>

<file path=ppt/ink/ink50.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3:52.5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14734 15180 0,'0'-24'93,"74"24"-93,75-25 16,-25 0-16,149 0 16,-25-24-1,223 49-15,-173 0 16,124 0-1,-199 0-15,50 0 16,-149 0 0,124 0-16,-149 0 15,75 0-15,-100 0 16,50 0-1,-49 0-15,73 0 16,-48 0 0,24 24-16,74-24 15,-74 0 1,99 0-16,-123 0 15,73 0 1,-98 0-16,49 0 16,-75 0-16,51 0 15,24 25 1,-50 0-16,0 0 15,26-25 1,-51 0-16,50 0 16,1 0-1,-51 0-15,75 0 16,-49 0-1,49 0-15,-75 0 16,51 0-16,-26 0 16,25 0-1,-49 0-15,24 0 16,-24 0-1,24 0-15,1 0 16,24 0 0,-25 0-16,25 0 15,-24 0 1,-1 0-1,1 0-15,-50 0 16,74 0 0,-50 0-16,26 0 15,-1 0 1,1 0-16,-26 0 15,1 0 1,-25 0-16,49 0 16,-49 0-16,0 0 15,-1 0 1,26 0-16,-25 0 15,24 0 1,1 0-16,-50 0 16,25 0-1,-25 0-15,25 0 16,0 0-1,-1 0-15,26 0 16,0 0-16,-26 0 16,26 0-1,0 0-15,-26 0 16,1 0-1,25 0-15,-50 0 16,49 0 0,-24 0-16,25 25 15,-25-25-15,24 24 16,1-24-1,-25 0-15,-1 0 16,-24 0 0,25 0-1</inkml:trace>
</inkml:ink>
</file>

<file path=ppt/ink/ink51.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4:02.9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3200 7541 0,'0'0'125,"0"0"-109,25 0-1,49 0-15,-24 0 16,49 0 0,-25 0-16,75 0 15,-74 0-15,98 0 16,-74 24-1,75 26-15,-50-25 16,25 0 0,-75-1-16,75 1 15,-50-25 1,25 25-16,0 0 15,-24 0 1,-26-25-16,50 0 16,-25 0-16,-24 0 15,24 0 1,-50 24-16,51-24 15,-26 0 1,25 0-16,-24 0 16,24 0-1,-25 0-15,50 0 16,-49 0-1,49 0-15,-50 0 16,75 0-16,-99 0 16,24 0-1,1 0-15,-1 0 16,25 0-1,-24 0-15,49 0 16,-50 0 0,75 0-16,-100 0 15,51 0-15,-51 0 16,50 0-1,-24 0 1,24 0 0,0 0-16,75 0 15,-50 0 1,-25 0-16,75 0 15,-100 0 1,50 0-16,-25 0 16,1 0-16,24 0 15,49 0 1,-73 0-16,123 0 15,-74 0 1,49 0-16,-99 0 16,75 0-1,-25 0-15,49 0 16,-49 0-1,25 0-15,-50 0 16,-25 0-16,50-49 16,-75 49-1,1 0-15,24-25 16,-50 25-1,-24-25-15,25 25 16,-1 0 0,-24-25-16,0 25 15,0 0-15,-25 0 16,49 0-1,-49 0-15,25 0 16,0 0 0,-25-24-16,25 24 15,0 0 1,-1 0 15</inkml:trace>
</inkml:ink>
</file>

<file path=ppt/ink/ink52.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4:04.03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7565 7392 0,'25'0'0,"25"0"16,24 0-1,1 0-15,73-25 16,-73 25 0,74 0-16,24 0 15,1 0 1,0 0-16,-1 0 15,-49 0 1,50 0-16,-50 25 16,50 0-16,-50-1 15,49 1 1,-49 0-16,50 0 15,-75-25 1,-24 0-16,73 25 16,-48-1-1,48 1-15,-73 0 16,74 0-1,-75 0-15,50-25 16,-50 24-16,51 1 16,-51-25-1,50 0-15,-50 0 16,1 0-1,-26 0-15,26 0 16,-26 0 0,1 0-16,24 0 15,-49 0-15,25 0 16,-25 0-1,-1 0-15,1 0 16,-25 0 0,25 0-16,25 0 15,-50 0 1,0 25 77</inkml:trace>
</inkml:ink>
</file>

<file path=ppt/ink/ink53.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4:05.1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3746 7169 0,'0'0'31,"0"0"-31,74 0 16,0 0-1,100 0-15,-50 0 16,124 0-1,-25 0-15,50 0 16,0 0-16,0 24 16,24 26-1,-48-50-15,-1 0 16,-124 0-1,74 0-15,-74 25 16,0-25 0,0 25-16,-25-1 15,-24-24-15,49 0 16,-75 0-1,1 0-15,-25 0 16,-25 0 0,0 25 77</inkml:trace>
</inkml:ink>
</file>

<file path=ppt/ink/ink54.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4:08.8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7863 10964 0,'25'0'47,"-25"0"-47,49-25 15,1 25 1,25 0-16,-1-50 15,100 50 1,-75-25-16,74 1 16,1 24-1,74 0-15,-74 0 16,99 0-1,-125 0-15,1 0 16,99 0-16,-124 0 16,25 0-1,-50 0-15,75 0 16,-75 0-1,75 0-15,-75 0 16,50 0 0,-50 0-16,25 0 15,0 0-15,-25 0 16,1 0-1,48 0-15,-48 0 16,-26 0 0,50 0-16,-74 0 15,49 0 1,-25 0-16,1 0 15,-1 0 1,1 0-16,-26 0 16,75 0-16,-49 0 15,49 0 1,-50 0-16,75 0 15,-75 0 1,26 0-16,-26 0 16,25 0-1,-24 0-15,-1 0 16,0 0-1,-24 0-15,24 0 16,-74 0-16,25 0 16,-25 0-1,25 0 1,0-25 15,0 25-15,24 0-16,-24 0 15,25 0-15,-1 0 16,-24 0-1,25 0-15,-26 0 16,26 0 0,0 0-16,-1 0 15,-24 0 1,0 0-16,-25 0 31</inkml:trace>
</inkml:ink>
</file>

<file path=ppt/ink/ink5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11:08.59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0-1,'60'19,"-1"-19,1 0,19 0,1 20,19-20,0 0,-20 20,41-20,-21 0,20 0,20 19,-20-19,20 0,0 20,20-20,-1 0,1 0,0 0,19 0,1 20,20-20,-21-20,21 20,-1 0,20 0,1 0,-1 0,0 0,20 0,-19-20,19 20,20 20,-40-20,60 0,-40 0,20 20,-20-20,1 19,19 1,-20 0,0 19</inkml:trace>
</inkml:ink>
</file>

<file path=ppt/ink/ink56.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5:24:22.1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6871 12204 0</inkml:trace>
</inkml:ink>
</file>

<file path=ppt/ink/ink57.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0:47.5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3001 7317 0,'0'0'78,"25"0"-62,0 0 0,49 0-16,1 0 15,-1 0 1,1 0-16,-1 0 15,0 0 1,1 0-16,-26 0 16,1 0-1,0 0-15,24 0 16,-49 0-16,0 0 15,24 0 1,1 0-16,0 0 16,-26 0-1,51 0-15,-26 0 16,26 0-1,-50 0-15,24 0 16,1 0 0,24 0-16,1 0 15,-1 0 1,-24 0-16,-1 0 15,1 0-15,-1 0 16,1 0 0,-25 0-16,0 0 15,24 0 1,1 0-16,0 0 15,24 0 1,-49 0-16,49 0 16,-24 0-1,-1 0-15,1 0 16,24 0-1,-24 0-15,24 0 16,-49 0-16,50 0 16,-51 0-1,26 0-15,49 0 16,-49 0-1,0 0-15,-1 0 16,1 0 0,-1 0-16,26 0 15,-50 0 1,49 0-16,-49 0 15,24 0 1,-49 0-16,50 0 16,-25 0-1,-25 0-15,25 0 16,49 0-16,-74 0 15,25-24 1,24 24-16,-24 0 16,0 0-1,25 0-15,-26 0 16,1 0-1,50 0-15,-51 0 16,26 0 0,0 0-16,-1 0 15,-24 0-15,0 0 16,0 0-1,24 0-15,-24-25 16,25 25 0,-1 0-16,26 0 15,-1 0 1,-24 0-16,24 0 15,-24 0 1,-1 0-16,26 0 16,-1 0-1,-49 0-15,25 0 16,-26 0-16,26 0 15,-25 0 1,24 0-16,1 0 16,25 0-1,-26 0-15,1 0 16,49 0-1,-49 0-15,49 0 16,-50 0 0,75 0-16,-49 0 15,24 0 1,-49 0-16,49 0 15,-25 0-15,1 0 16,-26 0 0,51 0-16,-76 0 15,26 0 1,-25 0-16,0 0 15,-1 0 1,1 0-16,0 0 16,0 0-1,24 0-15,1 0 16,-25 0-1,0 0-15,24 0 16,-49 0-16,50 0 16,-50 0-1,25 0-15,-1 0 16,26 0-1,0 0-15,-1 0 16,1 0 0,24 0-16,26 0 15,-51 0 1,26 0-16,-51 0 15,51 0 1,-26 0-16,-24 0 16,0 0-1,25 0-15,-50 0 16,24 0-16,51 0 15,-50 0 1,24 0-16,26 0 16,-51 0-1,51 0-15,-26 0 16,-24 0-1,50 0-15,-51 0 16,51 0 0,-26 0-16,26 0 15,-25 0-15,24 0 16,-49 0-1,49 25-15,-49-25 16,25 24 0,-1-24-16,-49 0 15,25 0 1,0 25-16,0-25 15,-25 0 1,24 0-16,1 0 16,0 0-1,25 0-15,-1 0 16,-24 0-16,0 0 15,0 0 1,-1 0-16</inkml:trace>
</inkml:ink>
</file>

<file path=ppt/ink/ink5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11:22.91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25,'60'0,"-20"0,19 0,1 0,19 0,0 0,21-19,19 19,0 0,20 0,0 0,39 0,21 19,-1-19,21 0,-21 0,21 0,19 20,0-20,-20 19,1-19,-1 19,-20 1,1-1,-21-19,-39 19,-19 1,-21-1</inkml:trace>
</inkml:ink>
</file>

<file path=ppt/ink/ink5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11:23.42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0 109,'258'-41,"-119"41,40-20,19 0,20-1,1 21,19 0,20-20,20 40,0-20,0 21,19-1,1 0,20 21,-1-1,1 1,-21-1,21 21,-40 20,19 0,-19 0,-20 1</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8:25:32.37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0 159,'0'0,"0"0,20 0,60 0,-1 0,60-18,20 18,-20-18,59 18,40 0,20 0,-139-18,139-19,-99 19,59 18,-99 0,0 0,-39 0,-1 0,40 0,20 0,-79-36,59 36,-20 0,20 0,-20 0,20 0,0 0,-19 0,-21 18,60-18,-100 0,21 0,-20 0,-40 0</inkml:trace>
</inkml:ink>
</file>

<file path=ppt/ink/ink6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6:42:29.94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60,'60'-18,"-20"18,20 0,0 0,0-19,-1 19,1 0,20-18,-20 18,0 0,0 0,20 0,0 0,-1 0,1 18,20-18,-20 0,20 0,-1 0,1 0,20 0,-20 0,0 0,-1 0,1 0,0 0,0 0,-1 0,1 0,-20 0,0 0,20 0,-20 0,-1 0,-19 0,0 0,0 0,0 0,-20 0,0 0,0 0,0-18,0 18,-21 0,1 0,20 0,-60 18</inkml:trace>
</inkml:ink>
</file>

<file path=ppt/ink/ink6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6:42:30.65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2578 952,'-20'-20,"1"1,19-1,0-20,0 0,0 0,0-19,0 19,0-18,-40-2,20 0,-19 1,-21-1,1 20,0-19,-21-1,1 20,0-19,-20 19,0 0,0 20,-19 1,-1 19,0 0,1 0,0 19,-1 1,0 20,0 20,1-1,19 1,-20 19,40 1,-20-1,39 21,-19 18,40 1,-1 0,1 0,39 1,0 19,39 0,1-20,19 0,0 20,21-21,19 2,0-21,-1-20,21 1,0-1,0-19,-1-20,21-20,-21-1,0-19,1-19,20-21,-21 0,-19-39,20-1,-20 1,-20-21,0-19,1 1,-41-1,1-20,-1 20,-39-21,0 1,-19 0,-1 20,-20 0,-19-20,-20 21,19 18,-39 1,0 19,0 1</inkml:trace>
</inkml:ink>
</file>

<file path=ppt/ink/ink62.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0:59.2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3175 8483 0,'0'0'94,"0"0"-78,25 0-1,24 0-15,26 0 16,-1 0-1,1 0-15,24 0 16,-25 0 0,50 0-16,-49 0 15,-1 0-15,-49 0 16,0-25-1,24 25-15,-24 0 16,0 0 0,25 0-16,-1 0 15,-24 0 1,49 0-16,-24-24 15,0 24 1,-26-25-16,26 25 16,0 0-16,-1 0 15,-24 0 1,25 0-16,-1 0 15,1 0 1,-1 0-16,1 0 16,0 0-1,24 0-15,-24 0 16,-25 0-1,24 0-15,-24 0 16,0 0 0,0 0-16,49 0 15,-49-25 1,24 25-16,1 0 15,0-25-15,-1 25 16,1 0 0,-1 0-16,-24 0 15,50-25 1,-51 25-16,26 0 15,-25 0 1,24 0-16,1 0 16,0 0-1,-25 0-15,24-24 16,-24 24-1,25 0-15,-26 0 16,26 0-16,-25 0 16,24 0-1,-49 0-15,50 0 16,-25 0-1,0 0-15,24 0 16,1 0 0,-1 0-16,-24 0 15,25 0 1,-1 0-16,-24 0 15,0 0 1,25 0-16,-26 0 16,1 0-16,25 0 15,-1 0 1,-24 0-16,25 0 15,0 0 1,-50 0-16,24 0 16,1 0-1,0 0-15,0 0 31,-25 0-31,0 0 16,25 0 0,-1 0-1,-24 0-15,25 0 31</inkml:trace>
</inkml:ink>
</file>

<file path=ppt/ink/ink63.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1:01.2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3200 9475 0,'0'0'63,"25"0"-48,74 0-15,-25 0 16,25 0-1,-24-24-15,24 24 16,-24-25 0,-1 25-16,50-25 15,-74 25 1,49-25-16,-25 25 15,1 0-15,24 0 16,-25 0 0,-24 0-16,24 0 15,-24-25 1,-1 25-16,1 0 15,24 0 1,-24 0-16,0 0 16,24 0-1,-24 0-15,-1 0 16,1 0-16,0 0 15,-1 0 1,1 0-16,-1 0 16,1 0-1,-25 0-15,24 0 16,1 0-1,24 0-15,-24 0 16,24 0 0,-24 0-16,24 0 15,-24 0 1,25 0-16,-1 0 15,-49 0 1,0 0-16,24 0 16,1 0-16,-25 0 15,49 0 1,-49 0-16,74 0 15,-49 0 1,24 0-16,-24 0 16,24 0-1,-49 0-15,49 0 16,-24 0-1,-1 0-15,-24 0 16,25 0 0,0 0-16,-1 0 15,26 0-15,-26 0 16,26 0-1,-1 0-15,0 0 16,1 0 0,-26 0-16,26 0 15,-26 0 1,1 0-16,0 0 15,24 0 1,0 0-16,-24 0 16,0 0-1,-1 0-15,1 0 16,24 0-16,-24 0 15,-25 0 1,24 0-16,1 0 16,24 0-1,1 0-15,-50 0 16,-1 0-1,26 0-15,-50 0 16,50 25 0,-50-25-16,24 0 31</inkml:trace>
</inkml:ink>
</file>

<file path=ppt/ink/ink64.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1:03.2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3398 9748 0,'0'0'16,"75"-25"0,-26 25-16,50 0 15,-24-24 1,74-1-16,-25 0 15,-25 25 1,-49-25-16,24 0 16,-24 25-16,24 0 15,-49 0 1,0 0-16,24 0 15,50 0 1,-49 0-16,0 0 16,24 0-1,-24 0-15,24 0 16,-24 0-1,24 0-15,1 0 16,-26 0-16,-24 0 16,25 0-1,24 0-15,-24 0 16,-1 0-1,26 0-15,-51 0 16,51 0 0,-26 0-16,26 0 15,-50 0 1,-1 0-16,51 0 15,-26 0 1,51 0-16,-75 0 16,74 0-1,-50 0-15,26 0 16,-1 0-16,1 0 15,-51 0 1,76 0-16,-51 0 16,1 0-1,24 0-15,-24 0 16,-1 0-1,-24 0-15,50 0 16,-26 0 0,26 0-16,-26 0 15,26 0-15,-26 0 16,26 0-1,-26 0-15,51 0 16,-51 0 0,1 0-16,-1 0 15,26 0 1,-1 25-16,1 0 15,-1-25 1,0 0-16,-24 0 16,0 25-1,24-25-15,-24 25 16,-25-25-16,24 24 15,26-24 1,-26 0-16,1 0 16,-25 0-1,-1 0-15,-24 0 16,25 0-1,0 0 32,-25 0-16,25 0-15,-25 0 0,25 0-1,-1 0 1,-24 0-16,25 0 31</inkml:trace>
</inkml:ink>
</file>

<file path=ppt/ink/ink6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11:42.87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0-1,'20'0,"0"0,40 0,-1 0,1 0,39 0,-20 0,40 14,0-14,0 0,0 0,0 14,-19-14,-1 0,-20 0,-19 0,-1 0,-39 0,20 0,0-14</inkml:trace>
</inkml:ink>
</file>

<file path=ppt/ink/ink6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11:43.50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0-1,'79'0,"-19"0,19 0,0 0,40 0,40 0,-1 0,21 0,-1 20,40-20,-20 0,1 19,19 1,-20 0,0-1,-19 1,-21 0,-19 0</inkml:trace>
</inkml:ink>
</file>

<file path=ppt/ink/ink67.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1:25.2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3225 10765 0,'0'0'47,"24"-25"-31,26 25-1,24 0-15,-24-24 16,49 24-1,-24 0-15,74 0 16,-100 0 0,75-25-16,-49 0 15,-1 25-15,25 0 16,-74 0-1,49 0-15,-24 0 16,24 0 0,-24 0-16,74 0 15,-50 0 1,26 0-16,-26 0 15,25 0 1,-24 0-16,-1 0 16,1 0-1,24 0-15,-25 0 16,1 0-1,-1 0-15,0 0 16,26 25-16,-26-25 16,0 0-1,-24 0-15,25 0 16,-1 0-1,-24 0-15,24 0 16,25 0 0,-49 0-16,74 0 15,-75 0 1,51 0-16,-26 0 15,25 0 1,-24 0-16,-26 0 16,51 0-16,-51 0 15,26 0 1,-26 0-16,26 0 15,-1 0 1,-24 0-16,-1 0 16,26 0-1,-51 0-15,76 0 16,-51 0-1,26 0-15,-26 0 16,26 0 0,-26 0-16,1 0 15,24 0-15,-24 0 16,24 25-1,1-25-15,-1 0 16,1 0 0,24 0-16,-50 0 15,26 0 1,-1 0-16,25 0 15,-49 0 1,24 0-16,-24 0 16,24 0-1,1 0-15,-1 0 16,1 0-16,-1 0 15,25 0 1,-24 0-16,24 0 16,-25 0-1,26 0-15,-26 0 16,0 0-1,1 0-15,-1 0 16,-24 0 0,24 0-16,-24 0 15,24 0-15,1 0 16,-1 0-1,-24 0-15,24 0 16,-24 0 0,-25 0-16,49 0 15,-24 0 1,-1 0-16,-24 0 15,25 0 1,-26 0-16,51 24 16,-26-24-1,26 0-15,-1 0 16,26 0-1,24 0-15,0 0 16,-50 0-16,25 0 16,-49 0-1,-1 0-15,-24 0 16,0 0-1,-25 0-15,25 0 32,0 0-32,-25 0 15,24 0 1,-24 0-16,25 0 15,0 25-15,0-25 16,24 0 0,-24 0-16,0 0 15,-25 0 1,25 0-1,-25 25 204</inkml:trace>
</inkml:ink>
</file>

<file path=ppt/ink/ink68.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1:33.7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7069 5655 0,'0'0'125,"25"0"-125,25 0 15,-1 0 1,51 0-16,-26 0 16,25 0-16,-49 0 15,49 0 1,-49 0-16,24 0 15,-24 0 1,24 0-16,-49 0 16,0 0-1,24 0-15,1 0 16,0 0-1,-26 0-15,26 0 16,-25 0-16,24 0 16,-24 0-1,0 0-15,-25 0 16,50 0-1,-1 0-15,26 25 16,-51-25 0,26 0-16,0 0 15,24 0 1,-24 25-16,-26-25 15,51 0 1,-26 0-16,26 0 16,-26 0-16,1 0 15,-25 0 1,49 0-16,-49 0 15,25 0 1,-25 0-16,49 0 16,-49 0-1,0 0-15,-1 0 16,26 0-1,-25 0-15,0 0 16,49 0 0,-49 0-16,0 0 15,24 0 1,26 0-16,-51 0 15,26 0-15,-25 0 16,49 0 0,-24 0-16,-1 0 15,26 0 1,-25 0-16,-26 0 15,51 0 1,-50 25-16,24-25 16,1 0-1,-1 0-15,26 0 16,-26 0-16,-24 0 15,0 0 1,49 0-16,-49 0 16,0 0-1,25 0-15,24 0 16,-24 0-1,-1 0-15,-24 0 16,25 0 0,-26 0-16,1 0 15,0 0 1,-25 0-1,25 0 1,0 0-16,-25 0 62,24 0-46,-24 0-16,25 0 16,0 0-1,-25 0-15,25 0 16,-25 0-1,25 0-15,-25 0 16,25 0-16,-1 0 16,-24 0-1,25 0-15,-25 0 31,25 0-15,0 0 0,-25 0-16,25 0 15,-1 0 1</inkml:trace>
</inkml:ink>
</file>

<file path=ppt/ink/ink69.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1:40.95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1563 4688 0,'24'0'94,"76"0"-79,-26 0 1,50 0-16,25 0 16,-50 0-1,100 0-15,-125 0 16,25 0-16,-49 0 15,24 0 1,-24 0-16,0 0 16,-1 0-1,26 25-15,-1-25 16,-24 25-1,-1-25-15,26 0 16,-26 24 0,1-24-16,-25 0 15,24 0-15,-24 25 16,25-25-1,24 25-15,-49-25 16,24 0 0,1 25-16,24-25 15,-24 0 1,25 0-16,-51 0 15,51 0 1,-26 0-16,1 0 16,-25 0-1,0 0-15,-1 0 16,26 0-1,-50 0-15,25 0 16,24 25-16,-24-25 16,50 0-1,-51 0-15,26 0 16,-25 0-1,49 0-15,-24 0 16,-1 0 0,-24 0-16,50 0 15,-26 0 1,75 0-16,-74 0 15,49 0-15,-49 0 16,-1 0 0,1 0-16,24 0 15,-24 0 1,0 0-16,24 0 15,-49 0 1,49 0-16,-24 0 16,49 0-1,-49 0-15,-1 25 16,1-25-1,24 0-15,-49 0 16,0 0-16,25 0 16,-26 0-1,-24 0-15,25 0 16,0 0-1,-25 0-15,25 0 32,-25 0 61,49 0-77,-49 0-1,25 0 1,-25 0-16,50 0 16,-50 0-1,25 0-15,-1 0 31,1 0 16,-25 0-47,25 0 16,-25 0-1,25 0 17,-25 0-17,25 0 1,-1 0-16,1 0 15,-25 0 1,25 0-16,0 0 16,-25 0 15</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07:38.05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-1 153,'39'-18,"1"18,0 0,-21 0,21 0,0 0,0 0,-1 0,21 0,-21 0,21 0,-1 18,1-18,0 0,19 0,0 0,1 0,-1 0,0 0,21 20,-1-20,0 0,-20 0,40 0,-19 19,19-19,-20 0,20 0,20 20,-20-20,0 0,20 0,-20 0,20 0,0 0,-1 19,1-19,0 0,20 0,-20 0,0 20,19-20,-19 0,20 0,-20 19,20-19,-1 0,-19 0,0 20,20-20,0 0,-21 0,1 0,20 0,0 0,-20 0,0 0,19 0,1 0,-20-20,0 20,19 0,-20 0,1 0,0-19,0 19,0 0,20 0,-40-20,39 20,-19-19,-20-1,20 20,0-19,0-1,0 2,0 18,-20-19,20-1,0 20,-20-19,20 19,-20-20,19 20,1 0,0-19,0 19,0 0,0 0,0 0,0 0,19 0,-19 0,20 0,0-20,-20 20,19 0,-19-19,20 19,0 0,-20 0,39 0,-39 0,20 0,-20 0,19 0,1 19,-20-19,20 0,-20 0</inkml:trace>
</inkml:ink>
</file>

<file path=ppt/ink/ink7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6:43:19.18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78,'80'-40,"-21"21,21 19,-1 0,1-20,-1 20,20 0,1 0,19 0,-20 0,20 20,20-20,0 0,0-20,20 20,0 0,0 0,20 0,-20 0,19 0,1 0,-20 20,0-20,0 19,-20-19,0 20</inkml:trace>
</inkml:ink>
</file>

<file path=ppt/ink/ink7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12:40.99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0 117,'100'-39,"-61"19,21 20,-20 0,19-19,-19 19,19 0,1 0,19 0,20 0,-19 0,19 0,20 0,-20-19,40 19,-19 0,19-20,0 20,0 0,0 0,0 20,0-20,0 19,-40-19</inkml:trace>
</inkml:ink>
</file>

<file path=ppt/ink/ink7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12:41.53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0 120,'60'-19,"19"19,0 0,21-19,19 19,0 0,20 0,20 0,0-19,19 19,-19-19,20 0,20 19,-1 0,21-19,-1 19,0 0,1 0,-1 19,1-19,19 19,-39-19,-1 19,1-19,-21 19,1 0,0 0</inkml:trace>
</inkml:ink>
</file>

<file path=ppt/ink/ink7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12:44.46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0 176,'80'-19,"-1"19,-19 0,19 0,0 0,1-20,19 20,0 0,0 0,0 0,1 0,19-19,0 19,39 0,-19 0,0 0,20 0,0 0,19 0,-19 0,19-20,1 20,0-20,-21 20,21-19,-1 19,-19 0,20-20,-21 1,-19 19,0-20,0 20,0 0,0 0,-40 20,0-20</inkml:trace>
</inkml:ink>
</file>

<file path=ppt/ink/ink7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12:46.56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11,'258'-21,"-119"42,-20-21,-1 0,-19 21,21-21,-21 21,-20-21,1 20,-1 1</inkml:trace>
</inkml:ink>
</file>

<file path=ppt/ink/ink75.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12:47.03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81,'218'0,"-59"0,19 0,1-20,-1 20,21 0,19 0,20-20,0 20,1 0,19 0,0-20,19 20,-19 0,20 0,0 0,0-20,0 20,-21 0,41 0,-40 0,0 0,-20 20,0-20,0 20,-39 0,-1 20,-19-1,-40 1</inkml:trace>
</inkml:ink>
</file>

<file path=ppt/ink/ink76.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12:47.71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0 536,'59'-20,"41"20,19 0,0-20,20 20,19-20,1 1,20 19,19-20,-19 0,19 0,21 0,-1 0,0 1,20-21,0 0,20 20,20-19,0 19,0-20,19 20,1-19,-40 19,40 0,-40-20,19 40,-58 0,-1 0</inkml:trace>
</inkml:ink>
</file>

<file path=ppt/ink/ink77.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2:42.5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13196 5283 0,'25'0'109,"0"0"-93,24 0-1,1 0-15,74 0 16,-74 0-1,24 25-15,25-25 16,-24 0-16,73 25 16,-98-25-1,24 0-15,-49 0 16,50 0-1,-26 0-15,1 0 16,-25 0 0,24 0-16,1 0 15,-25 0 1,0 0-16,49 0 15,-49 0 1,24 0-16,1 0 16,0 0-16,24 0 15,-74 0 1,50 0-16,-1 0 15,26 0 1,-26 0-16,50 0 16,1 0-1,48 0-15,-48 0 16,-1 0-1,-49 0-15,24 0 16,0 0 0,26 0-16,-51 0 15,26 0-15,-26 0 16,-24 0-1,25 0-15,-50 0 16,24 0 0,1 0-16,0 0 15,0 0 1,0 0-16,-1 0 15,-24 0 1,25 0-16,-25 0 16,25 0-1,0 0 1</inkml:trace>
</inkml:ink>
</file>

<file path=ppt/ink/ink78.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2:46.1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14734 8905 0,'0'0'312,"50"0"-296,49-25-16,-25 25 16,75 0-1,-75 0-15,50 0 16,-74 0-1,25 0-15,-51 0 16,1 0-16,0 0 31,-25 0-31,25 0 16,0 0-1,-25 0-15,49 0 16,-24 0 0,0 0-16,49 0 15,-49-25 1,25 25-16,-1 0 15,26 0 1,-1 0-16,-24 0 16,49 0-1,-25 0-15,25 0 16,-49 0-16,25 0 15,-1-25 1,-49 25-16,0 0 16,-1 0-1,1 0-15,0 0 16,25 0-1,-1 0-15,-24 0 16,25-24 0,-1 24-16,-49 0 15,25 0 1,0 0-1,-25 0 1,25 0 0,-1 0-1,-24 0 1,50 0-16,-25 0 15,0 0 1,-1 0-16,1 0 16</inkml:trace>
</inkml:ink>
</file>

<file path=ppt/ink/ink79.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2:47.5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14808 9897 0,'0'0'62,"25"0"-46,50 0-16,-1 0 15,25 0 1,-24 0-16,49 0 15,-50 0 1,25 0-16,-49 0 16,0 0-1,24 0-15,0 0 16,1 0-16,-1 0 15,50 0 1,0 0-16,-25 0 16,-49 0-1,24 0-15,-24 0 16,0 0-1,24 0-15,-24 0 16,24 0 0,-24 0-16,24 0 15,-24 0 1,24 0-16,1 0 15,-1 0-15,-49 0 16,24 0 0,1 0-16,24 0 15,1 0 1,24 0-16,-25 0 15,26 0 1,-26 0-16,1 0 16,-26 0-1,50 0-15,-49 0 16,24 0-16,26 0 15,-26 0 1,25 0-16,-49 0 16,49 0-1,-49 0-15,49 0 16,-25 0-1,26 0-15,-26 0 16,50 0 0,-74 0-16,49 0 15,-74 0 1,49 0-16,-24 0 15,-26 0 1,1 0-16,0 0 16,25 0-16,-50 0 15,49 0 1,-49 0-1</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07:42.18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70,'20'0,"0"0,19-19,-19 38,20-19,-20 0,19 0,21 0,-20 0,19 19,1-19,-1 0,21 0,-21 0,40 0,-19 0,39 0,-20 0,20 0,20 0,0-19,0 19,20 0,-1-19,21 19,19-20,-19 20,19-19,21 19,-1 0,0 0,19 0,2 0,18 0,-18 0,19 0,-20 0,20 0,-20 19,0-19,0 20,-20-1,1 0,-21 0,0 19</inkml:trace>
</inkml:ink>
</file>

<file path=ppt/ink/ink80.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2:49.7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14858 11187 0,'0'0'63,"74"0"-48,1 0-15,74-25 16,-50 25 0,75-50-16,-26 50 15,-48-24 1,73-1-16,-49 25 15,50 0 1,-100 0-16,50 0 16,-49 0-1,-1 0-15,1 0 16,49 0-16,-75 0 15,50 0 1,-24 0-16,24 0 16,-49 0-1,49 0-15,-50 0 16,51 0-1,-26 0-15,0-25 16,1 25 0,-1 0-16,26-25 15,-76 25 1,51-25-16,-1 25 15,-24-24 1,-1 24-16,26 0 16,-50 0-16,49 0 15,-24 0 1,-1 0-16,-24 0 15,25 0 1,24 0-16,-49 0 16,0 0-1,24 0-15,26 0 16,-50 0-1,-1 0-15,26 0 16,-50 0-16,25 0 16,0 0-1,-1 0-15,1 0 16,-25 0-1,75 0-15,-51 0 16,51 0 0,-26 0-16,26 0 15,-50 0 1,24 0-16,26 0 15,-51 0 1,26 0-16,-25 0 16,24 24-1,1-24-15,-25 25 16,24-25-16,1 0 15,-25 0 1,0 0-16,-25 0 16,25 0-1</inkml:trace>
</inkml:ink>
</file>

<file path=ppt/ink/ink81.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3:02.0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19943 11237 0,'0'-25'62,"25"25"-62,24 0 16,1-25 0,0 25-16,24 0 15,0 0 1,-24 0-16,0 0 15,-1 0 1,1 0-16,24 0 16,-24 0-1,24 0-15,-49 0 16,25 0-16,-1 0 15,1 0 1,-25 0-16,49 0 16,-49 0-1,25 0-15,-26 0 16,26 0-1,-25 0-15,0 0 16,-1 0 0,1 25-16,0-25 15,0 0-15,0 0 16,-1 0-1,-24 0-15,25 0 16,-25 0 0,25 0-16,0 0 15,-25 0 16,25 0 16</inkml:trace>
</inkml:ink>
</file>

<file path=ppt/ink/ink82.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3:03.7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14784 12229 0,'24'0'0,"1"0"15,0 0 1,49 0-16,-49 0 15,25 0 1,-1 0-16,51 0 16,-26 0-1,0 0-15,75 0 16,-74 0-16,74 0 15,-75 0 1,75 25-16,-75-1 16,25 1-1,1-25-15,24 25 16,-50 0-1,75 0-15,-75-25 16,50 0 0,-24 24-16,-26 1 15,-24-25 1,24 0-16,50 0 15,-74 0-15,49 0 16,-25 0 0,25 0-16,-24 0 15,24 0 1,-24 0-16,-1 0 15,-24 0 1,49 0-16,-50 0 16,51 0-1,-51 0-15,75 0 16,-74 0-1,24 0-15,-24 0 16,24 0-16,1 0 16,-26 0-1,51 0-15,-51 0 16,26 0-1,-26 0-15,50 0 16,-24 0 0,-1 0-16,1 0 15,24 0 1,-50 0-16,51 0 15,-26 0 1,50 0-16,-49 0 16,-1 0-16,25 0 15,-24 0 1,-1 0-16,0 0 15,26 0 1,-1 0-16,0 0 16,-25 0-1,50 0-15,-24 0 16,-1 0-1,-49 0-15,24 0 16,-24 0 0,49 0-16,-25 0 15,1 0-15,24 0 16,0 0-1,0 0-15,-49 0 16,49 0 0,-49 0-16,-50 0 15,25 0 1</inkml:trace>
</inkml:ink>
</file>

<file path=ppt/ink/ink83.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3:05.3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15131 13196 0,'25'0'63,"24"0"-48,26 0 1,-1 0-16,50 0 16,-49 0-1,24 0-15,-50 0 16,1 0-16,-25 0 15,49 0 1,-24 0-16,24 0 16,-49 0-1,49 0-15,-24 0 16,0 0-1,24 0-15,-24 0 16,-1 0 0,1 0-16,0 0 15,-1 0 1,1 0-16,-1 0 15,1 0-15,24 0 16,1 0 0,-26 0-16,51 0 15,-26 0 1,25 0-16,-49 0 15,-1 0 1,51 0-16,-26 0 16,0 0-1,1 0-15,-25 0 16,24 0-16,-24 0 15,24 0 1,0 0-16,1 0 16,-1 0-1,-24 0-15,24 0 16,-49 0-1,25 0-15,-1 0 16,1 0 0,-25 0-16,-1 0 15,51 0 1,24 0-16,25 0 15,-74 0 1,74 0-16,-50 0 16,1 0-16,-1 0 15,0 0 1,-24 0-16,74 0 15,-50 0 1,50 0-16,1 0 16,48 0-1,-98 0-15,24 0 16,25 0-1,-50 0-15,1 0 16,-26 0-16,-49 0 16</inkml:trace>
</inkml:ink>
</file>

<file path=ppt/ink/ink84.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3:07.2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16991 12129 0,'25'0'16,"25"0"-1,-26 0-15,26 0 16,-25 0-1,24 0-15,1 0 16,-25 0-16,24 0 16,-24 0-1,25 0-15,-25 0 16,24 0-1,1 0-15,24 0 16,-24 0 0,0 0-16,-1 0 15,1 0 1,24 0-16,-49 0 15,0 0 1,24 0-16,1 0 16,0 0-1,-26 0-15,26 0 16,0 0-16,-1 0 15,1 0 1,-1 0-16,1 0 16,24 0-1,-24 0-15,0 0 16,-1 0-1,1 0-15,24 0 16,-24 0 0,0 0-16,-1 0 15,1 0-15,24 0 16,-24 0-1,-1 0-15,-24 0 16,50 0 0,-26 0-16,75 0 15,-49 0 1,24 0-16,-74 0 15,74 0 1,-25-24-16,-24 24 16,-25 0-1,24 0-15,-24 0 16,0 0-1,0 0-15,24 0 16,-24 0-16,0 0 16,25 0-1,-1 0-15,26 0 16,-51 0-1,76 0-15,-51 0 16,1 0 0,24 0-16,-24 0 15,-1 0 1,1 0-16,0 0 15,-1 0-15,-24 0 16,25 0 0,-1 0-16,-24 0 15,25 0 1,-25 0-16,24 0 15,1 0 1,-25 0-16,-1 0 16,26 0-1,-50 0-15,50 0 16,-50 0-1,24 0-15,1 0 16,0 0 0,-25 0-1,25 0-15,0 0 16,-1 0-1,-24 0 1,25 0 0,-25 0 15,25 0-16,0 0 1,-25 0 0,25 0-16,-25 0 15,-50 0 79</inkml:trace>
</inkml:ink>
</file>

<file path=ppt/ink/ink85.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3:08.6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14982 12005 0,'25'0'32,"24"0"-17,1 0 1,0 0-16,49 0 15,-50 0 1,76 0-16,-51 0 16,0 0-1,1 0-15,-50 0 16,49 0-16,-49 0 15,49 0 1,-24 0-16,24 0 16,-24 0-1,24 0-15,-24 0 16,24 0-1,-24 0-15,24 0 16,-24 0 0,24 0-16,-24 0 15,0 0-15,24 0 16,-24 0-1,49 0-15,-50 0 16,26 0 0,-50 0-16,49 0 15,-49 0 1,24 0-16,-24 0 15,25 0 1,-25 0-16,-1 0 16,1 0-1</inkml:trace>
</inkml:ink>
</file>

<file path=ppt/ink/ink86.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3:10.1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14908 12948 0,'0'-25'46,"49"25"-46,-24 0 16,25 0 0,-1 0-16,1-25 15,-1 25 1,26 0-16,-50 0 15,-1 0 1,26 0-16,-25 0 16,0 0-1,0 0-15,24 0 16,1 0-1,-25 0-15,24 0 16,26 0 0,-51 0-16,51 0 15,-26 0-15,1 0 16,-25 0-1,0 0-15,-1 0 16,-24 0 0,50 0-16,-25 0 15,0 0 1,-1 0-16,51 0 15,-75 0 1,25 0 0</inkml:trace>
</inkml:ink>
</file>

<file path=ppt/ink/ink87.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3:11.1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14833 13246 0,'0'0'46,"0"0"-14,25 0 108,0 0-124,24 0-1,26 0-15,-1 0 16,1 0-1,-1 0-15,0 0 16,-24 0 0,0 0-16,-25 0 15,-1 0-15</inkml:trace>
</inkml:ink>
</file>

<file path=ppt/ink/ink88.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3:12.5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16966 12923 0,'0'0'0,"50"0"16,24 0-1,50 0-15,-24 0 16,73 0 0,-73 0-16,73 0 15,-98 0 1,-1 0-16,0 0 15,1 0 1,-50 0-16,24 0 16,-24 0-16,25 0 15,24 0 1,-24 0-16,24 0 15,-24 0 1,-1 0-16,1 0 16,-25 0-1,0 0-15,24 0 16,1 0-1,24 0-15,1 0 16,-1 0 0,-24 0-16,49-25 15,-50 25-15,1 0 16,0 0-1,-26 0-15,51 0 16,-26 0 0,1 0-16,0 0 15,-1 0 1,-24-24-16,25 24 15,-1 0 1,26-25-16,-26 0 16,51 25-1,-76 0-15,26 0 16,-50-25-16,25 25 93,-25 0-46,25 0-31,-1 0-1,1 0-15,0 0 16,0 0 0,0 25-16,-25-25 15,24 0 1,1 0-16,-25 0 31,25 25-15,-25-25-1,25 0-15,0 0 31,-25 0-31,24 0 16</inkml:trace>
</inkml:ink>
</file>

<file path=ppt/ink/ink89.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4:21.7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14932 13866 0,'0'0'47,"50"0"-31,-50 0-16,50 0 15,24 0 1,0 25-16,-24-25 16,0 24-1,49-24-15,-49 0 16,49 0-1,-25 0-15,25 0 16,-49 0 0,0 0-16,-26 0 15,51 0-15,-50 0 16,24 0-1,1 0-15,24 0 16,1 0 0,-1 0-16,-24 25 15,-1-25 1,26 0-16,-26 0 15,1 0 1,0 0-16,-26 0 16,1 0-1,25 0-15,-50 0 16,49 0-1,-49 0-15,25 0 16,25 0-16,-25 0 16,-1 0-1,26 0-15,0 0 16,-26 0-1,26 0-15,0 0 16,-1 0 0,1 0-16,-1 0 15,-24 0 1,74 0-16,-49 0 15,24 0 1,-24 0-16,0 0 16,-1 0-16,26 0 15,-26 0 1,1 0-16,-25 0 15,24 0 1,1 0-16,-25 0 16,49 0-1,-49 0-15,25 0 16,-1 0-1,-24 0-15,25 0 16,24 0 0,-49 0-16,24 0 15,-24 0-15,50 0 16,-26 0-1,1 0-15,0 0 16,-1 0 0,1 0-16,24 0 15,-49 0 1,0 0-16,24 0 15,-24 0 1,0 0-16,25 0 16,24 0-1,-49 0-15,49 0 16,-49 0-16,25 0 15,24 0 1,0 0-16,-49 0 16,25 0-1,-1 0-15,26 0 16,-50 0-1,0 0-15,24 0 16,-24 0 0,25 0-16,-50 0 15,49 0-15,-49 0 16,50 0-1,-50 0-15,25 0 16,24 0 0,-24 0-16,0 0 15,0 0 1,-1 0-16,1 0 15,0 0 1,0 0-16,-25 0 16,25 0-1,-25 0-15,49 0 16,-49 0-1,25 0 1,-25 0 0,25 0-1,-25 0-15,49 0 16,-49 0-1,25 0-15,-25 0 32,25 0-17,0 0 1,-25 0-1,25 0-15,24-25 32,-49 25-32,25 0 15,0 0 1,-25 0-16,25 0 15,-25 0 1,24 0 0,1 0-1,-25 0 1,25 0-1,-25 0 17,25 0-1,-25 0 0,25 0 0,-1 0 16,-24 0-31,25 0-1</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08:15.95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-1 103,'59'-39,"1"20,-21 19,41-20,-1 20,20 0,1-19,-1 19,20 0,20 0,0 0,19 0,21 0,0 0,19 0,20 0,1 0,19 0,0 0,19 0,1 19,0 1,0-20,-20 19,20 1,-40-1,20 20,-39-20,-21 0,1 21,-20-1,-21 0,-18-20</inkml:trace>
</inkml:ink>
</file>

<file path=ppt/ink/ink90.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13:42.53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0 126,'39'0,"-19"0,0 0,0 0,0 0,0 18,0-18,19 0,-19 0,20 18,-20-18,19 0,-19 18,20-18,0 0,-1 0,1 0,0 0,19-18,-19 18,19 0,-19 0,20 0,-1 0,1-18,-1 18,21 0,-21 0,21 0,-1 0,0-18,21 18,-21 0,20 0,0 0,1 0,-1 0,0 0,0-18,1 18,-1 0,20 0,0 0,-20-18,20 18,-19 0,19-17,0 17,-20 0,20-18,0 18,-1 0,1 0,0-18,0 18,20 0,0 0,0 0,-20 0,20 0,20-18,0 18,-20 0,19 0,1 0,0 0,-20 0,20 0,-1 0,1 0,0 18,-20 0,0-18,0 35,-20-17,-20 0,-20 0</inkml:trace>
</inkml:ink>
</file>

<file path=ppt/ink/ink91.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4:13:43.95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0-5,'80'0,"-1"-11,1 11,19 0,0 0,20 0,0 0,20 0,0 11,0-11,0 0,40 0,-21 0,1 0,40 0,-21 0,1 0,20 0,-1 0,-19-11,-1 11,21 0,-40 0,-21 0,21 0,-20 0,-20 11</inkml:trace>
</inkml:ink>
</file>

<file path=ppt/ink/ink92.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6:44:09.67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0-1,'20'0,"20"0,-20 0,19 0,-19 0,20 0,0 0,0 0,-1 0,1 0,0 0,19 0,1 0,-1 0,21 0,-20 0,19 0,0 0,1 0,-1 19,1-19,19 0,0 20,1-20,-1 0,0 0,21 0,-21 20,20-20,0 0,1 0,-1 20,19-20,-19 0,0 20,0-20,20 0,-19 20,-1 0,0-20,20 19,-20-19,0 20,-19 0,19-20,-20 19,20 1,-19 0,-21-1,1-19,19 20,-39 0,19 0,-19 0,-1-20,-19 20,19 0</inkml:trace>
</inkml:ink>
</file>

<file path=ppt/ink/ink93.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6:44:10.72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0,'79'0,"-19"0,19 0,0 0,-19 0,19 0,0 0,1 0,19 20,0-20,0 20,0-20,20 20,-19-20,19 20,0-20,0 0,20 0,-1 0,1 0,20 19,0-19,-21 0,21 0,0 0,-1 0,1 0,20-19,-21 19,1-20,0 20,19 0,-19-20,0 20,-1 0,21 0,-21 0,1 0,-20 20,20-20,-1 20,-19-1,20-19,-20 20,-20 20,20-21,-40 1,20 20,0-20,-20-1,0 1,-20 0,1-20</inkml:trace>
</inkml:ink>
</file>

<file path=ppt/ink/ink94.xml><?xml version="1.0" encoding="utf-8"?>
<inkml:ink xmlns:inkml="http://www.w3.org/2003/InkML">
  <inkml:definitions>
    <inkml:context xml:id="ctx0">
      <inkml:inkSource xml:id="inkSrc0">
        <inkml:traceFormat>
          <inkml:channel name="X" type="integer" max="1280" units="cm"/>
          <inkml:channel name="Y" type="integer" max="960" units="cm"/>
        </inkml:traceFormat>
        <inkml:channelProperties>
          <inkml:channelProperty channel="X" name="resolution" value="28.31858" units="1/cm"/>
          <inkml:channelProperty channel="Y" name="resolution" value="28.31858" units="1/cm"/>
        </inkml:channelProperties>
      </inkml:inkSource>
      <inkml:timestamp xml:id="ts0" timeString="2015-03-17T16:44:11.64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2142 202,'-99'-20,"40"0,-1 20,-19-19,-1-1,1 20,0-19,-20-1,-1 20,1-20,0 1,0 19,-20-20,0 20,0-20,-20 20,20 0,0 20,0-20,-20 0,20 20</inkml:trace>
</inkml:ink>
</file>

<file path=ppt/ink/ink95.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4:25.9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15032 12129 0,'24'-24'31,"-24"24"-15,50 0-16,-25-25 15,24 25 1,1 0-16,0 0 15,24-25-15,1 25 16,49 0 0,-25 0-16,25 0 15,0 0 1,25 0-16,-25 0 15,0 0 1,-50 0-16,1 0 16,-1 0-1,0 0-15,26 0 16,-1 0-16,0 0 15,25 0 1,0 0-16,-25 0 16,0 0-1,-24 0-15,-1 0 16,-24 0-1,24 0-15,-49 0 16,25 0 0,-25 0-16,24 0 15,1 0 1,-25 0-16,24 0 15,26 0-15,-26 0 16,50 0 0,-49 0-16,0 0 15,-1 0 1,26 0-16,-26 0 15,-24 0 1,0 0-16,24 0 16,26 0-1,-50 0-15,49 0 16,-49 0-1,74 0-15,-49 0 16,-25 0-16,-1 0 16,51 0-1,-50 0-15,24 0 16,-24 0-1,25 0-15,24 0 16,-49 0 0,49 0-16,-49 0 15,49 0 1,-49 0-16,0 0 15,0 0 1,24-25-16,-24 25 16,25 0-16,-25 0 15,24 0 1,1 0-16,0 0 15,24 0 1,-49 0-16,49 0 16,-49 0-1,99 0-15,-25 0 16,0 0-1,-24 0-15,49 0 16,-50 0 0,25-25-16,-49 25 15,25 0-15,-1 0 16,-24 0 0,-1 0-16,1 0 15,-1 0 1,26 0-16,-1 0 15,1 0 1,24 0-16,-50 0 16,51 0-1,-26 0-15,50 0 16,-49 0-1,-1 0-15,0 0 16,1 0-16,-26 0 16,-24 0-1,0 0-15,-75 25 109</inkml:trace>
</inkml:ink>
</file>

<file path=ppt/ink/ink96.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4:28.5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14908 12874 0,'0'0'63,"0"0"-48,24 0-15,-24 0 16,50 0 0,-25-25-16,0 25 15,49 0-15,0 0 16,50 0-1,-74 0-15,25 0 16,-1 0 0,0 0-16,-24 0 15,24 0 1,1 0-16,-26 0 15,26 0 1,-1 0-16,-24 0 16,24 0-16,-24 0 15,-1 0 1,26 0-16,-26 0 15,1 0 1,0 0-16,-1 0 16,1 0-1,-25 0-15,-25 0 16,49 0-1,1 0 173,0 0-173,24 0-15,-49 0 16,74 0-16,-49 0 15,24 0 1,-24 0-16,-1 0 16,26 0-1,-26 0-15,26 0 16,-26 0-1,50 0-15,-74 0 16,50 0 0,-1 25-16,1-25 15,-26 24 1,50-24-16,-24 25 15,-1-25 1,1 0-16,24 0 16,-25 0-16,-24 0 15,24 0 1,1 25-16,-26-25 15,26 0 1,-1 0-16,1 0 16,24 0-1,-25 0-15,25 0 16,-24 0-1,24 0-15,-25 0 16,1 0-16,-26 0 16,26 0-1,-26 0-15,51 0 16,-75 0-1,24 0-15,1 0 16,-1 0 0,1 0-16,-50 0 15,50 0 1,-1 0-16,1 0 15,-25 0 1,24 0-16,1 0 16,-1 0-1,-24 0-15,50 0 16,-51 0-16,76 0 15,-76 0 1,51 0-16,-26 0 16,26 0-1,-1 0-15,-24 0 16,24 0-1,1 0-15,-26 0 16,1 0 0,24 0-16,-49 0 15,50 0 1,-26 0-16,26 0 15,-75 0-15,24 0 16,1 0 0,-25 0-16,25 0 31,25 0-31,-26 0 15,1 0 1,0 0-16,0 0 16,-25 0-1,25 0-15,-25 0 31,0 25-15</inkml:trace>
</inkml:ink>
</file>

<file path=ppt/ink/ink97.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5:00.2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14784 15230 0,'0'0'94,"49"0"-79,1 0 1,74 0-16,-25 0 15,75 0 1,-75 0-16,50 0 16,-50 0-1,-25 0-15,-24 0 16,0 0-1,-50 0-15,24 0 16,1 0 0,0 0-16,0 0 15,0 0 1,24 0-16,-24 0 15,25 0-15,-26 0 16,26 0 0,-25 0-16,-25 0 15,49 0 1,-24 0-16,0 0 15,25 0 1,-26 0-16,-24 0 16,50 0-1,0 0-15,-25 0 16,24 25-1,1-25-15,-1 0 16,26 0-16,-50 0 16,49 0-1,-49 0-15,49 0 16,-49 0-1,25 0-15,-1 0 16,1 0 0,-50 0-16,49 0 15,1 0 1,-25 0-16,0 0 15,24 0 1,26 0-16,-51 0 16,26 0-16,0 0 15,24 0 1,1 0-16,-1 0 15,-49 0 1,24 0-16,1 0 16,24 0-1,-24 0-15,0 0 16,-1 0-1,-24 0-15,0 0 16,0 0 0,24 0-16,-24 0 15,49 0-15,-24 0 16,0 0-1,24 0-15,-24 0 16,24 0 0,-24 0-16,-25 0 15,49 0 1,-24 25-16,-1-25 15,1 0 1,-1 0-16,51 24 16,-51-24-16,26 0 15,-26 0 1,50 0-16,-24 0 15,-1 0 1,-49 0-16,49 0 16,-74 0-1,25 0-15,-25 0 31,25 0 32,0 0-16</inkml:trace>
</inkml:ink>
</file>

<file path=ppt/ink/ink98.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5:02.6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14585 16098 0,'0'0'94,"25"0"-94,25 0 15,-1 0 1,50 0-16,-49 0 15,74 0 1,-25 0-16,25 0 16,-74 0-16,74 0 15,-74 0 1,24 0-16,-24 0 15,49 0 1,0 0-16,-25 0 16,26 0-1,-1 0-15,-25 0 16,1 0-1,-1 0-15,-24 0 16,-1-25-16,1 25 16,-25-24-1,24 24-15,1 0 16,-25-25-1,49 25-15,1 0 16,-1 0 0,0-25-16,-24 25 15,0-25 1,-1 25-16,1 0 15,-1 0 1,-24 0-16,25 0 16,24 0-16,-24 0 15,24 0 1,-24 0-16,24 0 15,-24 0 1,24 0-16,-24 0 16,24 0-1,-24 0-15,0 0 16,24 0-1,-24 0-15,49 0 16,-25 0 0,1 0-16,-26 0 15,26 25-15,-1-25 16,0 25-1,-24-25-15,74 25 16,-74-25 0,24 24-16,-24-24 15,-1 25 1,26-25-16,-50 0 15,24 0 1,1 0-16,24 0 16,1 0-1,-1 0-15,-49 0 16,49 0-16,-49 0 15,49 0 1,-49 0-16,25 0 16,0 0-1,24 0-15,0 0 16,1 0-1,-26 0-15,1 0 16,-25 0 0,24 0-16,-24 0 15,0 0 1,25 0-16,-26 0 15,1 0 1,0 0-16,25 0 16,-50 0-16,49 0 15,26 0 1,-26 0-16,1 0 15,-25 0 1,-1 0-16,26 0 16,-50 0-1,50 0-15,-1 25 16,1-25-1,74 0-15,-74 0 16,24 0-16,0 0 16,1 25-1,-1 0-15,-49-25 16,25 0-1,-26 0-15,-24 0 16,25 0 0,0 0-1,-25 0 1,25 0-16,-25 0 15,25 0 1,-1 0-16,-24 0 16,25 0-16,-25 0 31,50 0-16,-50 0 1,25 0-16,-25 0 31,24 0-15,-24 0 15</inkml:trace>
</inkml:ink>
</file>

<file path=ppt/ink/ink99.xml><?xml version="1.0" encoding="utf-8"?>
<inkml:ink xmlns:inkml="http://www.w3.org/2003/InkML">
  <inkml:definitions>
    <inkml:context xml:id="ctx0">
      <inkml:inkSource xml:id="inkSrc0">
        <inkml:traceFormat>
          <inkml:channel name="X" type="integer" max="1024" units="cm"/>
          <inkml:channel name="Y" type="integer" max="768" units="cm"/>
          <inkml:channel name="T" type="integer" max="2.14748E9" units="dev"/>
        </inkml:traceFormat>
        <inkml:channelProperties>
          <inkml:channelProperty channel="X" name="resolution" value="28.36565" units="1/cm"/>
          <inkml:channelProperty channel="Y" name="resolution" value="28.33948" units="1/cm"/>
          <inkml:channelProperty channel="T" name="resolution" value="1" units="1/dev"/>
        </inkml:channelProperties>
      </inkml:inkSource>
      <inkml:timestamp xml:id="ts0" timeString="2016-03-09T16:45:04.6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14709 16842 0,'25'0'109,"74"0"-109,-24 0 16,49 0 0,-50 0-16,75 0 15,-75 0 1,26 0-16,-51 0 15,26 0 1,-51 0-16,26-24 16,-25 24-16,24-25 15,-24 25 1,25-25-16,-1 25 15,-24 0 1,0 0-16,49 0 16,-24 0-1,-50-25-15,50 25 16,-26 0-1,26 0-15,-25 0 16,24 0 0,26 0-16,-1 0 15,-49 0-15,25 0 16,-25 0-1,-1 0-15,1 0 16,25 0 0,-50 0-16,25 0 31,-25 0-31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97E8FED-020D-4A52-B5EB-EBB661B15F18}" type="datetimeFigureOut">
              <a:rPr lang="en-US" smtClean="0">
                <a:solidFill>
                  <a:prstClr val="white">
                    <a:alpha val="50000"/>
                  </a:prstClr>
                </a:solidFill>
              </a:rPr>
              <a:pPr/>
              <a:t>3/13/2018</a:t>
            </a:fld>
            <a:endParaRPr lang="en-US">
              <a:solidFill>
                <a:prstClr val="white">
                  <a:alpha val="50000"/>
                </a:prstClr>
              </a:solidFill>
            </a:endParaRPr>
          </a:p>
        </p:txBody>
      </p:sp>
      <p:sp>
        <p:nvSpPr>
          <p:cNvPr id="8" name="Slide Number Placeholder 7"/>
          <p:cNvSpPr>
            <a:spLocks noGrp="1"/>
          </p:cNvSpPr>
          <p:nvPr>
            <p:ph type="sldNum" sz="quarter" idx="11"/>
          </p:nvPr>
        </p:nvSpPr>
        <p:spPr/>
        <p:txBody>
          <a:bodyPr/>
          <a:lstStyle/>
          <a:p>
            <a:fld id="{F0289BF1-47C7-4DE0-A150-19887771DD85}" type="slidenum">
              <a:rPr lang="en-US" smtClean="0">
                <a:solidFill>
                  <a:prstClr val="white"/>
                </a:solidFill>
              </a:rPr>
              <a:pPr/>
              <a:t>‹#›</a:t>
            </a:fld>
            <a:endParaRPr lang="en-US">
              <a:solidFill>
                <a:prstClr val="white"/>
              </a:solidFill>
            </a:endParaRPr>
          </a:p>
        </p:txBody>
      </p:sp>
      <p:sp>
        <p:nvSpPr>
          <p:cNvPr id="9" name="Footer Placeholder 8"/>
          <p:cNvSpPr>
            <a:spLocks noGrp="1"/>
          </p:cNvSpPr>
          <p:nvPr>
            <p:ph type="ftr" sz="quarter" idx="12"/>
          </p:nvPr>
        </p:nvSpPr>
        <p:spPr/>
        <p:txBody>
          <a:bodyPr/>
          <a:lstStyle/>
          <a:p>
            <a:endParaRPr lang="en-US">
              <a:solidFill>
                <a:prstClr val="white"/>
              </a:solidFill>
            </a:endParaRPr>
          </a:p>
        </p:txBody>
      </p:sp>
    </p:spTree>
    <p:extLst>
      <p:ext uri="{BB962C8B-B14F-4D97-AF65-F5344CB8AC3E}">
        <p14:creationId xmlns:p14="http://schemas.microsoft.com/office/powerpoint/2010/main" val="223821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E8FED-020D-4A52-B5EB-EBB661B15F18}" type="datetimeFigureOut">
              <a:rPr lang="en-US" smtClean="0">
                <a:solidFill>
                  <a:prstClr val="white">
                    <a:alpha val="50000"/>
                  </a:prstClr>
                </a:solidFill>
              </a:rPr>
              <a:pPr/>
              <a:t>3/13/2018</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0289BF1-47C7-4DE0-A150-19887771DD8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84813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E8FED-020D-4A52-B5EB-EBB661B15F18}" type="datetimeFigureOut">
              <a:rPr lang="en-US" smtClean="0">
                <a:solidFill>
                  <a:prstClr val="white">
                    <a:alpha val="50000"/>
                  </a:prstClr>
                </a:solidFill>
              </a:rPr>
              <a:pPr/>
              <a:t>3/13/2018</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0289BF1-47C7-4DE0-A150-19887771DD8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28469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DEBBB90-1A74-483D-92FD-21D8CD9977C9}" type="datetimeFigureOut">
              <a:rPr lang="en-US" smtClean="0">
                <a:solidFill>
                  <a:srgbClr val="465E9C"/>
                </a:solidFill>
              </a:rPr>
              <a:pPr/>
              <a:t>3/13/2018</a:t>
            </a:fld>
            <a:endParaRPr lang="en-US">
              <a:solidFill>
                <a:srgbClr val="465E9C"/>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en-US">
              <a:solidFill>
                <a:srgbClr val="465E9C"/>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6A3C647-7C70-48FE-9431-4ECC9F4E6EE7}"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2992378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EBBB90-1A74-483D-92FD-21D8CD9977C9}" type="datetimeFigureOut">
              <a:rPr lang="en-US" smtClean="0">
                <a:solidFill>
                  <a:srgbClr val="465E9C"/>
                </a:solidFill>
              </a:rPr>
              <a:pPr/>
              <a:t>3/13/2018</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16A3C647-7C70-48FE-9431-4ECC9F4E6EE7}"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345675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EBBB90-1A74-483D-92FD-21D8CD9977C9}" type="datetimeFigureOut">
              <a:rPr lang="en-US" smtClean="0">
                <a:solidFill>
                  <a:srgbClr val="465E9C"/>
                </a:solidFill>
              </a:rPr>
              <a:pPr/>
              <a:t>3/13/2018</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16A3C647-7C70-48FE-9431-4ECC9F4E6EE7}"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357414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DEBBB90-1A74-483D-92FD-21D8CD9977C9}" type="datetimeFigureOut">
              <a:rPr lang="en-US" smtClean="0">
                <a:solidFill>
                  <a:srgbClr val="465E9C"/>
                </a:solidFill>
              </a:rPr>
              <a:pPr/>
              <a:t>3/13/2018</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16A3C647-7C70-48FE-9431-4ECC9F4E6EE7}" type="slidenum">
              <a:rPr lang="en-US" smtClean="0">
                <a:solidFill>
                  <a:srgbClr val="465E9C"/>
                </a:solidFill>
              </a:rPr>
              <a:pPr/>
              <a:t>‹#›</a:t>
            </a:fld>
            <a:endParaRPr lang="en-US">
              <a:solidFill>
                <a:srgbClr val="465E9C"/>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7805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DEBBB90-1A74-483D-92FD-21D8CD9977C9}" type="datetimeFigureOut">
              <a:rPr lang="en-US" smtClean="0">
                <a:solidFill>
                  <a:srgbClr val="465E9C"/>
                </a:solidFill>
              </a:rPr>
              <a:pPr/>
              <a:t>3/13/2018</a:t>
            </a:fld>
            <a:endParaRPr lang="en-US">
              <a:solidFill>
                <a:srgbClr val="465E9C"/>
              </a:solidFill>
            </a:endParaRPr>
          </a:p>
        </p:txBody>
      </p:sp>
      <p:sp>
        <p:nvSpPr>
          <p:cNvPr id="8" name="Footer Placeholder 7"/>
          <p:cNvSpPr>
            <a:spLocks noGrp="1"/>
          </p:cNvSpPr>
          <p:nvPr>
            <p:ph type="ftr" sz="quarter" idx="11"/>
          </p:nvPr>
        </p:nvSpPr>
        <p:spPr/>
        <p:txBody>
          <a:bodyPr/>
          <a:lstStyle/>
          <a:p>
            <a:endParaRPr lang="en-US">
              <a:solidFill>
                <a:srgbClr val="465E9C"/>
              </a:solidFill>
            </a:endParaRPr>
          </a:p>
        </p:txBody>
      </p:sp>
      <p:sp>
        <p:nvSpPr>
          <p:cNvPr id="9" name="Slide Number Placeholder 8"/>
          <p:cNvSpPr>
            <a:spLocks noGrp="1"/>
          </p:cNvSpPr>
          <p:nvPr>
            <p:ph type="sldNum" sz="quarter" idx="12"/>
          </p:nvPr>
        </p:nvSpPr>
        <p:spPr/>
        <p:txBody>
          <a:bodyPr/>
          <a:lstStyle/>
          <a:p>
            <a:fld id="{16A3C647-7C70-48FE-9431-4ECC9F4E6EE7}" type="slidenum">
              <a:rPr lang="en-US" smtClean="0">
                <a:solidFill>
                  <a:srgbClr val="465E9C"/>
                </a:solidFill>
              </a:rPr>
              <a:pPr/>
              <a:t>‹#›</a:t>
            </a:fld>
            <a:endParaRPr lang="en-US">
              <a:solidFill>
                <a:srgbClr val="465E9C"/>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749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EBBB90-1A74-483D-92FD-21D8CD9977C9}" type="datetimeFigureOut">
              <a:rPr lang="en-US" smtClean="0">
                <a:solidFill>
                  <a:srgbClr val="465E9C"/>
                </a:solidFill>
              </a:rPr>
              <a:pPr/>
              <a:t>3/13/2018</a:t>
            </a:fld>
            <a:endParaRPr lang="en-US">
              <a:solidFill>
                <a:srgbClr val="465E9C"/>
              </a:solidFill>
            </a:endParaRPr>
          </a:p>
        </p:txBody>
      </p:sp>
      <p:sp>
        <p:nvSpPr>
          <p:cNvPr id="4" name="Footer Placeholder 3"/>
          <p:cNvSpPr>
            <a:spLocks noGrp="1"/>
          </p:cNvSpPr>
          <p:nvPr>
            <p:ph type="ftr" sz="quarter" idx="11"/>
          </p:nvPr>
        </p:nvSpPr>
        <p:spPr/>
        <p:txBody>
          <a:bodyPr/>
          <a:lstStyle/>
          <a:p>
            <a:endParaRPr lang="en-US">
              <a:solidFill>
                <a:srgbClr val="465E9C"/>
              </a:solidFill>
            </a:endParaRPr>
          </a:p>
        </p:txBody>
      </p:sp>
      <p:sp>
        <p:nvSpPr>
          <p:cNvPr id="5" name="Slide Number Placeholder 4"/>
          <p:cNvSpPr>
            <a:spLocks noGrp="1"/>
          </p:cNvSpPr>
          <p:nvPr>
            <p:ph type="sldNum" sz="quarter" idx="12"/>
          </p:nvPr>
        </p:nvSpPr>
        <p:spPr/>
        <p:txBody>
          <a:bodyPr/>
          <a:lstStyle/>
          <a:p>
            <a:fld id="{16A3C647-7C70-48FE-9431-4ECC9F4E6EE7}"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2777612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BBB90-1A74-483D-92FD-21D8CD9977C9}" type="datetimeFigureOut">
              <a:rPr lang="en-US" smtClean="0">
                <a:solidFill>
                  <a:srgbClr val="465E9C"/>
                </a:solidFill>
              </a:rPr>
              <a:pPr/>
              <a:t>3/13/2018</a:t>
            </a:fld>
            <a:endParaRPr lang="en-US">
              <a:solidFill>
                <a:srgbClr val="465E9C"/>
              </a:solidFill>
            </a:endParaRPr>
          </a:p>
        </p:txBody>
      </p:sp>
      <p:sp>
        <p:nvSpPr>
          <p:cNvPr id="3" name="Footer Placeholder 2"/>
          <p:cNvSpPr>
            <a:spLocks noGrp="1"/>
          </p:cNvSpPr>
          <p:nvPr>
            <p:ph type="ftr" sz="quarter" idx="11"/>
          </p:nvPr>
        </p:nvSpPr>
        <p:spPr/>
        <p:txBody>
          <a:bodyPr/>
          <a:lstStyle/>
          <a:p>
            <a:endParaRPr lang="en-US">
              <a:solidFill>
                <a:srgbClr val="465E9C"/>
              </a:solidFill>
            </a:endParaRPr>
          </a:p>
        </p:txBody>
      </p:sp>
      <p:sp>
        <p:nvSpPr>
          <p:cNvPr id="4" name="Slide Number Placeholder 3"/>
          <p:cNvSpPr>
            <a:spLocks noGrp="1"/>
          </p:cNvSpPr>
          <p:nvPr>
            <p:ph type="sldNum" sz="quarter" idx="12"/>
          </p:nvPr>
        </p:nvSpPr>
        <p:spPr/>
        <p:txBody>
          <a:bodyPr/>
          <a:lstStyle/>
          <a:p>
            <a:fld id="{16A3C647-7C70-48FE-9431-4ECC9F4E6EE7}"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707819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DEBBB90-1A74-483D-92FD-21D8CD9977C9}" type="datetimeFigureOut">
              <a:rPr lang="en-US" smtClean="0">
                <a:solidFill>
                  <a:srgbClr val="465E9C"/>
                </a:solidFill>
              </a:rPr>
              <a:pPr/>
              <a:t>3/13/2018</a:t>
            </a:fld>
            <a:endParaRPr lang="en-US">
              <a:solidFill>
                <a:srgbClr val="465E9C"/>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16A3C647-7C70-48FE-9431-4ECC9F4E6EE7}"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467994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7E8FED-020D-4A52-B5EB-EBB661B15F18}" type="datetimeFigureOut">
              <a:rPr lang="en-US" smtClean="0">
                <a:solidFill>
                  <a:prstClr val="white">
                    <a:alpha val="50000"/>
                  </a:prstClr>
                </a:solidFill>
              </a:rPr>
              <a:pPr/>
              <a:t>3/13/2018</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0289BF1-47C7-4DE0-A150-19887771DD8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15755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DEBBB90-1A74-483D-92FD-21D8CD9977C9}" type="datetimeFigureOut">
              <a:rPr lang="en-US" smtClean="0">
                <a:solidFill>
                  <a:srgbClr val="465E9C"/>
                </a:solidFill>
              </a:rPr>
              <a:pPr/>
              <a:t>3/13/2018</a:t>
            </a:fld>
            <a:endParaRPr lang="en-US">
              <a:solidFill>
                <a:srgbClr val="465E9C"/>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16A3C647-7C70-48FE-9431-4ECC9F4E6EE7}"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2241316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EBBB90-1A74-483D-92FD-21D8CD9977C9}" type="datetimeFigureOut">
              <a:rPr lang="en-US" smtClean="0">
                <a:solidFill>
                  <a:srgbClr val="465E9C"/>
                </a:solidFill>
              </a:rPr>
              <a:pPr/>
              <a:t>3/13/2018</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16A3C647-7C70-48FE-9431-4ECC9F4E6EE7}"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675769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EBBB90-1A74-483D-92FD-21D8CD9977C9}" type="datetimeFigureOut">
              <a:rPr lang="en-US" smtClean="0">
                <a:solidFill>
                  <a:srgbClr val="465E9C"/>
                </a:solidFill>
              </a:rPr>
              <a:pPr/>
              <a:t>3/13/2018</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16A3C647-7C70-48FE-9431-4ECC9F4E6EE7}"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57769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DEBBB90-1A74-483D-92FD-21D8CD9977C9}" type="datetimeFigureOut">
              <a:rPr lang="en-US" smtClean="0"/>
              <a:pPr/>
              <a:t>3/13/2018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6A3C647-7C70-48FE-9431-4ECC9F4E6EE7}"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EBBB90-1A74-483D-92FD-21D8CD9977C9}"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3C647-7C70-48FE-9431-4ECC9F4E6EE7}"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DEBBB90-1A74-483D-92FD-21D8CD9977C9}"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6A3C647-7C70-48FE-9431-4ECC9F4E6EE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EBBB90-1A74-483D-92FD-21D8CD9977C9}" type="datetimeFigureOut">
              <a:rPr lang="en-US" smtClean="0"/>
              <a:pPr/>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3C647-7C70-48FE-9431-4ECC9F4E6EE7}"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DEBBB90-1A74-483D-92FD-21D8CD9977C9}" type="datetimeFigureOut">
              <a:rPr lang="en-US" smtClean="0"/>
              <a:pPr/>
              <a:t>3/13/2018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3C647-7C70-48FE-9431-4ECC9F4E6EE7}"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DEBBB90-1A74-483D-92FD-21D8CD9977C9}" type="datetimeFigureOut">
              <a:rPr lang="en-US" smtClean="0"/>
              <a:pPr/>
              <a:t>3/13/2018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3C647-7C70-48FE-9431-4ECC9F4E6EE7}"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BBB90-1A74-483D-92FD-21D8CD9977C9}" type="datetimeFigureOut">
              <a:rPr lang="en-US" smtClean="0"/>
              <a:pPr/>
              <a:t>3/13/2018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3C647-7C70-48FE-9431-4ECC9F4E6E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7E8FED-020D-4A52-B5EB-EBB661B15F18}" type="datetimeFigureOut">
              <a:rPr lang="en-US" smtClean="0">
                <a:solidFill>
                  <a:prstClr val="white">
                    <a:alpha val="50000"/>
                  </a:prstClr>
                </a:solidFill>
              </a:rPr>
              <a:pPr/>
              <a:t>3/13/2018</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0289BF1-47C7-4DE0-A150-19887771DD8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6134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EBBB90-1A74-483D-92FD-21D8CD9977C9}" type="datetimeFigureOut">
              <a:rPr lang="en-US" smtClean="0"/>
              <a:pPr/>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3C647-7C70-48FE-9431-4ECC9F4E6EE7}"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DEBBB90-1A74-483D-92FD-21D8CD9977C9}" type="datetimeFigureOut">
              <a:rPr lang="en-US" smtClean="0"/>
              <a:pPr/>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3C647-7C70-48FE-9431-4ECC9F4E6EE7}"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EBBB90-1A74-483D-92FD-21D8CD9977C9}"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3C647-7C70-48FE-9431-4ECC9F4E6EE7}"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EBBB90-1A74-483D-92FD-21D8CD9977C9}" type="datetimeFigureOut">
              <a:rPr lang="en-US" smtClean="0"/>
              <a:pPr/>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3C647-7C70-48FE-9431-4ECC9F4E6E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97E8FED-020D-4A52-B5EB-EBB661B15F18}" type="datetimeFigureOut">
              <a:rPr lang="en-US" smtClean="0">
                <a:solidFill>
                  <a:prstClr val="white">
                    <a:alpha val="50000"/>
                  </a:prstClr>
                </a:solidFill>
              </a:rPr>
              <a:pPr/>
              <a:t>3/13/2018</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0289BF1-47C7-4DE0-A150-19887771DD85}" type="slidenum">
              <a:rPr lang="en-US" smtClean="0">
                <a:solidFill>
                  <a:prstClr val="white"/>
                </a:solidFill>
              </a:rPr>
              <a:pPr/>
              <a:t>‹#›</a:t>
            </a:fld>
            <a:endParaRPr lang="en-US">
              <a:solidFill>
                <a:prstClr val="white"/>
              </a:solidFill>
            </a:endParaRPr>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18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97E8FED-020D-4A52-B5EB-EBB661B15F18}" type="datetimeFigureOut">
              <a:rPr lang="en-US" smtClean="0">
                <a:solidFill>
                  <a:prstClr val="white">
                    <a:alpha val="50000"/>
                  </a:prstClr>
                </a:solidFill>
              </a:rPr>
              <a:pPr/>
              <a:t>3/13/2018</a:t>
            </a:fld>
            <a:endParaRPr lang="en-US">
              <a:solidFill>
                <a:prstClr val="white">
                  <a:alpha val="50000"/>
                </a:prstClr>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F0289BF1-47C7-4DE0-A150-19887771DD85}" type="slidenum">
              <a:rPr lang="en-US" smtClean="0">
                <a:solidFill>
                  <a:prstClr val="white"/>
                </a:solidFill>
              </a:rPr>
              <a:pPr/>
              <a:t>‹#›</a:t>
            </a:fld>
            <a:endParaRPr lang="en-US">
              <a:solidFill>
                <a:prstClr val="white"/>
              </a:solidFill>
            </a:endParaRPr>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063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7E8FED-020D-4A52-B5EB-EBB661B15F18}" type="datetimeFigureOut">
              <a:rPr lang="en-US" smtClean="0">
                <a:solidFill>
                  <a:prstClr val="white">
                    <a:alpha val="50000"/>
                  </a:prstClr>
                </a:solidFill>
              </a:rPr>
              <a:pPr/>
              <a:t>3/13/2018</a:t>
            </a:fld>
            <a:endParaRPr lang="en-US">
              <a:solidFill>
                <a:prstClr val="white">
                  <a:alpha val="50000"/>
                </a:prstClr>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F0289BF1-47C7-4DE0-A150-19887771DD8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118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E8FED-020D-4A52-B5EB-EBB661B15F18}" type="datetimeFigureOut">
              <a:rPr lang="en-US" smtClean="0">
                <a:solidFill>
                  <a:prstClr val="white">
                    <a:alpha val="50000"/>
                  </a:prstClr>
                </a:solidFill>
              </a:rPr>
              <a:pPr/>
              <a:t>3/13/2018</a:t>
            </a:fld>
            <a:endParaRPr lang="en-US">
              <a:solidFill>
                <a:prstClr val="white">
                  <a:alpha val="50000"/>
                </a:prstClr>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F0289BF1-47C7-4DE0-A150-19887771DD8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9459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E8FED-020D-4A52-B5EB-EBB661B15F18}" type="datetimeFigureOut">
              <a:rPr lang="en-US" smtClean="0">
                <a:solidFill>
                  <a:prstClr val="white">
                    <a:alpha val="50000"/>
                  </a:prstClr>
                </a:solidFill>
              </a:rPr>
              <a:pPr/>
              <a:t>3/13/2018</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0289BF1-47C7-4DE0-A150-19887771DD8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54416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E8FED-020D-4A52-B5EB-EBB661B15F18}" type="datetimeFigureOut">
              <a:rPr lang="en-US" smtClean="0">
                <a:solidFill>
                  <a:prstClr val="white">
                    <a:alpha val="50000"/>
                  </a:prstClr>
                </a:solidFill>
              </a:rPr>
              <a:pPr/>
              <a:t>3/13/2018</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0289BF1-47C7-4DE0-A150-19887771DD8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0063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997E8FED-020D-4A52-B5EB-EBB661B15F18}" type="datetimeFigureOut">
              <a:rPr lang="en-US" smtClean="0">
                <a:solidFill>
                  <a:prstClr val="white">
                    <a:alpha val="50000"/>
                  </a:prstClr>
                </a:solidFill>
              </a:rPr>
              <a:pPr/>
              <a:t>3/13/2018</a:t>
            </a:fld>
            <a:endParaRPr lang="en-US">
              <a:solidFill>
                <a:prstClr val="white">
                  <a:alpha val="50000"/>
                </a:prstClr>
              </a:solidFill>
            </a:endParaRP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F0289BF1-47C7-4DE0-A150-19887771DD85}"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solidFill>
                <a:prstClr val="white"/>
              </a:solidFill>
            </a:endParaRPr>
          </a:p>
        </p:txBody>
      </p:sp>
    </p:spTree>
    <p:extLst>
      <p:ext uri="{BB962C8B-B14F-4D97-AF65-F5344CB8AC3E}">
        <p14:creationId xmlns:p14="http://schemas.microsoft.com/office/powerpoint/2010/main" val="345230202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DEBBB90-1A74-483D-92FD-21D8CD9977C9}" type="datetimeFigureOut">
              <a:rPr lang="en-US" smtClean="0">
                <a:solidFill>
                  <a:srgbClr val="465E9C"/>
                </a:solidFill>
              </a:rPr>
              <a:pPr/>
              <a:t>3/13/2018</a:t>
            </a:fld>
            <a:endParaRPr lang="en-US">
              <a:solidFill>
                <a:srgbClr val="465E9C"/>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solidFill>
                <a:srgbClr val="465E9C"/>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6A3C647-7C70-48FE-9431-4ECC9F4E6EE7}"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8355696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DEBBB90-1A74-483D-92FD-21D8CD9977C9}" type="datetimeFigureOut">
              <a:rPr lang="en-US" smtClean="0"/>
              <a:pPr/>
              <a:t>3/13/2018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6A3C647-7C70-48FE-9431-4ECC9F4E6EE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9.emf"/><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23.xml"/><Relationship Id="rId6" Type="http://schemas.openxmlformats.org/officeDocument/2006/relationships/customXml" Target="../ink/ink3.xml"/><Relationship Id="rId11" Type="http://schemas.openxmlformats.org/officeDocument/2006/relationships/image" Target="../media/image11.emf"/><Relationship Id="rId5" Type="http://schemas.openxmlformats.org/officeDocument/2006/relationships/image" Target="../media/image8.emf"/><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10.em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source=images&amp;cd=&amp;cad=rja&amp;docid=o5qBGfHfQRmTRM&amp;tbnid=DLJVDUS6Mm8uaM:&amp;ved=0CAgQjRwwAA&amp;url=http://www.biologycorner.com/APbiology/pathology/bacteria.html&amp;ei=tlEUUdyZFKmq0AHM2YCICQ&amp;psig=AFQjCNGdsY1s-QzyMh8-H7CBaCZZD_SX1A&amp;ust=1360372534372414" TargetMode="Externa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source=images&amp;cd=&amp;cad=rja&amp;docid=o5qBGfHfQRmTRM&amp;tbnid=DLJVDUS6Mm8uaM:&amp;ved=0CAgQjRwwAA&amp;url=http://www.biologycorner.com/APbiology/pathology/bacteria.html&amp;ei=tlEUUdyZFKmq0AHM2YCICQ&amp;psig=AFQjCNGdsY1s-QzyMh8-H7CBaCZZD_SX1A&amp;ust=1360372534372414" TargetMode="External"/><Relationship Id="rId1" Type="http://schemas.openxmlformats.org/officeDocument/2006/relationships/slideLayout" Target="../slideLayouts/slideLayout27.xml"/><Relationship Id="rId5" Type="http://schemas.openxmlformats.org/officeDocument/2006/relationships/image" Target="../media/image25.emf"/><Relationship Id="rId4" Type="http://schemas.openxmlformats.org/officeDocument/2006/relationships/customXml" Target="../ink/ink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hyperlink" Target="https://app.discoveryeducation.com/glossary/view/assetGuid/d39e4b7f-7905-4b50-8035-429ef72ca372" TargetMode="Externa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8.emf"/><Relationship Id="rId2" Type="http://schemas.openxmlformats.org/officeDocument/2006/relationships/hyperlink" Target="http://www.google.com/url?sa=i&amp;rct=j&amp;q=protozoa&amp;source=images&amp;cd=&amp;cad=rja&amp;docid=Z2WX93A_LaOsDM&amp;tbnid=7fflTmjgXO09tM:&amp;ved=0CAUQjRw&amp;url=http://mdmedicine.wordpress.com/2011/04/22/protozoa-basic-facts/&amp;ei=U1YUUaWpNY6C8QSKj4HQDg&amp;bvm=bv.42080656,d.eWU&amp;psig=AFQjCNHlvoF0aX6XDtDW-7gKxtmGqyKTSw&amp;ust=1360373700610442" TargetMode="External"/><Relationship Id="rId1" Type="http://schemas.openxmlformats.org/officeDocument/2006/relationships/slideLayout" Target="../slideLayouts/slideLayout27.xml"/><Relationship Id="rId6" Type="http://schemas.openxmlformats.org/officeDocument/2006/relationships/customXml" Target="../ink/ink18.xml"/><Relationship Id="rId5" Type="http://schemas.openxmlformats.org/officeDocument/2006/relationships/image" Target="../media/image27.emf"/><Relationship Id="rId4" Type="http://schemas.openxmlformats.org/officeDocument/2006/relationships/customXml" Target="../ink/ink17.xml"/></Relationships>
</file>

<file path=ppt/slides/_rels/slide16.xml.rels><?xml version="1.0" encoding="UTF-8" standalone="yes"?>
<Relationships xmlns="http://schemas.openxmlformats.org/package/2006/relationships"><Relationship Id="rId8" Type="http://schemas.openxmlformats.org/officeDocument/2006/relationships/customXml" Target="../ink/ink22.xml"/><Relationship Id="rId13" Type="http://schemas.openxmlformats.org/officeDocument/2006/relationships/image" Target="../media/image34.emf"/><Relationship Id="rId18" Type="http://schemas.openxmlformats.org/officeDocument/2006/relationships/customXml" Target="../ink/ink27.xml"/><Relationship Id="rId26" Type="http://schemas.openxmlformats.org/officeDocument/2006/relationships/customXml" Target="../ink/ink31.xml"/><Relationship Id="rId3" Type="http://schemas.openxmlformats.org/officeDocument/2006/relationships/image" Target="../media/image29.emf"/><Relationship Id="rId21" Type="http://schemas.openxmlformats.org/officeDocument/2006/relationships/image" Target="../media/image38.emf"/><Relationship Id="rId7" Type="http://schemas.openxmlformats.org/officeDocument/2006/relationships/image" Target="../media/image31.emf"/><Relationship Id="rId12" Type="http://schemas.openxmlformats.org/officeDocument/2006/relationships/customXml" Target="../ink/ink24.xml"/><Relationship Id="rId17" Type="http://schemas.openxmlformats.org/officeDocument/2006/relationships/image" Target="../media/image36.emf"/><Relationship Id="rId25" Type="http://schemas.openxmlformats.org/officeDocument/2006/relationships/image" Target="../media/image40.emf"/><Relationship Id="rId33" Type="http://schemas.openxmlformats.org/officeDocument/2006/relationships/image" Target="../media/image44.emf"/><Relationship Id="rId2" Type="http://schemas.openxmlformats.org/officeDocument/2006/relationships/customXml" Target="../ink/ink19.xml"/><Relationship Id="rId16" Type="http://schemas.openxmlformats.org/officeDocument/2006/relationships/customXml" Target="../ink/ink26.xml"/><Relationship Id="rId20" Type="http://schemas.openxmlformats.org/officeDocument/2006/relationships/customXml" Target="../ink/ink28.xml"/><Relationship Id="rId29" Type="http://schemas.openxmlformats.org/officeDocument/2006/relationships/image" Target="../media/image42.emf"/><Relationship Id="rId1" Type="http://schemas.openxmlformats.org/officeDocument/2006/relationships/slideLayout" Target="../slideLayouts/slideLayout27.xml"/><Relationship Id="rId6" Type="http://schemas.openxmlformats.org/officeDocument/2006/relationships/customXml" Target="../ink/ink21.xml"/><Relationship Id="rId11" Type="http://schemas.openxmlformats.org/officeDocument/2006/relationships/image" Target="../media/image33.emf"/><Relationship Id="rId24" Type="http://schemas.openxmlformats.org/officeDocument/2006/relationships/customXml" Target="../ink/ink30.xml"/><Relationship Id="rId32" Type="http://schemas.openxmlformats.org/officeDocument/2006/relationships/customXml" Target="../ink/ink34.xml"/><Relationship Id="rId5" Type="http://schemas.openxmlformats.org/officeDocument/2006/relationships/image" Target="../media/image30.emf"/><Relationship Id="rId15" Type="http://schemas.openxmlformats.org/officeDocument/2006/relationships/image" Target="../media/image35.emf"/><Relationship Id="rId23" Type="http://schemas.openxmlformats.org/officeDocument/2006/relationships/image" Target="../media/image39.emf"/><Relationship Id="rId28" Type="http://schemas.openxmlformats.org/officeDocument/2006/relationships/customXml" Target="../ink/ink32.xml"/><Relationship Id="rId10" Type="http://schemas.openxmlformats.org/officeDocument/2006/relationships/customXml" Target="../ink/ink23.xml"/><Relationship Id="rId19" Type="http://schemas.openxmlformats.org/officeDocument/2006/relationships/image" Target="../media/image37.emf"/><Relationship Id="rId31" Type="http://schemas.openxmlformats.org/officeDocument/2006/relationships/image" Target="../media/image43.emf"/><Relationship Id="rId4" Type="http://schemas.openxmlformats.org/officeDocument/2006/relationships/customXml" Target="../ink/ink20.xml"/><Relationship Id="rId9" Type="http://schemas.openxmlformats.org/officeDocument/2006/relationships/image" Target="../media/image32.emf"/><Relationship Id="rId14" Type="http://schemas.openxmlformats.org/officeDocument/2006/relationships/customXml" Target="../ink/ink25.xml"/><Relationship Id="rId22" Type="http://schemas.openxmlformats.org/officeDocument/2006/relationships/customXml" Target="../ink/ink29.xml"/><Relationship Id="rId27" Type="http://schemas.openxmlformats.org/officeDocument/2006/relationships/image" Target="../media/image41.emf"/><Relationship Id="rId30" Type="http://schemas.openxmlformats.org/officeDocument/2006/relationships/customXml" Target="../ink/ink33.xml"/></Relationships>
</file>

<file path=ppt/slides/_rels/slide17.xml.rels><?xml version="1.0" encoding="UTF-8" standalone="yes"?>
<Relationships xmlns="http://schemas.openxmlformats.org/package/2006/relationships"><Relationship Id="rId8" Type="http://schemas.openxmlformats.org/officeDocument/2006/relationships/customXml" Target="../ink/ink38.xml"/><Relationship Id="rId13" Type="http://schemas.openxmlformats.org/officeDocument/2006/relationships/image" Target="../media/image50.emf"/><Relationship Id="rId18" Type="http://schemas.openxmlformats.org/officeDocument/2006/relationships/customXml" Target="../ink/ink43.xml"/><Relationship Id="rId26" Type="http://schemas.openxmlformats.org/officeDocument/2006/relationships/customXml" Target="../ink/ink47.xml"/><Relationship Id="rId3" Type="http://schemas.openxmlformats.org/officeDocument/2006/relationships/image" Target="../media/image45.emf"/><Relationship Id="rId21" Type="http://schemas.openxmlformats.org/officeDocument/2006/relationships/image" Target="../media/image54.emf"/><Relationship Id="rId7" Type="http://schemas.openxmlformats.org/officeDocument/2006/relationships/image" Target="../media/image47.emf"/><Relationship Id="rId12" Type="http://schemas.openxmlformats.org/officeDocument/2006/relationships/customXml" Target="../ink/ink40.xml"/><Relationship Id="rId17" Type="http://schemas.openxmlformats.org/officeDocument/2006/relationships/image" Target="../media/image52.emf"/><Relationship Id="rId25" Type="http://schemas.openxmlformats.org/officeDocument/2006/relationships/image" Target="../media/image56.emf"/><Relationship Id="rId33" Type="http://schemas.openxmlformats.org/officeDocument/2006/relationships/image" Target="../media/image60.emf"/><Relationship Id="rId2" Type="http://schemas.openxmlformats.org/officeDocument/2006/relationships/customXml" Target="../ink/ink35.xml"/><Relationship Id="rId16" Type="http://schemas.openxmlformats.org/officeDocument/2006/relationships/customXml" Target="../ink/ink42.xml"/><Relationship Id="rId20" Type="http://schemas.openxmlformats.org/officeDocument/2006/relationships/customXml" Target="../ink/ink44.xml"/><Relationship Id="rId29" Type="http://schemas.openxmlformats.org/officeDocument/2006/relationships/image" Target="../media/image58.emf"/><Relationship Id="rId1" Type="http://schemas.openxmlformats.org/officeDocument/2006/relationships/slideLayout" Target="../slideLayouts/slideLayout27.xml"/><Relationship Id="rId6" Type="http://schemas.openxmlformats.org/officeDocument/2006/relationships/customXml" Target="../ink/ink37.xml"/><Relationship Id="rId11" Type="http://schemas.openxmlformats.org/officeDocument/2006/relationships/image" Target="../media/image49.emf"/><Relationship Id="rId24" Type="http://schemas.openxmlformats.org/officeDocument/2006/relationships/customXml" Target="../ink/ink46.xml"/><Relationship Id="rId32" Type="http://schemas.openxmlformats.org/officeDocument/2006/relationships/customXml" Target="../ink/ink50.xml"/><Relationship Id="rId5" Type="http://schemas.openxmlformats.org/officeDocument/2006/relationships/image" Target="../media/image46.emf"/><Relationship Id="rId15" Type="http://schemas.openxmlformats.org/officeDocument/2006/relationships/image" Target="../media/image51.emf"/><Relationship Id="rId23" Type="http://schemas.openxmlformats.org/officeDocument/2006/relationships/image" Target="../media/image13.emf"/><Relationship Id="rId28" Type="http://schemas.openxmlformats.org/officeDocument/2006/relationships/customXml" Target="../ink/ink48.xml"/><Relationship Id="rId10" Type="http://schemas.openxmlformats.org/officeDocument/2006/relationships/customXml" Target="../ink/ink39.xml"/><Relationship Id="rId19" Type="http://schemas.openxmlformats.org/officeDocument/2006/relationships/image" Target="../media/image53.emf"/><Relationship Id="rId31" Type="http://schemas.openxmlformats.org/officeDocument/2006/relationships/image" Target="../media/image59.emf"/><Relationship Id="rId4" Type="http://schemas.openxmlformats.org/officeDocument/2006/relationships/customXml" Target="../ink/ink36.xml"/><Relationship Id="rId9" Type="http://schemas.openxmlformats.org/officeDocument/2006/relationships/image" Target="../media/image48.emf"/><Relationship Id="rId14" Type="http://schemas.openxmlformats.org/officeDocument/2006/relationships/customXml" Target="../ink/ink41.xml"/><Relationship Id="rId22" Type="http://schemas.openxmlformats.org/officeDocument/2006/relationships/customXml" Target="../ink/ink45.xml"/><Relationship Id="rId27" Type="http://schemas.openxmlformats.org/officeDocument/2006/relationships/image" Target="../media/image57.emf"/><Relationship Id="rId30" Type="http://schemas.openxmlformats.org/officeDocument/2006/relationships/customXml" Target="../ink/ink49.xml"/></Relationships>
</file>

<file path=ppt/slides/_rels/slide18.xml.rels><?xml version="1.0" encoding="UTF-8" standalone="yes"?>
<Relationships xmlns="http://schemas.openxmlformats.org/package/2006/relationships"><Relationship Id="rId8" Type="http://schemas.openxmlformats.org/officeDocument/2006/relationships/customXml" Target="../ink/ink54.xml"/><Relationship Id="rId3" Type="http://schemas.openxmlformats.org/officeDocument/2006/relationships/image" Target="../media/image61.emf"/><Relationship Id="rId7" Type="http://schemas.openxmlformats.org/officeDocument/2006/relationships/image" Target="../media/image63.emf"/><Relationship Id="rId2" Type="http://schemas.openxmlformats.org/officeDocument/2006/relationships/customXml" Target="../ink/ink51.xml"/><Relationship Id="rId1" Type="http://schemas.openxmlformats.org/officeDocument/2006/relationships/slideLayout" Target="../slideLayouts/slideLayout27.xml"/><Relationship Id="rId6" Type="http://schemas.openxmlformats.org/officeDocument/2006/relationships/customXml" Target="../ink/ink53.xml"/><Relationship Id="rId5" Type="http://schemas.openxmlformats.org/officeDocument/2006/relationships/image" Target="../media/image62.emf"/><Relationship Id="rId4" Type="http://schemas.openxmlformats.org/officeDocument/2006/relationships/customXml" Target="../ink/ink52.xml"/><Relationship Id="rId9" Type="http://schemas.openxmlformats.org/officeDocument/2006/relationships/image" Target="../media/image64.emf"/></Relationships>
</file>

<file path=ppt/slides/_rels/slide19.xml.rels><?xml version="1.0" encoding="UTF-8" standalone="yes"?>
<Relationships xmlns="http://schemas.openxmlformats.org/package/2006/relationships"><Relationship Id="rId8" Type="http://schemas.openxmlformats.org/officeDocument/2006/relationships/customXml" Target="../ink/ink57.xml"/><Relationship Id="rId3" Type="http://schemas.openxmlformats.org/officeDocument/2006/relationships/image" Target="../media/image14.jpeg"/><Relationship Id="rId7" Type="http://schemas.openxmlformats.org/officeDocument/2006/relationships/image" Target="../media/image67.emf"/><Relationship Id="rId2" Type="http://schemas.openxmlformats.org/officeDocument/2006/relationships/hyperlink" Target="http://www.google.com/url?sa=i&amp;rct=j&amp;q=protozoa&amp;source=images&amp;cd=&amp;cad=rja&amp;docid=kXr-sSePLD9leM&amp;tbnid=zwtd48GpI01xDM:&amp;ved=0CAUQjRw&amp;url=http://www.beneficialbiologics.com/index.php?option=com_content&amp;view=article&amp;id=19&amp;Itemid=29&amp;ei=1VcUUf_GO5SE8QTyrICIDg&amp;bvm=bv.42080656,d.eWU&amp;psig=AFQjCNFiAd-oUKYqsATOZ54LSAgaw5zNnA&amp;ust=1360373802691289" TargetMode="External"/><Relationship Id="rId1" Type="http://schemas.openxmlformats.org/officeDocument/2006/relationships/slideLayout" Target="../slideLayouts/slideLayout27.xml"/><Relationship Id="rId6" Type="http://schemas.openxmlformats.org/officeDocument/2006/relationships/customXml" Target="../ink/ink56.xml"/><Relationship Id="rId5" Type="http://schemas.openxmlformats.org/officeDocument/2006/relationships/image" Target="../media/image66.emf"/><Relationship Id="rId4" Type="http://schemas.openxmlformats.org/officeDocument/2006/relationships/customXml" Target="../ink/ink55.xml"/><Relationship Id="rId9" Type="http://schemas.openxmlformats.org/officeDocument/2006/relationships/image" Target="../media/image68.em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microbiologist&amp;source=images&amp;cd=&amp;cad=rja&amp;docid=nbtDH9mYSYJPvM&amp;tbnid=Og8s_5vtWrfWqM:&amp;ved=0CAUQjRw&amp;url=http://bsad2011-12.wikispaces.com/Microbiologist&amp;ei=dU8UUZHQNaWa0QGHlYCYBw&amp;bvm=bv.42080656,d.dmQ&amp;psig=AFQjCNHmuCdnyPrQkKPd5lZVXGsZjWiwIg&amp;ust=1360371945026292" TargetMode="Externa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8" Type="http://schemas.openxmlformats.org/officeDocument/2006/relationships/customXml" Target="../ink/ink60.xml"/><Relationship Id="rId13" Type="http://schemas.openxmlformats.org/officeDocument/2006/relationships/image" Target="../media/image74.emf"/><Relationship Id="rId3" Type="http://schemas.openxmlformats.org/officeDocument/2006/relationships/image" Target="../media/image15.jpeg"/><Relationship Id="rId7" Type="http://schemas.openxmlformats.org/officeDocument/2006/relationships/image" Target="../media/image71.emf"/><Relationship Id="rId12" Type="http://schemas.openxmlformats.org/officeDocument/2006/relationships/customXml" Target="../ink/ink62.xml"/><Relationship Id="rId17" Type="http://schemas.openxmlformats.org/officeDocument/2006/relationships/image" Target="../media/image76.emf"/><Relationship Id="rId2" Type="http://schemas.openxmlformats.org/officeDocument/2006/relationships/hyperlink" Target="http://www.google.com/url?sa=i&amp;rct=j&amp;q=protozoa&amp;source=images&amp;cd=&amp;cad=rja&amp;docid=9sImsJj6UlUb3M&amp;tbnid=whPZkw3bUitFcM:&amp;ved=0CAUQjRw&amp;url=http://peer.tamu.edu/curriculum_modules/properties/module_1/lesson_protozoa1.htm&amp;ei=M1cUUeD9FIWy8ASM9oHgDA&amp;bvm=bv.42080656,d.eWU&amp;psig=AFQjCNFiAd-oUKYqsATOZ54LSAgaw5zNnA&amp;ust=1360373802691289" TargetMode="External"/><Relationship Id="rId16" Type="http://schemas.openxmlformats.org/officeDocument/2006/relationships/customXml" Target="../ink/ink64.xml"/><Relationship Id="rId1" Type="http://schemas.openxmlformats.org/officeDocument/2006/relationships/slideLayout" Target="../slideLayouts/slideLayout27.xml"/><Relationship Id="rId6" Type="http://schemas.openxmlformats.org/officeDocument/2006/relationships/customXml" Target="../ink/ink59.xml"/><Relationship Id="rId11" Type="http://schemas.openxmlformats.org/officeDocument/2006/relationships/image" Target="../media/image73.emf"/><Relationship Id="rId5" Type="http://schemas.openxmlformats.org/officeDocument/2006/relationships/image" Target="../media/image70.emf"/><Relationship Id="rId15" Type="http://schemas.openxmlformats.org/officeDocument/2006/relationships/image" Target="../media/image75.emf"/><Relationship Id="rId10" Type="http://schemas.openxmlformats.org/officeDocument/2006/relationships/customXml" Target="../ink/ink61.xml"/><Relationship Id="rId4" Type="http://schemas.openxmlformats.org/officeDocument/2006/relationships/customXml" Target="../ink/ink58.xml"/><Relationship Id="rId9" Type="http://schemas.openxmlformats.org/officeDocument/2006/relationships/image" Target="../media/image72.emf"/><Relationship Id="rId14" Type="http://schemas.openxmlformats.org/officeDocument/2006/relationships/customXml" Target="../ink/ink63.xml"/></Relationships>
</file>

<file path=ppt/slides/_rels/slide21.xml.rels><?xml version="1.0" encoding="UTF-8" standalone="yes"?>
<Relationships xmlns="http://schemas.openxmlformats.org/package/2006/relationships"><Relationship Id="rId8" Type="http://schemas.openxmlformats.org/officeDocument/2006/relationships/customXml" Target="../ink/ink67.xml"/><Relationship Id="rId13" Type="http://schemas.openxmlformats.org/officeDocument/2006/relationships/image" Target="../media/image81.emf"/><Relationship Id="rId3" Type="http://schemas.openxmlformats.org/officeDocument/2006/relationships/image" Target="../media/image15.jpeg"/><Relationship Id="rId7" Type="http://schemas.openxmlformats.org/officeDocument/2006/relationships/image" Target="../media/image78.emf"/><Relationship Id="rId12" Type="http://schemas.openxmlformats.org/officeDocument/2006/relationships/customXml" Target="../ink/ink69.xml"/><Relationship Id="rId2" Type="http://schemas.openxmlformats.org/officeDocument/2006/relationships/hyperlink" Target="http://www.google.com/url?sa=i&amp;rct=j&amp;q=protozoa&amp;source=images&amp;cd=&amp;cad=rja&amp;docid=9sImsJj6UlUb3M&amp;tbnid=whPZkw3bUitFcM:&amp;ved=0CAUQjRw&amp;url=http://peer.tamu.edu/curriculum_modules/properties/module_1/lesson_protozoa1.htm&amp;ei=M1cUUeD9FIWy8ASM9oHgDA&amp;bvm=bv.42080656,d.eWU&amp;psig=AFQjCNFiAd-oUKYqsATOZ54LSAgaw5zNnA&amp;ust=1360373802691289" TargetMode="External"/><Relationship Id="rId1" Type="http://schemas.openxmlformats.org/officeDocument/2006/relationships/slideLayout" Target="../slideLayouts/slideLayout27.xml"/><Relationship Id="rId6" Type="http://schemas.openxmlformats.org/officeDocument/2006/relationships/customXml" Target="../ink/ink66.xml"/><Relationship Id="rId11" Type="http://schemas.openxmlformats.org/officeDocument/2006/relationships/image" Target="../media/image80.emf"/><Relationship Id="rId5" Type="http://schemas.openxmlformats.org/officeDocument/2006/relationships/image" Target="../media/image77.emf"/><Relationship Id="rId10" Type="http://schemas.openxmlformats.org/officeDocument/2006/relationships/customXml" Target="../ink/ink68.xml"/><Relationship Id="rId4" Type="http://schemas.openxmlformats.org/officeDocument/2006/relationships/customXml" Target="../ink/ink65.xml"/><Relationship Id="rId9" Type="http://schemas.openxmlformats.org/officeDocument/2006/relationships/image" Target="../media/image79.emf"/></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customXml" Target="../ink/ink70.xml"/><Relationship Id="rId2" Type="http://schemas.openxmlformats.org/officeDocument/2006/relationships/image" Target="../media/image17.jpeg"/><Relationship Id="rId1" Type="http://schemas.openxmlformats.org/officeDocument/2006/relationships/slideLayout" Target="../slideLayouts/slideLayout27.xml"/><Relationship Id="rId4" Type="http://schemas.openxmlformats.org/officeDocument/2006/relationships/image" Target="../media/image84.emf"/></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MOLDS&amp;source=images&amp;cd=&amp;cad=rja&amp;docid=5aRZg2uWbmK40M&amp;tbnid=KGzqkQBAD6bMGM:&amp;ved=0CAUQjRw&amp;url=http://www.epa.gov/mold/intro.html&amp;ei=hVgUUcGhKZGo9gS834DYAg&amp;bvm=bv.42080656,d.eWU&amp;psig=AFQjCNGyigFxgZCPeSm_hszBF1s3FC2sMg&amp;ust=1360374254277218" TargetMode="Externa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MOLDS&amp;source=images&amp;cd=&amp;cad=rja&amp;docid=5aRZg2uWbmK40M&amp;tbnid=KGzqkQBAD6bMGM:&amp;ved=0CAUQjRw&amp;url=http://www.epa.gov/mold/intro.html&amp;ei=hVgUUcGhKZGo9gS834DYAg&amp;bvm=bv.42080656,d.eWU&amp;psig=AFQjCNGyigFxgZCPeSm_hszBF1s3FC2sMg&amp;ust=1360374254277218" TargetMode="External"/><Relationship Id="rId1" Type="http://schemas.openxmlformats.org/officeDocument/2006/relationships/slideLayout" Target="../slideLayouts/slideLayout27.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8" Type="http://schemas.openxmlformats.org/officeDocument/2006/relationships/customXml" Target="../ink/ink73.xml"/><Relationship Id="rId13" Type="http://schemas.openxmlformats.org/officeDocument/2006/relationships/image" Target="../media/image92.emf"/><Relationship Id="rId18" Type="http://schemas.openxmlformats.org/officeDocument/2006/relationships/customXml" Target="../ink/ink78.xml"/><Relationship Id="rId26" Type="http://schemas.openxmlformats.org/officeDocument/2006/relationships/customXml" Target="../ink/ink82.xml"/><Relationship Id="rId39" Type="http://schemas.openxmlformats.org/officeDocument/2006/relationships/image" Target="../media/image105.emf"/><Relationship Id="rId3" Type="http://schemas.openxmlformats.org/officeDocument/2006/relationships/image" Target="../media/image20.jpeg"/><Relationship Id="rId21" Type="http://schemas.openxmlformats.org/officeDocument/2006/relationships/image" Target="../media/image96.emf"/><Relationship Id="rId34" Type="http://schemas.openxmlformats.org/officeDocument/2006/relationships/customXml" Target="../ink/ink86.xml"/><Relationship Id="rId7" Type="http://schemas.openxmlformats.org/officeDocument/2006/relationships/image" Target="../media/image89.emf"/><Relationship Id="rId12" Type="http://schemas.openxmlformats.org/officeDocument/2006/relationships/customXml" Target="../ink/ink75.xml"/><Relationship Id="rId17" Type="http://schemas.openxmlformats.org/officeDocument/2006/relationships/image" Target="../media/image94.emf"/><Relationship Id="rId25" Type="http://schemas.openxmlformats.org/officeDocument/2006/relationships/image" Target="../media/image98.emf"/><Relationship Id="rId33" Type="http://schemas.openxmlformats.org/officeDocument/2006/relationships/image" Target="../media/image102.emf"/><Relationship Id="rId38" Type="http://schemas.openxmlformats.org/officeDocument/2006/relationships/customXml" Target="../ink/ink88.xml"/><Relationship Id="rId2" Type="http://schemas.openxmlformats.org/officeDocument/2006/relationships/hyperlink" Target="http://www.google.com/url?sa=i&amp;rct=j&amp;q=fungi&amp;source=images&amp;cd=&amp;cad=rja&amp;docid=HTxTHK-B5k8G7M&amp;tbnid=dVzSAsHcOb5ePM:&amp;ved=0CAUQjRw&amp;url=http://faculty.college-prep.org/~bernie/sciproject/project/Kingdoms/Fungi%207/fungi%20website/ecology.html&amp;ei=j1kUUYarL4u89QTSx4HgDw&amp;bvm=bv.42080656,d.eWU&amp;psig=AFQjCNHznGoQSnObb-PPGrfF7FGCvAnnrA&amp;ust=1360374516604310" TargetMode="External"/><Relationship Id="rId16" Type="http://schemas.openxmlformats.org/officeDocument/2006/relationships/customXml" Target="../ink/ink77.xml"/><Relationship Id="rId20" Type="http://schemas.openxmlformats.org/officeDocument/2006/relationships/customXml" Target="../ink/ink79.xml"/><Relationship Id="rId29" Type="http://schemas.openxmlformats.org/officeDocument/2006/relationships/image" Target="../media/image100.emf"/><Relationship Id="rId1" Type="http://schemas.openxmlformats.org/officeDocument/2006/relationships/slideLayout" Target="../slideLayouts/slideLayout27.xml"/><Relationship Id="rId6" Type="http://schemas.openxmlformats.org/officeDocument/2006/relationships/customXml" Target="../ink/ink72.xml"/><Relationship Id="rId11" Type="http://schemas.openxmlformats.org/officeDocument/2006/relationships/image" Target="../media/image91.emf"/><Relationship Id="rId24" Type="http://schemas.openxmlformats.org/officeDocument/2006/relationships/customXml" Target="../ink/ink81.xml"/><Relationship Id="rId32" Type="http://schemas.openxmlformats.org/officeDocument/2006/relationships/customXml" Target="../ink/ink85.xml"/><Relationship Id="rId37" Type="http://schemas.openxmlformats.org/officeDocument/2006/relationships/image" Target="../media/image104.emf"/><Relationship Id="rId5" Type="http://schemas.openxmlformats.org/officeDocument/2006/relationships/image" Target="../media/image88.emf"/><Relationship Id="rId15" Type="http://schemas.openxmlformats.org/officeDocument/2006/relationships/image" Target="../media/image93.emf"/><Relationship Id="rId23" Type="http://schemas.openxmlformats.org/officeDocument/2006/relationships/image" Target="../media/image97.emf"/><Relationship Id="rId28" Type="http://schemas.openxmlformats.org/officeDocument/2006/relationships/customXml" Target="../ink/ink83.xml"/><Relationship Id="rId36" Type="http://schemas.openxmlformats.org/officeDocument/2006/relationships/customXml" Target="../ink/ink87.xml"/><Relationship Id="rId10" Type="http://schemas.openxmlformats.org/officeDocument/2006/relationships/customXml" Target="../ink/ink74.xml"/><Relationship Id="rId19" Type="http://schemas.openxmlformats.org/officeDocument/2006/relationships/image" Target="../media/image95.emf"/><Relationship Id="rId31" Type="http://schemas.openxmlformats.org/officeDocument/2006/relationships/image" Target="../media/image101.emf"/><Relationship Id="rId4" Type="http://schemas.openxmlformats.org/officeDocument/2006/relationships/customXml" Target="../ink/ink71.xml"/><Relationship Id="rId9" Type="http://schemas.openxmlformats.org/officeDocument/2006/relationships/image" Target="../media/image90.emf"/><Relationship Id="rId14" Type="http://schemas.openxmlformats.org/officeDocument/2006/relationships/customXml" Target="../ink/ink76.xml"/><Relationship Id="rId22" Type="http://schemas.openxmlformats.org/officeDocument/2006/relationships/customXml" Target="../ink/ink80.xml"/><Relationship Id="rId27" Type="http://schemas.openxmlformats.org/officeDocument/2006/relationships/image" Target="../media/image99.emf"/><Relationship Id="rId30" Type="http://schemas.openxmlformats.org/officeDocument/2006/relationships/customXml" Target="../ink/ink84.xml"/><Relationship Id="rId35" Type="http://schemas.openxmlformats.org/officeDocument/2006/relationships/image" Target="../media/image103.emf"/></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fungi&amp;source=images&amp;cd=&amp;cad=rja&amp;docid=HTxTHK-B5k8G7M&amp;tbnid=dVzSAsHcOb5ePM:&amp;ved=0CAUQjRw&amp;url=http://faculty.college-prep.org/~bernie/sciproject/project/Kingdoms/Fungi%207/fungi%20website/ecology.html&amp;ei=j1kUUYarL4u89QTSx4HgDw&amp;bvm=bv.42080656,d.eWU&amp;psig=AFQjCNHznGoQSnObb-PPGrfF7FGCvAnnrA&amp;ust=1360374516604310" TargetMode="External"/><Relationship Id="rId1" Type="http://schemas.openxmlformats.org/officeDocument/2006/relationships/slideLayout" Target="../slideLayouts/slideLayout27.xml"/><Relationship Id="rId5" Type="http://schemas.openxmlformats.org/officeDocument/2006/relationships/image" Target="../media/image21.jpeg"/><Relationship Id="rId4" Type="http://schemas.openxmlformats.org/officeDocument/2006/relationships/hyperlink" Target="http://www.google.com/url?sa=i&amp;rct=j&amp;q=fungi&amp;source=images&amp;cd=&amp;cad=rja&amp;docid=t8oiryZNBS-3BM&amp;tbnid=9Fhz3uwdprTMLM:&amp;ved=0CAUQjRw&amp;url=http://www.newswise.com/articles/there-s-a-fungus-among-us-mushrooms-molds-and-lichens-subject-of-book&amp;ei=PVoUUarZN5L08ASVp4D4Dw&amp;bvm=bv.42080656,d.eWU&amp;psig=AFQjCNHznGoQSnObb-PPGrfF7FGCvAnnrA&amp;ust=136037451660431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www.google.com/url?sa=i&amp;rct=j&amp;q=fungi&amp;source=images&amp;cd=&amp;cad=rja&amp;docid=HTxTHK-B5k8G7M&amp;tbnid=dVzSAsHcOb5ePM:&amp;ved=0CAUQjRw&amp;url=http://faculty.college-prep.org/~bernie/sciproject/project/Kingdoms/Fungi%207/fungi%20website/ecology.html&amp;ei=j1kUUYarL4u89QTSx4HgDw&amp;bvm=bv.42080656,d.eWU&amp;psig=AFQjCNHznGoQSnObb-PPGrfF7FGCvAnnrA&amp;ust=1360374516604310" TargetMode="External"/><Relationship Id="rId1" Type="http://schemas.openxmlformats.org/officeDocument/2006/relationships/slideLayout" Target="../slideLayouts/slideLayout27.xml"/><Relationship Id="rId6" Type="http://schemas.openxmlformats.org/officeDocument/2006/relationships/hyperlink" Target="http://www.google.com/url?sa=i&amp;rct=j&amp;q=fungi&amp;source=images&amp;cd=&amp;cad=rja&amp;docid=36jTWtUAD6rXWM&amp;tbnid=HikoAbge_QNyNM:&amp;ved=0CAUQjRw&amp;url=http://birdstuff.blogspot.com/2010/10/jelly-fungi-of-berrien-county-michigan.html&amp;ei=uVoUUcKZL4rO9QTO-4CoBA&amp;bvm=bv.42080656,d.eWU&amp;psig=AFQjCNHznGoQSnObb-PPGrfF7FGCvAnnrA&amp;ust=1360374516604310" TargetMode="External"/><Relationship Id="rId5" Type="http://schemas.openxmlformats.org/officeDocument/2006/relationships/image" Target="../media/image21.jpeg"/><Relationship Id="rId4" Type="http://schemas.openxmlformats.org/officeDocument/2006/relationships/hyperlink" Target="http://www.google.com/url?sa=i&amp;rct=j&amp;q=fungi&amp;source=images&amp;cd=&amp;cad=rja&amp;docid=t8oiryZNBS-3BM&amp;tbnid=9Fhz3uwdprTMLM:&amp;ved=0CAUQjRw&amp;url=http://www.newswise.com/articles/there-s-a-fungus-among-us-mushrooms-molds-and-lichens-subject-of-book&amp;ei=PVoUUarZN5L08ASVp4D4Dw&amp;bvm=bv.42080656,d.eWU&amp;psig=AFQjCNHznGoQSnObb-PPGrfF7FGCvAnnrA&amp;ust=136037451660431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google.com/url?sa=i&amp;rct=j&amp;q=mushroom+reproduction&amp;source=images&amp;cd=&amp;cad=rja&amp;docid=xdHE3N0gsHttVM&amp;tbnid=H4F1cTkuuMDqHM:&amp;ved=0CAUQjRw&amp;url=http://en.wikibooks.org/wiki/NCEA_Level_1_Science/Life_processes&amp;ei=_1sUUbWrM42E9QSm0IG4CA&amp;bvm=bv.42080656,d.eWU&amp;psig=AFQjCNGCDRfeXJhylGP68bCfqh4EqlMWew&amp;ust=1360375144886844" TargetMode="External"/><Relationship Id="rId1" Type="http://schemas.openxmlformats.org/officeDocument/2006/relationships/slideLayout" Target="../slideLayouts/slideLayout27.xml"/><Relationship Id="rId5" Type="http://schemas.openxmlformats.org/officeDocument/2006/relationships/image" Target="../media/image109.emf"/><Relationship Id="rId4" Type="http://schemas.openxmlformats.org/officeDocument/2006/relationships/customXml" Target="../ink/ink8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8" Type="http://schemas.openxmlformats.org/officeDocument/2006/relationships/customXml" Target="../ink/ink92.xml"/><Relationship Id="rId13" Type="http://schemas.openxmlformats.org/officeDocument/2006/relationships/image" Target="../media/image115.emf"/><Relationship Id="rId18" Type="http://schemas.openxmlformats.org/officeDocument/2006/relationships/customXml" Target="../ink/ink97.xml"/><Relationship Id="rId3" Type="http://schemas.openxmlformats.org/officeDocument/2006/relationships/image" Target="../media/image24.gif"/><Relationship Id="rId21" Type="http://schemas.openxmlformats.org/officeDocument/2006/relationships/image" Target="../media/image119.emf"/><Relationship Id="rId7" Type="http://schemas.openxmlformats.org/officeDocument/2006/relationships/image" Target="../media/image112.emf"/><Relationship Id="rId12" Type="http://schemas.openxmlformats.org/officeDocument/2006/relationships/customXml" Target="../ink/ink94.xml"/><Relationship Id="rId17" Type="http://schemas.openxmlformats.org/officeDocument/2006/relationships/image" Target="../media/image117.emf"/><Relationship Id="rId2" Type="http://schemas.openxmlformats.org/officeDocument/2006/relationships/hyperlink" Target="http://www.google.com/url?sa=i&amp;rct=j&amp;q=fungi+sexual+reproduction+cycle&amp;source=images&amp;cd=&amp;cad=rja&amp;docid=JQehFgdad2v1IM&amp;tbnid=nytbE-wmE9w6wM:&amp;ved=0CAUQjRw&amp;url=http://www.emc.maricopa.edu/faculty/farabee/biobk/biobookdiversity_4.html&amp;ei=m1wUUa_wF4u89gTJtYF4&amp;bvm=bv.42080656,d.eWU&amp;psig=AFQjCNE_Z7iOKUv5zxxKB_HPgnGmohyf6w&amp;ust=1360375286856106" TargetMode="External"/><Relationship Id="rId16" Type="http://schemas.openxmlformats.org/officeDocument/2006/relationships/customXml" Target="../ink/ink96.xml"/><Relationship Id="rId20" Type="http://schemas.openxmlformats.org/officeDocument/2006/relationships/customXml" Target="../ink/ink98.xml"/><Relationship Id="rId1" Type="http://schemas.openxmlformats.org/officeDocument/2006/relationships/slideLayout" Target="../slideLayouts/slideLayout27.xml"/><Relationship Id="rId6" Type="http://schemas.openxmlformats.org/officeDocument/2006/relationships/customXml" Target="../ink/ink91.xml"/><Relationship Id="rId11" Type="http://schemas.openxmlformats.org/officeDocument/2006/relationships/image" Target="../media/image114.emf"/><Relationship Id="rId5" Type="http://schemas.openxmlformats.org/officeDocument/2006/relationships/image" Target="../media/image111.emf"/><Relationship Id="rId15" Type="http://schemas.openxmlformats.org/officeDocument/2006/relationships/image" Target="../media/image116.emf"/><Relationship Id="rId23" Type="http://schemas.openxmlformats.org/officeDocument/2006/relationships/image" Target="../media/image120.emf"/><Relationship Id="rId10" Type="http://schemas.openxmlformats.org/officeDocument/2006/relationships/customXml" Target="../ink/ink93.xml"/><Relationship Id="rId19" Type="http://schemas.openxmlformats.org/officeDocument/2006/relationships/image" Target="../media/image118.emf"/><Relationship Id="rId4" Type="http://schemas.openxmlformats.org/officeDocument/2006/relationships/customXml" Target="../ink/ink90.xml"/><Relationship Id="rId9" Type="http://schemas.openxmlformats.org/officeDocument/2006/relationships/image" Target="../media/image113.emf"/><Relationship Id="rId14" Type="http://schemas.openxmlformats.org/officeDocument/2006/relationships/customXml" Target="../ink/ink95.xml"/><Relationship Id="rId22" Type="http://schemas.openxmlformats.org/officeDocument/2006/relationships/customXml" Target="../ink/ink99.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fungal+disease&amp;source=images&amp;cd=&amp;cad=rja&amp;docid=2yByU5zTq4ifKM&amp;tbnid=E4AlMI5yQCX55M:&amp;ved=0CAUQjRw&amp;url=http://www.ipm.iastate.edu/ipm/info/plant-diseases/peach-scab&amp;ei=rWAUUeTpEpHg8wTd8oG4CQ&amp;bvm=bv.42080656,d.eWU&amp;psig=AFQjCNHUSMLGKyBodXH_VH4Jwr2QP5_JTw&amp;ust=1360376328125470" TargetMode="Externa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url?sa=i&amp;rct=j&amp;q=fungal+disease&amp;source=images&amp;cd=&amp;cad=rja&amp;docid=4ZZUjvEGEv9X4M&amp;tbnid=wyUdbAmnwSAXzM:&amp;ved=0CAUQjRw&amp;url=http://www.advancedderm.com/conditions-treatment/clinical-dermatology/skin-rashes.aspx&amp;ei=cmEUUYr-KJTA9gTk1YCADg&amp;bvm=bv.42080656,d.eWU&amp;psig=AFQjCNHUSMLGKyBodXH_VH4Jwr2QP5_JTw&amp;ust=1360376328125470" TargetMode="Externa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url?sa=i&amp;rct=j&amp;q=mold+asthma&amp;source=images&amp;cd=&amp;cad=rja&amp;docid=KdYk5yoFDZ4rqM&amp;tbnid=60TDdpBsiCoxdM:&amp;ved=0CAUQjRw&amp;url=http://medicineworld.org/cancer/lead/9-2007/mold-linked-to-asthma.html&amp;ei=wmIUUYi_J4iy8ASGrYH4CQ&amp;bvm=bv.42080656,d.eWU&amp;psig=AFQjCNFcg7FlBiqhjsTTbUehPG1T3WL0_Q&amp;ust=1360376621745991" TargetMode="External"/><Relationship Id="rId1" Type="http://schemas.openxmlformats.org/officeDocument/2006/relationships/slideLayout" Target="../slideLayouts/slideLayout16.xml"/><Relationship Id="rId5" Type="http://schemas.openxmlformats.org/officeDocument/2006/relationships/image" Target="../media/image126.emf"/><Relationship Id="rId4" Type="http://schemas.openxmlformats.org/officeDocument/2006/relationships/customXml" Target="../ink/ink100.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url?sa=i&amp;rct=j&amp;q=mold+asthma&amp;source=images&amp;cd=&amp;cad=rja&amp;docid=KdYk5yoFDZ4rqM&amp;tbnid=60TDdpBsiCoxdM:&amp;ved=0CAUQjRw&amp;url=http://medicineworld.org/cancer/lead/9-2007/mold-linked-to-asthma.html&amp;ei=wmIUUYi_J4iy8ASGrYH4CQ&amp;bvm=bv.42080656,d.eWU&amp;psig=AFQjCNFcg7FlBiqhjsTTbUehPG1T3WL0_Q&amp;ust=1360376621745991" TargetMode="External"/><Relationship Id="rId1" Type="http://schemas.openxmlformats.org/officeDocument/2006/relationships/slideLayout" Target="../slideLayouts/slideLayout16.xml"/><Relationship Id="rId5" Type="http://schemas.openxmlformats.org/officeDocument/2006/relationships/image" Target="../media/image34.jpeg"/><Relationship Id="rId4" Type="http://schemas.openxmlformats.org/officeDocument/2006/relationships/hyperlink" Target="http://www.google.com/url?sa=i&amp;rct=j&amp;q=mold+asthma&amp;source=images&amp;cd=&amp;cad=rja&amp;docid=rnlctbJJlBrVnM&amp;tbnid=EUojjlArvB3f8M:&amp;ved=0CAUQjRw&amp;url=http://blog.rabbitair.com/remove-mold-successfully-with-your-air-purifier&amp;ei=9GIUUaXkHYic9QTl8IH4Cg&amp;bvm=bv.42080656,d.eWU&amp;psig=AFQjCNFcg7FlBiqhjsTTbUehPG1T3WL0_Q&amp;ust=1360376621745991"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5.jpeg"/><Relationship Id="rId2" Type="http://schemas.openxmlformats.org/officeDocument/2006/relationships/hyperlink" Target="http://www.google.com/url?sa=i&amp;rct=j&amp;q=mold+asthma&amp;source=images&amp;cd=&amp;cad=rja&amp;docid=KdYk5yoFDZ4rqM&amp;tbnid=60TDdpBsiCoxdM:&amp;ved=0CAUQjRw&amp;url=http://medicineworld.org/cancer/lead/9-2007/mold-linked-to-asthma.html&amp;ei=wmIUUYi_J4iy8ASGrYH4CQ&amp;bvm=bv.42080656,d.eWU&amp;psig=AFQjCNFcg7FlBiqhjsTTbUehPG1T3WL0_Q&amp;ust=1360376621745991" TargetMode="External"/><Relationship Id="rId1" Type="http://schemas.openxmlformats.org/officeDocument/2006/relationships/slideLayout" Target="../slideLayouts/slideLayout16.xml"/><Relationship Id="rId6" Type="http://schemas.openxmlformats.org/officeDocument/2006/relationships/hyperlink" Target="http://www.google.com/url?sa=i&amp;rct=j&amp;q=mold+asthma&amp;source=images&amp;cd=&amp;cad=rja&amp;docid=dg6zEU1K8ix7eM&amp;tbnid=hqGAPKyhxN9v4M:&amp;ved=0CAUQjRw&amp;url=http://www.myessentia.com/blog/asthma-linked-to-early-mold-exposure-for-children/&amp;ei=TmMUUYagNY289gT90IHwCg&amp;bvm=bv.42080656,d.eWU&amp;psig=AFQjCNFcg7FlBiqhjsTTbUehPG1T3WL0_Q&amp;ust=1360376621745991" TargetMode="External"/><Relationship Id="rId5" Type="http://schemas.openxmlformats.org/officeDocument/2006/relationships/image" Target="../media/image34.jpeg"/><Relationship Id="rId4" Type="http://schemas.openxmlformats.org/officeDocument/2006/relationships/hyperlink" Target="http://www.google.com/url?sa=i&amp;rct=j&amp;q=mold+asthma&amp;source=images&amp;cd=&amp;cad=rja&amp;docid=rnlctbJJlBrVnM&amp;tbnid=EUojjlArvB3f8M:&amp;ved=0CAUQjRw&amp;url=http://blog.rabbitair.com/remove-mold-successfully-with-your-air-purifier&amp;ei=9GIUUaXkHYic9QTl8IH4Cg&amp;bvm=bv.42080656,d.eWU&amp;psig=AFQjCNFcg7FlBiqhjsTTbUehPG1T3WL0_Q&amp;ust=1360376621745991"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youtube.com/watch?v=CibGFo0RHIw" TargetMode="Externa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6.emf"/><Relationship Id="rId2" Type="http://schemas.openxmlformats.org/officeDocument/2006/relationships/hyperlink" Target="http://www.google.com/url?sa=i&amp;rct=j&amp;q=bacteria&amp;source=images&amp;cd=&amp;cad=rja&amp;docid=8lTc1SQcozGorM&amp;tbnid=g1SO0MsxCdXOYM:&amp;ved=0CAUQjRw&amp;url=http://polaris.umuc.edu/~meaton/edtc620/hyperlinks/bacteria.html&amp;ei=tFAUUZzCAcyN0QHohYHIBA&amp;bvm=bv.42080656,d.dmQ&amp;psig=AFQjCNEPEKZf_cGfT2iVlb6yWnSptUGi0Q&amp;ust=1360372208694547" TargetMode="External"/><Relationship Id="rId1" Type="http://schemas.openxmlformats.org/officeDocument/2006/relationships/slideLayout" Target="../slideLayouts/slideLayout27.xml"/><Relationship Id="rId6" Type="http://schemas.openxmlformats.org/officeDocument/2006/relationships/customXml" Target="../ink/ink8.xml"/><Relationship Id="rId5" Type="http://schemas.openxmlformats.org/officeDocument/2006/relationships/image" Target="../media/image15.emf"/><Relationship Id="rId4" Type="http://schemas.openxmlformats.org/officeDocument/2006/relationships/customXml" Target="../ink/ink7.xml"/></Relationships>
</file>

<file path=ppt/slides/_rels/slide4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www.google.com/url?sa=i&amp;rct=j&amp;q=protozoa&amp;source=images&amp;cd=&amp;cad=rja&amp;docid=cl4mhxmQihXGXM&amp;tbnid=-m_dWtajl69nOM:&amp;ved=0CAUQjRw&amp;url=http://water.me.vccs.edu/courses/env108/lesson6b.htm&amp;ei=zFYUUe6TNYWS9gS_vYCIAg&amp;bvm=bv.42080656,d.eWU&amp;psig=AFQjCNFiAd-oUKYqsATOZ54LSAgaw5zNnA&amp;ust=1360373802691289" TargetMode="Externa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3" Type="http://schemas.openxmlformats.org/officeDocument/2006/relationships/image" Target="../media/image136.emf"/><Relationship Id="rId18" Type="http://schemas.openxmlformats.org/officeDocument/2006/relationships/customXml" Target="../ink/ink109.xml"/><Relationship Id="rId26" Type="http://schemas.openxmlformats.org/officeDocument/2006/relationships/customXml" Target="../ink/ink113.xml"/><Relationship Id="rId39" Type="http://schemas.openxmlformats.org/officeDocument/2006/relationships/image" Target="../media/image149.emf"/><Relationship Id="rId21" Type="http://schemas.openxmlformats.org/officeDocument/2006/relationships/image" Target="../media/image140.emf"/><Relationship Id="rId34" Type="http://schemas.openxmlformats.org/officeDocument/2006/relationships/customXml" Target="../ink/ink117.xml"/><Relationship Id="rId42" Type="http://schemas.openxmlformats.org/officeDocument/2006/relationships/customXml" Target="../ink/ink121.xml"/><Relationship Id="rId47" Type="http://schemas.openxmlformats.org/officeDocument/2006/relationships/image" Target="../media/image153.emf"/><Relationship Id="rId50" Type="http://schemas.openxmlformats.org/officeDocument/2006/relationships/customXml" Target="../ink/ink125.xml"/><Relationship Id="rId55" Type="http://schemas.openxmlformats.org/officeDocument/2006/relationships/image" Target="../media/image157.emf"/><Relationship Id="rId63" Type="http://schemas.openxmlformats.org/officeDocument/2006/relationships/image" Target="../media/image161.emf"/><Relationship Id="rId7" Type="http://schemas.openxmlformats.org/officeDocument/2006/relationships/image" Target="../media/image133.emf"/><Relationship Id="rId2" Type="http://schemas.openxmlformats.org/officeDocument/2006/relationships/customXml" Target="../ink/ink101.xml"/><Relationship Id="rId16" Type="http://schemas.openxmlformats.org/officeDocument/2006/relationships/customXml" Target="../ink/ink108.xml"/><Relationship Id="rId20" Type="http://schemas.openxmlformats.org/officeDocument/2006/relationships/customXml" Target="../ink/ink110.xml"/><Relationship Id="rId29" Type="http://schemas.openxmlformats.org/officeDocument/2006/relationships/image" Target="../media/image144.emf"/><Relationship Id="rId41" Type="http://schemas.openxmlformats.org/officeDocument/2006/relationships/image" Target="../media/image150.emf"/><Relationship Id="rId54" Type="http://schemas.openxmlformats.org/officeDocument/2006/relationships/customXml" Target="../ink/ink127.xml"/><Relationship Id="rId62" Type="http://schemas.openxmlformats.org/officeDocument/2006/relationships/customXml" Target="../ink/ink131.xml"/><Relationship Id="rId1" Type="http://schemas.openxmlformats.org/officeDocument/2006/relationships/slideLayout" Target="../slideLayouts/slideLayout29.xml"/><Relationship Id="rId6" Type="http://schemas.openxmlformats.org/officeDocument/2006/relationships/customXml" Target="../ink/ink103.xml"/><Relationship Id="rId11" Type="http://schemas.openxmlformats.org/officeDocument/2006/relationships/image" Target="../media/image135.emf"/><Relationship Id="rId24" Type="http://schemas.openxmlformats.org/officeDocument/2006/relationships/customXml" Target="../ink/ink112.xml"/><Relationship Id="rId32" Type="http://schemas.openxmlformats.org/officeDocument/2006/relationships/customXml" Target="../ink/ink116.xml"/><Relationship Id="rId37" Type="http://schemas.openxmlformats.org/officeDocument/2006/relationships/image" Target="../media/image148.emf"/><Relationship Id="rId40" Type="http://schemas.openxmlformats.org/officeDocument/2006/relationships/customXml" Target="../ink/ink120.xml"/><Relationship Id="rId45" Type="http://schemas.openxmlformats.org/officeDocument/2006/relationships/image" Target="../media/image152.emf"/><Relationship Id="rId53" Type="http://schemas.openxmlformats.org/officeDocument/2006/relationships/image" Target="../media/image156.emf"/><Relationship Id="rId58" Type="http://schemas.openxmlformats.org/officeDocument/2006/relationships/customXml" Target="../ink/ink129.xml"/><Relationship Id="rId5" Type="http://schemas.openxmlformats.org/officeDocument/2006/relationships/image" Target="../media/image132.emf"/><Relationship Id="rId15" Type="http://schemas.openxmlformats.org/officeDocument/2006/relationships/image" Target="../media/image137.emf"/><Relationship Id="rId23" Type="http://schemas.openxmlformats.org/officeDocument/2006/relationships/image" Target="../media/image141.emf"/><Relationship Id="rId28" Type="http://schemas.openxmlformats.org/officeDocument/2006/relationships/customXml" Target="../ink/ink114.xml"/><Relationship Id="rId36" Type="http://schemas.openxmlformats.org/officeDocument/2006/relationships/customXml" Target="../ink/ink118.xml"/><Relationship Id="rId49" Type="http://schemas.openxmlformats.org/officeDocument/2006/relationships/image" Target="../media/image154.emf"/><Relationship Id="rId57" Type="http://schemas.openxmlformats.org/officeDocument/2006/relationships/image" Target="../media/image158.emf"/><Relationship Id="rId61" Type="http://schemas.openxmlformats.org/officeDocument/2006/relationships/image" Target="../media/image160.emf"/><Relationship Id="rId10" Type="http://schemas.openxmlformats.org/officeDocument/2006/relationships/customXml" Target="../ink/ink105.xml"/><Relationship Id="rId19" Type="http://schemas.openxmlformats.org/officeDocument/2006/relationships/image" Target="../media/image139.emf"/><Relationship Id="rId31" Type="http://schemas.openxmlformats.org/officeDocument/2006/relationships/image" Target="../media/image145.emf"/><Relationship Id="rId44" Type="http://schemas.openxmlformats.org/officeDocument/2006/relationships/customXml" Target="../ink/ink122.xml"/><Relationship Id="rId52" Type="http://schemas.openxmlformats.org/officeDocument/2006/relationships/customXml" Target="../ink/ink126.xml"/><Relationship Id="rId60" Type="http://schemas.openxmlformats.org/officeDocument/2006/relationships/customXml" Target="../ink/ink130.xml"/><Relationship Id="rId4" Type="http://schemas.openxmlformats.org/officeDocument/2006/relationships/customXml" Target="../ink/ink102.xml"/><Relationship Id="rId9" Type="http://schemas.openxmlformats.org/officeDocument/2006/relationships/image" Target="../media/image134.emf"/><Relationship Id="rId14" Type="http://schemas.openxmlformats.org/officeDocument/2006/relationships/customXml" Target="../ink/ink107.xml"/><Relationship Id="rId22" Type="http://schemas.openxmlformats.org/officeDocument/2006/relationships/customXml" Target="../ink/ink111.xml"/><Relationship Id="rId27" Type="http://schemas.openxmlformats.org/officeDocument/2006/relationships/image" Target="../media/image143.emf"/><Relationship Id="rId30" Type="http://schemas.openxmlformats.org/officeDocument/2006/relationships/customXml" Target="../ink/ink115.xml"/><Relationship Id="rId35" Type="http://schemas.openxmlformats.org/officeDocument/2006/relationships/image" Target="../media/image147.emf"/><Relationship Id="rId43" Type="http://schemas.openxmlformats.org/officeDocument/2006/relationships/image" Target="../media/image151.emf"/><Relationship Id="rId48" Type="http://schemas.openxmlformats.org/officeDocument/2006/relationships/customXml" Target="../ink/ink124.xml"/><Relationship Id="rId56" Type="http://schemas.openxmlformats.org/officeDocument/2006/relationships/customXml" Target="../ink/ink128.xml"/><Relationship Id="rId8" Type="http://schemas.openxmlformats.org/officeDocument/2006/relationships/customXml" Target="../ink/ink104.xml"/><Relationship Id="rId51" Type="http://schemas.openxmlformats.org/officeDocument/2006/relationships/image" Target="../media/image155.emf"/><Relationship Id="rId3" Type="http://schemas.openxmlformats.org/officeDocument/2006/relationships/image" Target="../media/image131.emf"/><Relationship Id="rId12" Type="http://schemas.openxmlformats.org/officeDocument/2006/relationships/customXml" Target="../ink/ink106.xml"/><Relationship Id="rId17" Type="http://schemas.openxmlformats.org/officeDocument/2006/relationships/image" Target="../media/image138.emf"/><Relationship Id="rId25" Type="http://schemas.openxmlformats.org/officeDocument/2006/relationships/image" Target="../media/image142.emf"/><Relationship Id="rId33" Type="http://schemas.openxmlformats.org/officeDocument/2006/relationships/image" Target="../media/image146.emf"/><Relationship Id="rId38" Type="http://schemas.openxmlformats.org/officeDocument/2006/relationships/customXml" Target="../ink/ink119.xml"/><Relationship Id="rId46" Type="http://schemas.openxmlformats.org/officeDocument/2006/relationships/customXml" Target="../ink/ink123.xml"/><Relationship Id="rId59" Type="http://schemas.openxmlformats.org/officeDocument/2006/relationships/image" Target="../media/image159.emf"/></Relationships>
</file>

<file path=ppt/slides/_rels/slide45.xml.rels><?xml version="1.0" encoding="UTF-8" standalone="yes"?>
<Relationships xmlns="http://schemas.openxmlformats.org/package/2006/relationships"><Relationship Id="rId8" Type="http://schemas.openxmlformats.org/officeDocument/2006/relationships/customXml" Target="../ink/ink135.xml"/><Relationship Id="rId13" Type="http://schemas.openxmlformats.org/officeDocument/2006/relationships/image" Target="../media/image167.emf"/><Relationship Id="rId18" Type="http://schemas.openxmlformats.org/officeDocument/2006/relationships/customXml" Target="../ink/ink140.xml"/><Relationship Id="rId3" Type="http://schemas.openxmlformats.org/officeDocument/2006/relationships/image" Target="../media/image162.emf"/><Relationship Id="rId21" Type="http://schemas.openxmlformats.org/officeDocument/2006/relationships/image" Target="../media/image171.emf"/><Relationship Id="rId7" Type="http://schemas.openxmlformats.org/officeDocument/2006/relationships/image" Target="../media/image164.emf"/><Relationship Id="rId12" Type="http://schemas.openxmlformats.org/officeDocument/2006/relationships/customXml" Target="../ink/ink137.xml"/><Relationship Id="rId17" Type="http://schemas.openxmlformats.org/officeDocument/2006/relationships/image" Target="../media/image169.emf"/><Relationship Id="rId2" Type="http://schemas.openxmlformats.org/officeDocument/2006/relationships/customXml" Target="../ink/ink132.xml"/><Relationship Id="rId16" Type="http://schemas.openxmlformats.org/officeDocument/2006/relationships/customXml" Target="../ink/ink139.xml"/><Relationship Id="rId20" Type="http://schemas.openxmlformats.org/officeDocument/2006/relationships/customXml" Target="../ink/ink141.xml"/><Relationship Id="rId1" Type="http://schemas.openxmlformats.org/officeDocument/2006/relationships/slideLayout" Target="../slideLayouts/slideLayout29.xml"/><Relationship Id="rId6" Type="http://schemas.openxmlformats.org/officeDocument/2006/relationships/customXml" Target="../ink/ink134.xml"/><Relationship Id="rId11" Type="http://schemas.openxmlformats.org/officeDocument/2006/relationships/image" Target="../media/image166.emf"/><Relationship Id="rId5" Type="http://schemas.openxmlformats.org/officeDocument/2006/relationships/image" Target="../media/image163.emf"/><Relationship Id="rId15" Type="http://schemas.openxmlformats.org/officeDocument/2006/relationships/image" Target="../media/image168.emf"/><Relationship Id="rId23" Type="http://schemas.openxmlformats.org/officeDocument/2006/relationships/image" Target="../media/image172.emf"/><Relationship Id="rId10" Type="http://schemas.openxmlformats.org/officeDocument/2006/relationships/customXml" Target="../ink/ink136.xml"/><Relationship Id="rId19" Type="http://schemas.openxmlformats.org/officeDocument/2006/relationships/image" Target="../media/image170.emf"/><Relationship Id="rId4" Type="http://schemas.openxmlformats.org/officeDocument/2006/relationships/customXml" Target="../ink/ink133.xml"/><Relationship Id="rId9" Type="http://schemas.openxmlformats.org/officeDocument/2006/relationships/image" Target="../media/image165.emf"/><Relationship Id="rId14" Type="http://schemas.openxmlformats.org/officeDocument/2006/relationships/customXml" Target="../ink/ink138.xml"/><Relationship Id="rId22" Type="http://schemas.openxmlformats.org/officeDocument/2006/relationships/customXml" Target="../ink/ink1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22.emf"/><Relationship Id="rId7" Type="http://schemas.openxmlformats.org/officeDocument/2006/relationships/image" Target="../media/image19.emf"/><Relationship Id="rId12" Type="http://schemas.openxmlformats.org/officeDocument/2006/relationships/customXml" Target="../ink/ink13.xml"/><Relationship Id="rId2" Type="http://schemas.openxmlformats.org/officeDocument/2006/relationships/customXml" Target="../ink/ink9.xml"/><Relationship Id="rId1" Type="http://schemas.openxmlformats.org/officeDocument/2006/relationships/slideLayout" Target="../slideLayouts/slideLayout27.xml"/><Relationship Id="rId6" Type="http://schemas.openxmlformats.org/officeDocument/2006/relationships/customXml" Target="../ink/ink10.xml"/><Relationship Id="rId11" Type="http://schemas.openxmlformats.org/officeDocument/2006/relationships/image" Target="../media/image21.emf"/><Relationship Id="rId5" Type="http://schemas.openxmlformats.org/officeDocument/2006/relationships/image" Target="../media/image18.emf"/><Relationship Id="rId15" Type="http://schemas.openxmlformats.org/officeDocument/2006/relationships/image" Target="../media/image23.emf"/><Relationship Id="rId10" Type="http://schemas.openxmlformats.org/officeDocument/2006/relationships/customXml" Target="../ink/ink12.xml"/><Relationship Id="rId9" Type="http://schemas.openxmlformats.org/officeDocument/2006/relationships/image" Target="../media/image20.emf"/><Relationship Id="rId14" Type="http://schemas.openxmlformats.org/officeDocument/2006/relationships/customXml" Target="../ink/ink14.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source=images&amp;cd=&amp;cad=rja&amp;docid=o5qBGfHfQRmTRM&amp;tbnid=DLJVDUS6Mm8uaM:&amp;ved=0CAgQjRwwAA&amp;url=http://www.biologycorner.com/APbiology/pathology/bacteria.html&amp;ei=tlEUUdyZFKmq0AHM2YCICQ&amp;psig=AFQjCNGdsY1s-QzyMh8-H7CBaCZZD_SX1A&amp;ust=1360372534372414" TargetMode="External"/><Relationship Id="rId2" Type="http://schemas.openxmlformats.org/officeDocument/2006/relationships/hyperlink" Target="http://www.youtube.com/watch?v=9hzUjx_oD8E" TargetMode="External"/><Relationship Id="rId1" Type="http://schemas.openxmlformats.org/officeDocument/2006/relationships/slideLayout" Target="../slideLayouts/slideLayout2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source=images&amp;cd=&amp;cad=rja&amp;docid=o5qBGfHfQRmTRM&amp;tbnid=DLJVDUS6Mm8uaM:&amp;ved=0CAgQjRwwAA&amp;url=http://www.biologycorner.com/APbiology/pathology/bacteria.html&amp;ei=tlEUUdyZFKmq0AHM2YCICQ&amp;psig=AFQjCNGdsY1s-QzyMh8-H7CBaCZZD_SX1A&amp;ust=1360372534372414" TargetMode="External"/><Relationship Id="rId1" Type="http://schemas.openxmlformats.org/officeDocument/2006/relationships/slideLayout" Target="../slideLayouts/slideLayout27.xml"/><Relationship Id="rId5" Type="http://schemas.openxmlformats.org/officeDocument/2006/relationships/image" Target="../media/image24.emf"/><Relationship Id="rId4" Type="http://schemas.openxmlformats.org/officeDocument/2006/relationships/customXml" Target="../ink/ink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What other organisms do MICROBIOLOGISTS study?</a:t>
            </a:r>
            <a:endParaRPr lang="en-US" dirty="0"/>
          </a:p>
        </p:txBody>
      </p:sp>
      <p:sp>
        <p:nvSpPr>
          <p:cNvPr id="3" name="Subtitle 2"/>
          <p:cNvSpPr>
            <a:spLocks noGrp="1"/>
          </p:cNvSpPr>
          <p:nvPr>
            <p:ph type="subTitle" idx="1"/>
          </p:nvPr>
        </p:nvSpPr>
        <p:spPr/>
        <p:txBody>
          <a:bodyPr>
            <a:normAutofit/>
          </a:bodyPr>
          <a:lstStyle/>
          <a:p>
            <a:r>
              <a:rPr lang="en-US" sz="3500" dirty="0" smtClean="0"/>
              <a:t>OTHER MICROORGANISMS</a:t>
            </a:r>
            <a:endParaRPr lang="en-US" sz="3500" dirty="0"/>
          </a:p>
        </p:txBody>
      </p:sp>
      <mc:AlternateContent xmlns:mc="http://schemas.openxmlformats.org/markup-compatibility/2006" xmlns:p14="http://schemas.microsoft.com/office/powerpoint/2010/main">
        <mc:Choice Requires="p14">
          <p:contentPart p14:bwMode="auto" r:id="rId2">
            <p14:nvContentPartPr>
              <p14:cNvPr id="47105" name="Ink 1"/>
              <p14:cNvContentPartPr>
                <a14:cpLocks xmlns:a14="http://schemas.microsoft.com/office/drawing/2010/main" noRot="1" noChangeAspect="1" noEditPoints="1" noChangeArrowheads="1" noChangeShapeType="1"/>
              </p14:cNvContentPartPr>
              <p14:nvPr/>
            </p14:nvContentPartPr>
            <p14:xfrm>
              <a:off x="2627313" y="30375225"/>
              <a:ext cx="0" cy="0"/>
            </p14:xfrm>
          </p:contentPart>
        </mc:Choice>
        <mc:Fallback xmlns="">
          <p:pic>
            <p:nvPicPr>
              <p:cNvPr id="47105" name="Ink 1"/>
              <p:cNvPicPr>
                <a:picLocks noRot="1" noChangeAspect="1" noEditPoints="1" noChangeArrowheads="1" noChangeShapeType="1"/>
              </p:cNvPicPr>
              <p:nvPr/>
            </p:nvPicPr>
            <p:blipFill>
              <a:blip r:embed="rId3"/>
              <a:stretch>
                <a:fillRect/>
              </a:stretch>
            </p:blipFill>
            <p:spPr>
              <a:xfrm>
                <a:off x="2627313" y="30375225"/>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7106" name="Ink 2"/>
              <p14:cNvContentPartPr>
                <a14:cpLocks xmlns:a14="http://schemas.microsoft.com/office/drawing/2010/main" noRot="1" noChangeAspect="1" noEditPoints="1" noChangeArrowheads="1" noChangeShapeType="1"/>
              </p14:cNvContentPartPr>
              <p14:nvPr/>
            </p14:nvContentPartPr>
            <p14:xfrm>
              <a:off x="4064000" y="508000"/>
              <a:ext cx="2779713" cy="71438"/>
            </p14:xfrm>
          </p:contentPart>
        </mc:Choice>
        <mc:Fallback xmlns="">
          <p:pic>
            <p:nvPicPr>
              <p:cNvPr id="47106" name="Ink 2"/>
              <p:cNvPicPr>
                <a:picLocks noRot="1" noChangeAspect="1" noEditPoints="1" noChangeArrowheads="1" noChangeShapeType="1"/>
              </p:cNvPicPr>
              <p:nvPr/>
            </p:nvPicPr>
            <p:blipFill>
              <a:blip r:embed="rId5"/>
              <a:stretch>
                <a:fillRect/>
              </a:stretch>
            </p:blipFill>
            <p:spPr>
              <a:xfrm>
                <a:off x="4054639" y="498619"/>
                <a:ext cx="2798434" cy="9019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7110" name="Ink 6"/>
              <p14:cNvContentPartPr>
                <a14:cpLocks xmlns:a14="http://schemas.microsoft.com/office/drawing/2010/main" noRot="1" noChangeAspect="1" noEditPoints="1" noChangeArrowheads="1" noChangeShapeType="1"/>
              </p14:cNvContentPartPr>
              <p14:nvPr/>
            </p14:nvContentPartPr>
            <p14:xfrm>
              <a:off x="1657350" y="3622675"/>
              <a:ext cx="93663" cy="14288"/>
            </p14:xfrm>
          </p:contentPart>
        </mc:Choice>
        <mc:Fallback xmlns="">
          <p:pic>
            <p:nvPicPr>
              <p:cNvPr id="47110" name="Ink 6"/>
              <p:cNvPicPr>
                <a:picLocks noRot="1" noChangeAspect="1" noEditPoints="1" noChangeArrowheads="1" noChangeShapeType="1"/>
              </p:cNvPicPr>
              <p:nvPr/>
            </p:nvPicPr>
            <p:blipFill>
              <a:blip r:embed="rId7"/>
              <a:stretch>
                <a:fillRect/>
              </a:stretch>
            </p:blipFill>
            <p:spPr>
              <a:xfrm>
                <a:off x="1641499" y="3559451"/>
                <a:ext cx="125364" cy="14073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7111" name="Ink 7"/>
              <p14:cNvContentPartPr>
                <a14:cpLocks xmlns:a14="http://schemas.microsoft.com/office/drawing/2010/main" noRot="1" noChangeAspect="1" noEditPoints="1" noChangeArrowheads="1" noChangeShapeType="1"/>
              </p14:cNvContentPartPr>
              <p14:nvPr/>
            </p14:nvContentPartPr>
            <p14:xfrm>
              <a:off x="2771775" y="3622675"/>
              <a:ext cx="357188" cy="6350"/>
            </p14:xfrm>
          </p:contentPart>
        </mc:Choice>
        <mc:Fallback xmlns="">
          <p:pic>
            <p:nvPicPr>
              <p:cNvPr id="47111" name="Ink 7"/>
              <p:cNvPicPr>
                <a:picLocks noRot="1" noChangeAspect="1" noEditPoints="1" noChangeArrowheads="1" noChangeShapeType="1"/>
              </p:cNvPicPr>
              <p:nvPr/>
            </p:nvPicPr>
            <p:blipFill>
              <a:blip r:embed="rId9"/>
              <a:stretch>
                <a:fillRect/>
              </a:stretch>
            </p:blipFill>
            <p:spPr>
              <a:xfrm>
                <a:off x="2755932" y="3560586"/>
                <a:ext cx="388874" cy="13052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7112" name="Ink 8"/>
              <p14:cNvContentPartPr>
                <a14:cpLocks xmlns:a14="http://schemas.microsoft.com/office/drawing/2010/main" noRot="1" noChangeAspect="1" noEditPoints="1" noChangeArrowheads="1" noChangeShapeType="1"/>
              </p14:cNvContentPartPr>
              <p14:nvPr/>
            </p14:nvContentPartPr>
            <p14:xfrm>
              <a:off x="3321050" y="3549650"/>
              <a:ext cx="3716338" cy="115888"/>
            </p14:xfrm>
          </p:contentPart>
        </mc:Choice>
        <mc:Fallback xmlns="">
          <p:pic>
            <p:nvPicPr>
              <p:cNvPr id="47112" name="Ink 8"/>
              <p:cNvPicPr>
                <a:picLocks noRot="1" noChangeAspect="1" noEditPoints="1" noChangeArrowheads="1" noChangeShapeType="1"/>
              </p:cNvPicPr>
              <p:nvPr/>
            </p:nvPicPr>
            <p:blipFill>
              <a:blip r:embed="rId11"/>
              <a:stretch>
                <a:fillRect/>
              </a:stretch>
            </p:blipFill>
            <p:spPr>
              <a:xfrm>
                <a:off x="3305210" y="3486110"/>
                <a:ext cx="3748018" cy="24296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7113" name="Ink 9"/>
              <p14:cNvContentPartPr>
                <a14:cpLocks xmlns:a14="http://schemas.microsoft.com/office/drawing/2010/main" noRot="1" noChangeAspect="1" noEditPoints="1" noChangeArrowheads="1" noChangeShapeType="1"/>
              </p14:cNvContentPartPr>
              <p14:nvPr/>
            </p14:nvContentPartPr>
            <p14:xfrm>
              <a:off x="1714500" y="3557588"/>
              <a:ext cx="1408113" cy="57150"/>
            </p14:xfrm>
          </p:contentPart>
        </mc:Choice>
        <mc:Fallback xmlns="">
          <p:pic>
            <p:nvPicPr>
              <p:cNvPr id="47113" name="Ink 9"/>
              <p:cNvPicPr>
                <a:picLocks noRot="1" noChangeAspect="1" noEditPoints="1" noChangeArrowheads="1" noChangeShapeType="1"/>
              </p:cNvPicPr>
              <p:nvPr/>
            </p:nvPicPr>
            <p:blipFill>
              <a:blip r:embed="rId13"/>
              <a:stretch>
                <a:fillRect/>
              </a:stretch>
            </p:blipFill>
            <p:spPr>
              <a:xfrm>
                <a:off x="1698658" y="3493566"/>
                <a:ext cx="1439796" cy="184833"/>
              </a:xfrm>
              <a:prstGeom prst="rect">
                <a:avLst/>
              </a:prstGeom>
            </p:spPr>
          </p:pic>
        </mc:Fallback>
      </mc:AlternateContent>
    </p:spTree>
    <p:extLst>
      <p:ext uri="{BB962C8B-B14F-4D97-AF65-F5344CB8AC3E}">
        <p14:creationId xmlns:p14="http://schemas.microsoft.com/office/powerpoint/2010/main" val="2492955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normAutofit/>
          </a:bodyPr>
          <a:lstStyle/>
          <a:p>
            <a:r>
              <a:rPr lang="en-US" sz="2800" dirty="0" smtClean="0"/>
              <a:t>bacteria…</a:t>
            </a:r>
            <a:endParaRPr lang="en-US" sz="2800" dirty="0"/>
          </a:p>
        </p:txBody>
      </p:sp>
      <p:sp>
        <p:nvSpPr>
          <p:cNvPr id="9" name="Text Placeholder 8"/>
          <p:cNvSpPr>
            <a:spLocks noGrp="1"/>
          </p:cNvSpPr>
          <p:nvPr>
            <p:ph type="body" sz="half" idx="3"/>
          </p:nvPr>
        </p:nvSpPr>
        <p:spPr/>
        <p:txBody>
          <a:bodyPr>
            <a:normAutofit/>
          </a:bodyPr>
          <a:lstStyle/>
          <a:p>
            <a:r>
              <a:rPr lang="en-US" sz="2800" dirty="0" smtClean="0"/>
              <a:t>viruses…</a:t>
            </a:r>
            <a:endParaRPr lang="en-US" sz="2800" dirty="0"/>
          </a:p>
        </p:txBody>
      </p:sp>
      <p:sp>
        <p:nvSpPr>
          <p:cNvPr id="10" name="Content Placeholder 9"/>
          <p:cNvSpPr>
            <a:spLocks noGrp="1"/>
          </p:cNvSpPr>
          <p:nvPr>
            <p:ph sz="quarter" idx="2"/>
          </p:nvPr>
        </p:nvSpPr>
        <p:spPr/>
        <p:txBody>
          <a:bodyPr/>
          <a:lstStyle/>
          <a:p>
            <a:r>
              <a:rPr lang="en-US" dirty="0" smtClean="0"/>
              <a:t>smallest living thing</a:t>
            </a:r>
          </a:p>
          <a:p>
            <a:r>
              <a:rPr lang="en-US" dirty="0" smtClean="0"/>
              <a:t>unicellular prokaryote</a:t>
            </a:r>
          </a:p>
          <a:p>
            <a:r>
              <a:rPr lang="en-US" dirty="0" smtClean="0"/>
              <a:t>reproduces </a:t>
            </a:r>
            <a:r>
              <a:rPr lang="en-US" i="1" dirty="0" smtClean="0">
                <a:effectLst>
                  <a:outerShdw blurRad="38100" dist="38100" dir="2700000" algn="tl">
                    <a:srgbClr val="000000">
                      <a:alpha val="43137"/>
                    </a:srgbClr>
                  </a:outerShdw>
                </a:effectLst>
              </a:rPr>
              <a:t>FAST</a:t>
            </a:r>
            <a:r>
              <a:rPr lang="en-US" dirty="0" smtClean="0"/>
              <a:t> through </a:t>
            </a:r>
            <a:r>
              <a:rPr lang="en-US" b="1" dirty="0" smtClean="0"/>
              <a:t>binary fission</a:t>
            </a:r>
            <a:endParaRPr lang="en-US" b="1" dirty="0"/>
          </a:p>
        </p:txBody>
      </p:sp>
      <p:sp>
        <p:nvSpPr>
          <p:cNvPr id="11" name="Content Placeholder 10"/>
          <p:cNvSpPr>
            <a:spLocks noGrp="1"/>
          </p:cNvSpPr>
          <p:nvPr>
            <p:ph sz="quarter" idx="4"/>
          </p:nvPr>
        </p:nvSpPr>
        <p:spPr/>
        <p:txBody>
          <a:bodyPr/>
          <a:lstStyle/>
          <a:p>
            <a:r>
              <a:rPr lang="en-US" dirty="0" smtClean="0"/>
              <a:t>non-living—</a:t>
            </a:r>
            <a:r>
              <a:rPr lang="en-US" i="1" dirty="0" smtClean="0">
                <a:effectLst>
                  <a:outerShdw blurRad="38100" dist="38100" dir="2700000" algn="tl">
                    <a:srgbClr val="000000">
                      <a:alpha val="43137"/>
                    </a:srgbClr>
                  </a:outerShdw>
                </a:effectLst>
              </a:rPr>
              <a:t>can’t </a:t>
            </a:r>
            <a:r>
              <a:rPr lang="en-US" dirty="0" smtClean="0"/>
              <a:t>reproduce</a:t>
            </a:r>
          </a:p>
        </p:txBody>
      </p:sp>
      <p:pic>
        <p:nvPicPr>
          <p:cNvPr id="3074" name="Picture 2" descr="http://www.biologycorner.com/resources/fissio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191000"/>
            <a:ext cx="1898374" cy="242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874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normAutofit/>
          </a:bodyPr>
          <a:lstStyle/>
          <a:p>
            <a:r>
              <a:rPr lang="en-US" sz="2800" dirty="0" smtClean="0"/>
              <a:t>bacteria…</a:t>
            </a:r>
            <a:endParaRPr lang="en-US" sz="2800" dirty="0"/>
          </a:p>
        </p:txBody>
      </p:sp>
      <p:sp>
        <p:nvSpPr>
          <p:cNvPr id="9" name="Text Placeholder 8"/>
          <p:cNvSpPr>
            <a:spLocks noGrp="1"/>
          </p:cNvSpPr>
          <p:nvPr>
            <p:ph type="body" sz="half" idx="3"/>
          </p:nvPr>
        </p:nvSpPr>
        <p:spPr/>
        <p:txBody>
          <a:bodyPr>
            <a:normAutofit/>
          </a:bodyPr>
          <a:lstStyle/>
          <a:p>
            <a:r>
              <a:rPr lang="en-US" sz="2800" dirty="0" smtClean="0"/>
              <a:t>viruses…</a:t>
            </a:r>
            <a:endParaRPr lang="en-US" sz="2800" dirty="0"/>
          </a:p>
        </p:txBody>
      </p:sp>
      <p:sp>
        <p:nvSpPr>
          <p:cNvPr id="10" name="Content Placeholder 9"/>
          <p:cNvSpPr>
            <a:spLocks noGrp="1"/>
          </p:cNvSpPr>
          <p:nvPr>
            <p:ph sz="quarter" idx="2"/>
          </p:nvPr>
        </p:nvSpPr>
        <p:spPr/>
        <p:txBody>
          <a:bodyPr/>
          <a:lstStyle/>
          <a:p>
            <a:r>
              <a:rPr lang="en-US" dirty="0" smtClean="0"/>
              <a:t>smallest living thing</a:t>
            </a:r>
          </a:p>
          <a:p>
            <a:r>
              <a:rPr lang="en-US" dirty="0" smtClean="0"/>
              <a:t>unicellular prokaryote</a:t>
            </a:r>
          </a:p>
          <a:p>
            <a:r>
              <a:rPr lang="en-US" dirty="0" smtClean="0"/>
              <a:t>reproduces </a:t>
            </a:r>
            <a:r>
              <a:rPr lang="en-US" i="1" dirty="0" smtClean="0">
                <a:effectLst>
                  <a:outerShdw blurRad="38100" dist="38100" dir="2700000" algn="tl">
                    <a:srgbClr val="000000">
                      <a:alpha val="43137"/>
                    </a:srgbClr>
                  </a:outerShdw>
                </a:effectLst>
              </a:rPr>
              <a:t>FAST</a:t>
            </a:r>
            <a:r>
              <a:rPr lang="en-US" dirty="0" smtClean="0"/>
              <a:t> through </a:t>
            </a:r>
            <a:r>
              <a:rPr lang="en-US" b="1" dirty="0" smtClean="0"/>
              <a:t>binary fission</a:t>
            </a:r>
            <a:endParaRPr lang="en-US" b="1" dirty="0"/>
          </a:p>
        </p:txBody>
      </p:sp>
      <p:sp>
        <p:nvSpPr>
          <p:cNvPr id="11" name="Content Placeholder 10"/>
          <p:cNvSpPr>
            <a:spLocks noGrp="1"/>
          </p:cNvSpPr>
          <p:nvPr>
            <p:ph sz="quarter" idx="4"/>
          </p:nvPr>
        </p:nvSpPr>
        <p:spPr/>
        <p:txBody>
          <a:bodyPr/>
          <a:lstStyle/>
          <a:p>
            <a:r>
              <a:rPr lang="en-US" dirty="0" smtClean="0"/>
              <a:t>non-living—</a:t>
            </a:r>
            <a:r>
              <a:rPr lang="en-US" i="1" dirty="0" smtClean="0">
                <a:effectLst>
                  <a:outerShdw blurRad="38100" dist="38100" dir="2700000" algn="tl">
                    <a:srgbClr val="000000">
                      <a:alpha val="43137"/>
                    </a:srgbClr>
                  </a:outerShdw>
                </a:effectLst>
              </a:rPr>
              <a:t>can’t </a:t>
            </a:r>
            <a:r>
              <a:rPr lang="en-US" dirty="0" smtClean="0"/>
              <a:t>reproduce</a:t>
            </a:r>
          </a:p>
          <a:p>
            <a:r>
              <a:rPr lang="en-US" dirty="0" smtClean="0"/>
              <a:t>needs to reprogram a “host” cell &amp; force it to make viruses</a:t>
            </a:r>
            <a:endParaRPr lang="en-US" dirty="0"/>
          </a:p>
        </p:txBody>
      </p:sp>
      <p:pic>
        <p:nvPicPr>
          <p:cNvPr id="3074" name="Picture 2" descr="http://www.biologycorner.com/resources/fissio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191000"/>
            <a:ext cx="1789044" cy="2286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35841" name="Ink 1"/>
              <p14:cNvContentPartPr>
                <a14:cpLocks xmlns:a14="http://schemas.microsoft.com/office/drawing/2010/main" noRot="1" noChangeAspect="1" noEditPoints="1" noChangeArrowheads="1" noChangeShapeType="1"/>
              </p14:cNvContentPartPr>
              <p14:nvPr/>
            </p14:nvContentPartPr>
            <p14:xfrm>
              <a:off x="5308600" y="3729038"/>
              <a:ext cx="800100" cy="14287"/>
            </p14:xfrm>
          </p:contentPart>
        </mc:Choice>
        <mc:Fallback xmlns="">
          <p:pic>
            <p:nvPicPr>
              <p:cNvPr id="35841" name="Ink 1"/>
              <p:cNvPicPr>
                <a:picLocks noRot="1" noChangeAspect="1" noEditPoints="1" noChangeArrowheads="1" noChangeShapeType="1"/>
              </p:cNvPicPr>
              <p:nvPr/>
            </p:nvPicPr>
            <p:blipFill>
              <a:blip r:embed="rId5"/>
              <a:stretch>
                <a:fillRect/>
              </a:stretch>
            </p:blipFill>
            <p:spPr>
              <a:xfrm>
                <a:off x="5292764" y="3666175"/>
                <a:ext cx="832133" cy="140370"/>
              </a:xfrm>
              <a:prstGeom prst="rect">
                <a:avLst/>
              </a:prstGeom>
            </p:spPr>
          </p:pic>
        </mc:Fallback>
      </mc:AlternateContent>
    </p:spTree>
    <p:extLst>
      <p:ext uri="{BB962C8B-B14F-4D97-AF65-F5344CB8AC3E}">
        <p14:creationId xmlns:p14="http://schemas.microsoft.com/office/powerpoint/2010/main" val="3479989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But WAIT!</a:t>
            </a:r>
            <a:br>
              <a:rPr lang="en-US" dirty="0" smtClean="0"/>
            </a:br>
            <a:r>
              <a:rPr lang="en-US" dirty="0" smtClean="0"/>
              <a:t>There’s MORE!</a:t>
            </a:r>
            <a:endParaRPr lang="en-US" dirty="0"/>
          </a:p>
        </p:txBody>
      </p:sp>
      <p:sp>
        <p:nvSpPr>
          <p:cNvPr id="8" name="Subtitle 7"/>
          <p:cNvSpPr>
            <a:spLocks noGrp="1"/>
          </p:cNvSpPr>
          <p:nvPr>
            <p:ph type="subTitle" idx="1"/>
          </p:nvPr>
        </p:nvSpPr>
        <p:spPr/>
        <p:txBody>
          <a:bodyPr/>
          <a:lstStyle/>
          <a:p>
            <a:r>
              <a:rPr lang="en-US" dirty="0" err="1" smtClean="0"/>
              <a:t>Protists</a:t>
            </a:r>
            <a:r>
              <a:rPr lang="en-US" smtClean="0"/>
              <a:t> and Fungi</a:t>
            </a:r>
            <a:endParaRPr lang="en-US"/>
          </a:p>
        </p:txBody>
      </p:sp>
    </p:spTree>
    <p:extLst>
      <p:ext uri="{BB962C8B-B14F-4D97-AF65-F5344CB8AC3E}">
        <p14:creationId xmlns:p14="http://schemas.microsoft.com/office/powerpoint/2010/main" val="24929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56960"/>
          </a:xfrm>
        </p:spPr>
        <p:txBody>
          <a:bodyPr/>
          <a:lstStyle/>
          <a:p>
            <a:r>
              <a:rPr lang="en-US" dirty="0">
                <a:solidFill>
                  <a:schemeClr val="bg1">
                    <a:lumMod val="95000"/>
                    <a:lumOff val="5000"/>
                  </a:schemeClr>
                </a:solidFill>
                <a:latin typeface="Droid Serif"/>
              </a:rPr>
              <a:t>Other infectious diseases can be caused by protozoa, </a:t>
            </a:r>
            <a:r>
              <a:rPr lang="en-US" b="1" dirty="0">
                <a:solidFill>
                  <a:schemeClr val="bg1">
                    <a:lumMod val="95000"/>
                    <a:lumOff val="5000"/>
                  </a:schemeClr>
                </a:solidFill>
                <a:latin typeface="inherit"/>
                <a:hlinkClick r:id="rId2"/>
              </a:rPr>
              <a:t>fungi</a:t>
            </a:r>
            <a:r>
              <a:rPr lang="en-US" dirty="0">
                <a:solidFill>
                  <a:schemeClr val="bg1">
                    <a:lumMod val="95000"/>
                    <a:lumOff val="5000"/>
                  </a:schemeClr>
                </a:solidFill>
                <a:latin typeface="Droid Serif"/>
              </a:rPr>
              <a:t>, and helminths</a:t>
            </a:r>
            <a:r>
              <a:rPr lang="en-US" dirty="0" smtClean="0">
                <a:solidFill>
                  <a:schemeClr val="bg1">
                    <a:lumMod val="95000"/>
                    <a:lumOff val="5000"/>
                  </a:schemeClr>
                </a:solidFill>
                <a:latin typeface="Droid Serif"/>
              </a:rPr>
              <a:t>. Protozoa </a:t>
            </a:r>
            <a:r>
              <a:rPr lang="en-US" dirty="0">
                <a:solidFill>
                  <a:schemeClr val="bg1">
                    <a:lumMod val="95000"/>
                    <a:lumOff val="5000"/>
                  </a:schemeClr>
                </a:solidFill>
                <a:latin typeface="Droid Serif"/>
              </a:rPr>
              <a:t>are single-celled eukaryotes, fungi are multicellular heterotrophs, and helminths are commonly known as parasitic worms. All three of these types of infectious agents can usually survive outside the human body. However, if they establish a presence in a human host, they can take over the body’s systems and cause disease.</a:t>
            </a:r>
            <a:endParaRPr lang="en-US" dirty="0">
              <a:solidFill>
                <a:schemeClr val="bg1">
                  <a:lumMod val="95000"/>
                  <a:lumOff val="5000"/>
                </a:schemeClr>
              </a:solidFill>
            </a:endParaRPr>
          </a:p>
        </p:txBody>
      </p:sp>
    </p:spTree>
    <p:extLst>
      <p:ext uri="{BB962C8B-B14F-4D97-AF65-F5344CB8AC3E}">
        <p14:creationId xmlns:p14="http://schemas.microsoft.com/office/powerpoint/2010/main" val="2735465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a:xfrm>
            <a:off x="457200" y="2362200"/>
            <a:ext cx="8534400" cy="3763963"/>
          </a:xfrm>
        </p:spPr>
        <p:txBody>
          <a:bodyPr/>
          <a:lstStyle/>
          <a:p>
            <a:pPr marL="533400" lvl="0" indent="-533400" fontAlgn="base">
              <a:spcAft>
                <a:spcPct val="0"/>
              </a:spcAft>
              <a:buClrTx/>
              <a:buSzTx/>
              <a:buFontTx/>
              <a:buChar char="•"/>
            </a:pPr>
            <a:r>
              <a:rPr lang="en-US" altLang="en-US" kern="0" dirty="0" err="1">
                <a:solidFill>
                  <a:srgbClr val="000000"/>
                </a:solidFill>
                <a:latin typeface="Arial"/>
                <a:ea typeface="ＭＳ Ｐゴシック"/>
              </a:rPr>
              <a:t>Protists</a:t>
            </a:r>
            <a:r>
              <a:rPr lang="en-US" altLang="en-US" kern="0" dirty="0">
                <a:solidFill>
                  <a:srgbClr val="000000"/>
                </a:solidFill>
                <a:latin typeface="Arial"/>
                <a:ea typeface="ＭＳ Ｐゴシック"/>
              </a:rPr>
              <a:t> are a very diverse group of eukaryotic organisms.</a:t>
            </a:r>
          </a:p>
          <a:p>
            <a:pPr marL="533400" lvl="0" indent="-533400" fontAlgn="base">
              <a:spcAft>
                <a:spcPct val="0"/>
              </a:spcAft>
              <a:buClrTx/>
              <a:buSzTx/>
              <a:buFontTx/>
              <a:buChar char="•"/>
            </a:pPr>
            <a:r>
              <a:rPr lang="en-US" altLang="en-US" kern="0" dirty="0" err="1">
                <a:solidFill>
                  <a:srgbClr val="000000"/>
                </a:solidFill>
                <a:latin typeface="Arial"/>
                <a:ea typeface="ＭＳ Ｐゴシック"/>
              </a:rPr>
              <a:t>Protists</a:t>
            </a:r>
            <a:r>
              <a:rPr lang="en-US" altLang="en-US" kern="0" dirty="0">
                <a:solidFill>
                  <a:srgbClr val="000000"/>
                </a:solidFill>
                <a:latin typeface="Arial"/>
                <a:ea typeface="ＭＳ Ｐゴシック"/>
              </a:rPr>
              <a:t> exist in a wide variety of environments and are commonly found in water.</a:t>
            </a:r>
          </a:p>
          <a:p>
            <a:pPr marL="533400" lvl="0" indent="-533400" fontAlgn="base">
              <a:spcAft>
                <a:spcPct val="0"/>
              </a:spcAft>
              <a:buClrTx/>
              <a:buSzTx/>
              <a:buFontTx/>
              <a:buChar char="•"/>
            </a:pPr>
            <a:r>
              <a:rPr lang="en-US" altLang="en-US" kern="0" dirty="0" err="1">
                <a:solidFill>
                  <a:srgbClr val="000000"/>
                </a:solidFill>
                <a:latin typeface="Arial"/>
                <a:ea typeface="ＭＳ Ｐゴシック"/>
              </a:rPr>
              <a:t>Protists</a:t>
            </a:r>
            <a:r>
              <a:rPr lang="en-US" altLang="en-US" kern="0" dirty="0">
                <a:solidFill>
                  <a:srgbClr val="000000"/>
                </a:solidFill>
                <a:latin typeface="Arial"/>
                <a:ea typeface="ＭＳ Ｐゴシック"/>
              </a:rPr>
              <a:t> include algae.</a:t>
            </a:r>
          </a:p>
          <a:p>
            <a:endParaRPr lang="en-US" dirty="0"/>
          </a:p>
        </p:txBody>
      </p:sp>
    </p:spTree>
    <p:extLst>
      <p:ext uri="{BB962C8B-B14F-4D97-AF65-F5344CB8AC3E}">
        <p14:creationId xmlns:p14="http://schemas.microsoft.com/office/powerpoint/2010/main" val="4004928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a:xfrm>
            <a:off x="457200" y="1535112"/>
            <a:ext cx="4040188" cy="750887"/>
          </a:xfrm>
        </p:spPr>
        <p:txBody>
          <a:bodyPr>
            <a:normAutofit fontScale="92500" lnSpcReduction="20000"/>
          </a:bodyPr>
          <a:lstStyle/>
          <a:p>
            <a:r>
              <a:rPr lang="en-US" sz="2800" dirty="0" smtClean="0"/>
              <a:t>PROTOZOA –AKA, </a:t>
            </a:r>
            <a:r>
              <a:rPr lang="en-US" sz="2800" dirty="0" err="1" smtClean="0"/>
              <a:t>Protists</a:t>
            </a:r>
            <a:r>
              <a:rPr lang="en-US" sz="2800" dirty="0" smtClean="0"/>
              <a:t> </a:t>
            </a:r>
            <a:endParaRPr lang="en-US" sz="2800" dirty="0"/>
          </a:p>
        </p:txBody>
      </p:sp>
      <p:sp>
        <p:nvSpPr>
          <p:cNvPr id="9" name="Text Placeholder 8"/>
          <p:cNvSpPr>
            <a:spLocks noGrp="1"/>
          </p:cNvSpPr>
          <p:nvPr>
            <p:ph type="body" sz="half" idx="3"/>
          </p:nvPr>
        </p:nvSpPr>
        <p:spPr/>
        <p:txBody>
          <a:bodyPr/>
          <a:lstStyle/>
          <a:p>
            <a:endParaRPr lang="en-US"/>
          </a:p>
        </p:txBody>
      </p:sp>
      <p:sp>
        <p:nvSpPr>
          <p:cNvPr id="10" name="Content Placeholder 9"/>
          <p:cNvSpPr>
            <a:spLocks noGrp="1"/>
          </p:cNvSpPr>
          <p:nvPr>
            <p:ph sz="quarter" idx="2"/>
          </p:nvPr>
        </p:nvSpPr>
        <p:spPr/>
        <p:txBody>
          <a:bodyPr/>
          <a:lstStyle/>
          <a:p>
            <a:endParaRPr lang="en-US"/>
          </a:p>
        </p:txBody>
      </p:sp>
      <p:sp>
        <p:nvSpPr>
          <p:cNvPr id="11" name="Content Placeholder 10"/>
          <p:cNvSpPr>
            <a:spLocks noGrp="1"/>
          </p:cNvSpPr>
          <p:nvPr>
            <p:ph sz="quarter" idx="4"/>
          </p:nvPr>
        </p:nvSpPr>
        <p:spPr/>
        <p:txBody>
          <a:bodyPr/>
          <a:lstStyle/>
          <a:p>
            <a:endParaRPr lang="en-US"/>
          </a:p>
        </p:txBody>
      </p:sp>
      <p:pic>
        <p:nvPicPr>
          <p:cNvPr id="6146" name="Picture 2" descr="http://mdmedicine.files.wordpress.com/2011/04/protozoa-775267.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048000"/>
            <a:ext cx="3276600" cy="258032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33795" name="Ink 3"/>
              <p14:cNvContentPartPr>
                <a14:cpLocks xmlns:a14="http://schemas.microsoft.com/office/drawing/2010/main" noRot="1" noChangeAspect="1" noEditPoints="1" noChangeArrowheads="1" noChangeShapeType="1"/>
              </p14:cNvContentPartPr>
              <p14:nvPr/>
            </p14:nvContentPartPr>
            <p14:xfrm>
              <a:off x="304800" y="1676400"/>
              <a:ext cx="3935413" cy="152400"/>
            </p14:xfrm>
          </p:contentPart>
        </mc:Choice>
        <mc:Fallback xmlns="">
          <p:pic>
            <p:nvPicPr>
              <p:cNvPr id="33795" name="Ink 3"/>
              <p:cNvPicPr>
                <a:picLocks noRot="1" noChangeAspect="1" noEditPoints="1" noChangeArrowheads="1" noChangeShapeType="1"/>
              </p:cNvPicPr>
              <p:nvPr/>
            </p:nvPicPr>
            <p:blipFill>
              <a:blip r:embed="rId5"/>
              <a:stretch>
                <a:fillRect/>
              </a:stretch>
            </p:blipFill>
            <p:spPr>
              <a:xfrm>
                <a:off x="288600" y="1613140"/>
                <a:ext cx="3967812" cy="279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796" name="Ink 4"/>
              <p14:cNvContentPartPr>
                <a14:cpLocks xmlns:a14="http://schemas.microsoft.com/office/drawing/2010/main" noRot="1" noChangeAspect="1" noEditPoints="1" noChangeArrowheads="1" noChangeShapeType="1"/>
              </p14:cNvContentPartPr>
              <p14:nvPr/>
            </p14:nvContentPartPr>
            <p14:xfrm>
              <a:off x="449263" y="2043113"/>
              <a:ext cx="1773237" cy="114300"/>
            </p14:xfrm>
          </p:contentPart>
        </mc:Choice>
        <mc:Fallback xmlns="">
          <p:pic>
            <p:nvPicPr>
              <p:cNvPr id="33796" name="Ink 4"/>
              <p:cNvPicPr>
                <a:picLocks noRot="1" noChangeAspect="1" noEditPoints="1" noChangeArrowheads="1" noChangeShapeType="1"/>
              </p:cNvPicPr>
              <p:nvPr/>
            </p:nvPicPr>
            <p:blipFill>
              <a:blip r:embed="rId7"/>
              <a:stretch>
                <a:fillRect/>
              </a:stretch>
            </p:blipFill>
            <p:spPr>
              <a:xfrm>
                <a:off x="433424" y="1979853"/>
                <a:ext cx="1805275" cy="240821"/>
              </a:xfrm>
              <a:prstGeom prst="rect">
                <a:avLst/>
              </a:prstGeom>
            </p:spPr>
          </p:pic>
        </mc:Fallback>
      </mc:AlternateContent>
    </p:spTree>
    <p:extLst>
      <p:ext uri="{BB962C8B-B14F-4D97-AF65-F5344CB8AC3E}">
        <p14:creationId xmlns:p14="http://schemas.microsoft.com/office/powerpoint/2010/main" val="1134289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a:t>
            </a:r>
            <a:r>
              <a:rPr lang="en-US" dirty="0" err="1" smtClean="0"/>
              <a:t>Protists</a:t>
            </a:r>
            <a:r>
              <a:rPr lang="en-US" dirty="0" smtClean="0"/>
              <a:t> are Single Cell</a:t>
            </a:r>
            <a:endParaRPr lang="en-US" dirty="0"/>
          </a:p>
        </p:txBody>
      </p:sp>
      <p:sp>
        <p:nvSpPr>
          <p:cNvPr id="5" name="Content Placeholder 4"/>
          <p:cNvSpPr>
            <a:spLocks noGrp="1"/>
          </p:cNvSpPr>
          <p:nvPr>
            <p:ph sz="quarter" idx="2"/>
          </p:nvPr>
        </p:nvSpPr>
        <p:spPr>
          <a:xfrm>
            <a:off x="457200" y="1416050"/>
            <a:ext cx="8077200" cy="4710113"/>
          </a:xfrm>
        </p:spPr>
        <p:txBody>
          <a:bodyPr>
            <a:normAutofit/>
          </a:bodyPr>
          <a:lstStyle/>
          <a:p>
            <a:r>
              <a:rPr lang="en-US" sz="3200" dirty="0" err="1" smtClean="0"/>
              <a:t>Protists</a:t>
            </a:r>
            <a:r>
              <a:rPr lang="en-US" sz="3200" dirty="0" smtClean="0"/>
              <a:t> include all organisms whose cells have nuclei and are NOT plants, animals, or fungi.  Single Celled.</a:t>
            </a:r>
          </a:p>
          <a:p>
            <a:r>
              <a:rPr lang="en-US" sz="3200" dirty="0" smtClean="0"/>
              <a:t>Some </a:t>
            </a:r>
            <a:r>
              <a:rPr lang="en-US" sz="3200" dirty="0" err="1" smtClean="0"/>
              <a:t>protists</a:t>
            </a:r>
            <a:r>
              <a:rPr lang="en-US" sz="3200" dirty="0" smtClean="0"/>
              <a:t> are PRODUCERS  and provide Oxygen</a:t>
            </a:r>
          </a:p>
          <a:p>
            <a:r>
              <a:rPr lang="en-US" sz="3200" dirty="0" smtClean="0"/>
              <a:t>Some </a:t>
            </a:r>
            <a:r>
              <a:rPr lang="en-US" sz="3200" dirty="0" err="1" smtClean="0"/>
              <a:t>protists</a:t>
            </a:r>
            <a:r>
              <a:rPr lang="en-US" sz="3200" dirty="0" smtClean="0"/>
              <a:t> are parasites that cause disease</a:t>
            </a:r>
          </a:p>
          <a:p>
            <a:r>
              <a:rPr lang="en-US" sz="3200" dirty="0" smtClean="0"/>
              <a:t>Some </a:t>
            </a:r>
            <a:r>
              <a:rPr lang="en-US" sz="3200" dirty="0" err="1" smtClean="0"/>
              <a:t>protists</a:t>
            </a:r>
            <a:r>
              <a:rPr lang="en-US" sz="3200" dirty="0" smtClean="0"/>
              <a:t> are decomposers</a:t>
            </a:r>
            <a:endParaRPr lang="en-US" sz="3200"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1089360" y="1705680"/>
              <a:ext cx="1259640" cy="80640"/>
            </p14:xfrm>
          </p:contentPart>
        </mc:Choice>
        <mc:Fallback xmlns="">
          <p:pic>
            <p:nvPicPr>
              <p:cNvPr id="7" name="Ink 6"/>
              <p:cNvPicPr/>
              <p:nvPr/>
            </p:nvPicPr>
            <p:blipFill>
              <a:blip r:embed="rId3"/>
              <a:stretch>
                <a:fillRect/>
              </a:stretch>
            </p:blipFill>
            <p:spPr>
              <a:xfrm>
                <a:off x="1073520" y="1641960"/>
                <a:ext cx="12913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2044800" y="2205720"/>
              <a:ext cx="1804320" cy="54000"/>
            </p14:xfrm>
          </p:contentPart>
        </mc:Choice>
        <mc:Fallback xmlns="">
          <p:pic>
            <p:nvPicPr>
              <p:cNvPr id="8" name="Ink 7"/>
              <p:cNvPicPr/>
              <p:nvPr/>
            </p:nvPicPr>
            <p:blipFill>
              <a:blip r:embed="rId5"/>
              <a:stretch>
                <a:fillRect/>
              </a:stretch>
            </p:blipFill>
            <p:spPr>
              <a:xfrm>
                <a:off x="2028960" y="2142000"/>
                <a:ext cx="18360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4920120" y="2241360"/>
              <a:ext cx="2822400" cy="18360"/>
            </p14:xfrm>
          </p:contentPart>
        </mc:Choice>
        <mc:Fallback xmlns="">
          <p:pic>
            <p:nvPicPr>
              <p:cNvPr id="9" name="Ink 8"/>
              <p:cNvPicPr/>
              <p:nvPr/>
            </p:nvPicPr>
            <p:blipFill>
              <a:blip r:embed="rId7"/>
              <a:stretch>
                <a:fillRect/>
              </a:stretch>
            </p:blipFill>
            <p:spPr>
              <a:xfrm>
                <a:off x="4904280" y="2178000"/>
                <a:ext cx="28540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p14:cNvContentPartPr/>
              <p14:nvPr/>
            </p14:nvContentPartPr>
            <p14:xfrm>
              <a:off x="1143000" y="2714760"/>
              <a:ext cx="3045240" cy="36000"/>
            </p14:xfrm>
          </p:contentPart>
        </mc:Choice>
        <mc:Fallback xmlns="">
          <p:pic>
            <p:nvPicPr>
              <p:cNvPr id="10" name="Ink 9"/>
              <p:cNvPicPr/>
              <p:nvPr/>
            </p:nvPicPr>
            <p:blipFill>
              <a:blip r:embed="rId9"/>
              <a:stretch>
                <a:fillRect/>
              </a:stretch>
            </p:blipFill>
            <p:spPr>
              <a:xfrm>
                <a:off x="1127160" y="2651040"/>
                <a:ext cx="3076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p14:cNvContentPartPr/>
              <p14:nvPr/>
            </p14:nvContentPartPr>
            <p14:xfrm>
              <a:off x="4491720" y="2643120"/>
              <a:ext cx="2286360" cy="89640"/>
            </p14:xfrm>
          </p:contentPart>
        </mc:Choice>
        <mc:Fallback xmlns="">
          <p:pic>
            <p:nvPicPr>
              <p:cNvPr id="11" name="Ink 10"/>
              <p:cNvPicPr/>
              <p:nvPr/>
            </p:nvPicPr>
            <p:blipFill>
              <a:blip r:embed="rId11"/>
              <a:stretch>
                <a:fillRect/>
              </a:stretch>
            </p:blipFill>
            <p:spPr>
              <a:xfrm>
                <a:off x="4475880" y="2579760"/>
                <a:ext cx="23180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p14:cNvContentPartPr/>
              <p14:nvPr/>
            </p14:nvContentPartPr>
            <p14:xfrm>
              <a:off x="1089360" y="3250440"/>
              <a:ext cx="929160" cy="27000"/>
            </p14:xfrm>
          </p:contentPart>
        </mc:Choice>
        <mc:Fallback xmlns="">
          <p:pic>
            <p:nvPicPr>
              <p:cNvPr id="12" name="Ink 11"/>
              <p:cNvPicPr/>
              <p:nvPr/>
            </p:nvPicPr>
            <p:blipFill>
              <a:blip r:embed="rId13"/>
              <a:stretch>
                <a:fillRect/>
              </a:stretch>
            </p:blipFill>
            <p:spPr>
              <a:xfrm>
                <a:off x="1073520" y="3187080"/>
                <a:ext cx="960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p14:cNvContentPartPr/>
              <p14:nvPr/>
            </p14:nvContentPartPr>
            <p14:xfrm>
              <a:off x="3634560" y="3295080"/>
              <a:ext cx="3009600" cy="71640"/>
            </p14:xfrm>
          </p:contentPart>
        </mc:Choice>
        <mc:Fallback xmlns="">
          <p:pic>
            <p:nvPicPr>
              <p:cNvPr id="13" name="Ink 12"/>
              <p:cNvPicPr/>
              <p:nvPr/>
            </p:nvPicPr>
            <p:blipFill>
              <a:blip r:embed="rId15"/>
              <a:stretch>
                <a:fillRect/>
              </a:stretch>
            </p:blipFill>
            <p:spPr>
              <a:xfrm>
                <a:off x="3618360" y="3231720"/>
                <a:ext cx="30416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p14:cNvContentPartPr/>
              <p14:nvPr/>
            </p14:nvContentPartPr>
            <p14:xfrm>
              <a:off x="4402440" y="3152160"/>
              <a:ext cx="2340000" cy="18360"/>
            </p14:xfrm>
          </p:contentPart>
        </mc:Choice>
        <mc:Fallback xmlns="">
          <p:pic>
            <p:nvPicPr>
              <p:cNvPr id="14" name="Ink 13"/>
              <p:cNvPicPr/>
              <p:nvPr/>
            </p:nvPicPr>
            <p:blipFill>
              <a:blip r:embed="rId17"/>
              <a:stretch>
                <a:fillRect/>
              </a:stretch>
            </p:blipFill>
            <p:spPr>
              <a:xfrm>
                <a:off x="4386600" y="3088800"/>
                <a:ext cx="2371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p14:cNvContentPartPr/>
              <p14:nvPr/>
            </p14:nvContentPartPr>
            <p14:xfrm>
              <a:off x="5509440" y="3268440"/>
              <a:ext cx="1206000" cy="18000"/>
            </p14:xfrm>
          </p:contentPart>
        </mc:Choice>
        <mc:Fallback xmlns="">
          <p:pic>
            <p:nvPicPr>
              <p:cNvPr id="15" name="Ink 14"/>
              <p:cNvPicPr/>
              <p:nvPr/>
            </p:nvPicPr>
            <p:blipFill>
              <a:blip r:embed="rId19"/>
              <a:stretch>
                <a:fillRect/>
              </a:stretch>
            </p:blipFill>
            <p:spPr>
              <a:xfrm>
                <a:off x="5493600" y="3204720"/>
                <a:ext cx="12376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p14:cNvContentPartPr/>
              <p14:nvPr/>
            </p14:nvContentPartPr>
            <p14:xfrm>
              <a:off x="1116360" y="4330800"/>
              <a:ext cx="857520" cy="18360"/>
            </p14:xfrm>
          </p:contentPart>
        </mc:Choice>
        <mc:Fallback xmlns="">
          <p:pic>
            <p:nvPicPr>
              <p:cNvPr id="16" name="Ink 15"/>
              <p:cNvPicPr/>
              <p:nvPr/>
            </p:nvPicPr>
            <p:blipFill>
              <a:blip r:embed="rId21"/>
              <a:stretch>
                <a:fillRect/>
              </a:stretch>
            </p:blipFill>
            <p:spPr>
              <a:xfrm>
                <a:off x="1100160" y="4267440"/>
                <a:ext cx="889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p14:cNvContentPartPr/>
              <p14:nvPr/>
            </p14:nvContentPartPr>
            <p14:xfrm>
              <a:off x="4348800" y="4375440"/>
              <a:ext cx="1429200" cy="18360"/>
            </p14:xfrm>
          </p:contentPart>
        </mc:Choice>
        <mc:Fallback xmlns="">
          <p:pic>
            <p:nvPicPr>
              <p:cNvPr id="17" name="Ink 16"/>
              <p:cNvPicPr/>
              <p:nvPr/>
            </p:nvPicPr>
            <p:blipFill>
              <a:blip r:embed="rId23"/>
              <a:stretch>
                <a:fillRect/>
              </a:stretch>
            </p:blipFill>
            <p:spPr>
              <a:xfrm>
                <a:off x="4332960" y="4312080"/>
                <a:ext cx="1460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p14:cNvContentPartPr/>
              <p14:nvPr/>
            </p14:nvContentPartPr>
            <p14:xfrm>
              <a:off x="3661200" y="4375440"/>
              <a:ext cx="563040" cy="9360"/>
            </p14:xfrm>
          </p:contentPart>
        </mc:Choice>
        <mc:Fallback xmlns="">
          <p:pic>
            <p:nvPicPr>
              <p:cNvPr id="18" name="Ink 17"/>
              <p:cNvPicPr/>
              <p:nvPr/>
            </p:nvPicPr>
            <p:blipFill>
              <a:blip r:embed="rId25"/>
              <a:stretch>
                <a:fillRect/>
              </a:stretch>
            </p:blipFill>
            <p:spPr>
              <a:xfrm>
                <a:off x="3645360" y="4312080"/>
                <a:ext cx="594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p14:cNvContentPartPr/>
              <p14:nvPr/>
            </p14:nvContentPartPr>
            <p14:xfrm>
              <a:off x="4313160" y="4268520"/>
              <a:ext cx="1545120" cy="71640"/>
            </p14:xfrm>
          </p:contentPart>
        </mc:Choice>
        <mc:Fallback xmlns="">
          <p:pic>
            <p:nvPicPr>
              <p:cNvPr id="19" name="Ink 18"/>
              <p:cNvPicPr/>
              <p:nvPr/>
            </p:nvPicPr>
            <p:blipFill>
              <a:blip r:embed="rId27"/>
              <a:stretch>
                <a:fillRect/>
              </a:stretch>
            </p:blipFill>
            <p:spPr>
              <a:xfrm>
                <a:off x="4297320" y="4204800"/>
                <a:ext cx="15768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p14:cNvContentPartPr/>
              <p14:nvPr/>
            </p14:nvContentPartPr>
            <p14:xfrm>
              <a:off x="1116360" y="5402520"/>
              <a:ext cx="991440" cy="360"/>
            </p14:xfrm>
          </p:contentPart>
        </mc:Choice>
        <mc:Fallback xmlns="">
          <p:pic>
            <p:nvPicPr>
              <p:cNvPr id="20" name="Ink 19"/>
              <p:cNvPicPr/>
              <p:nvPr/>
            </p:nvPicPr>
            <p:blipFill>
              <a:blip r:embed="rId29"/>
              <a:stretch>
                <a:fillRect/>
              </a:stretch>
            </p:blipFill>
            <p:spPr>
              <a:xfrm>
                <a:off x="1100160" y="5338800"/>
                <a:ext cx="1023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p14:cNvContentPartPr/>
              <p14:nvPr/>
            </p14:nvContentPartPr>
            <p14:xfrm>
              <a:off x="3732480" y="5429160"/>
              <a:ext cx="2750760" cy="72000"/>
            </p14:xfrm>
          </p:contentPart>
        </mc:Choice>
        <mc:Fallback xmlns="">
          <p:pic>
            <p:nvPicPr>
              <p:cNvPr id="21" name="Ink 20"/>
              <p:cNvPicPr/>
              <p:nvPr/>
            </p:nvPicPr>
            <p:blipFill>
              <a:blip r:embed="rId31"/>
              <a:stretch>
                <a:fillRect/>
              </a:stretch>
            </p:blipFill>
            <p:spPr>
              <a:xfrm>
                <a:off x="3716640" y="5365800"/>
                <a:ext cx="27824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p14:cNvContentPartPr/>
              <p14:nvPr/>
            </p14:nvContentPartPr>
            <p14:xfrm>
              <a:off x="2044800" y="2214720"/>
              <a:ext cx="1884600" cy="151920"/>
            </p14:xfrm>
          </p:contentPart>
        </mc:Choice>
        <mc:Fallback xmlns="">
          <p:pic>
            <p:nvPicPr>
              <p:cNvPr id="22" name="Ink 21"/>
              <p:cNvPicPr/>
              <p:nvPr/>
            </p:nvPicPr>
            <p:blipFill>
              <a:blip r:embed="rId33"/>
              <a:stretch>
                <a:fillRect/>
              </a:stretch>
            </p:blipFill>
            <p:spPr>
              <a:xfrm>
                <a:off x="2028960" y="2151000"/>
                <a:ext cx="1916280" cy="279360"/>
              </a:xfrm>
              <a:prstGeom prst="rect">
                <a:avLst/>
              </a:prstGeom>
            </p:spPr>
          </p:pic>
        </mc:Fallback>
      </mc:AlternateContent>
    </p:spTree>
    <p:extLst>
      <p:ext uri="{BB962C8B-B14F-4D97-AF65-F5344CB8AC3E}">
        <p14:creationId xmlns:p14="http://schemas.microsoft.com/office/powerpoint/2010/main" val="3702223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Protists</a:t>
            </a:r>
            <a:r>
              <a:rPr lang="en-US" dirty="0" smtClean="0"/>
              <a:t> classified by how they get energy  </a:t>
            </a:r>
            <a:r>
              <a:rPr lang="en-US" dirty="0" err="1" smtClean="0"/>
              <a:t>ch.</a:t>
            </a:r>
            <a:r>
              <a:rPr lang="en-US" dirty="0" smtClean="0"/>
              <a:t> 5.4E</a:t>
            </a:r>
            <a:endParaRPr lang="en-US" dirty="0"/>
          </a:p>
        </p:txBody>
      </p:sp>
      <p:sp>
        <p:nvSpPr>
          <p:cNvPr id="3" name="Text Placeholder 2"/>
          <p:cNvSpPr>
            <a:spLocks noGrp="1"/>
          </p:cNvSpPr>
          <p:nvPr>
            <p:ph type="body" idx="1"/>
          </p:nvPr>
        </p:nvSpPr>
        <p:spPr/>
        <p:txBody>
          <a:bodyPr>
            <a:normAutofit lnSpcReduction="10000"/>
          </a:bodyPr>
          <a:lstStyle/>
          <a:p>
            <a:r>
              <a:rPr lang="en-US" dirty="0" smtClean="0"/>
              <a:t>Algae-PLANT LIKE PROTIST</a:t>
            </a:r>
            <a:endParaRPr lang="en-US" dirty="0"/>
          </a:p>
        </p:txBody>
      </p:sp>
      <p:sp>
        <p:nvSpPr>
          <p:cNvPr id="4" name="Text Placeholder 3"/>
          <p:cNvSpPr>
            <a:spLocks noGrp="1"/>
          </p:cNvSpPr>
          <p:nvPr>
            <p:ph type="body" sz="half" idx="3"/>
          </p:nvPr>
        </p:nvSpPr>
        <p:spPr/>
        <p:txBody>
          <a:bodyPr>
            <a:normAutofit lnSpcReduction="10000"/>
          </a:bodyPr>
          <a:lstStyle/>
          <a:p>
            <a:r>
              <a:rPr lang="en-US" dirty="0" smtClean="0"/>
              <a:t>Protozoa-ANIMAL LIKE PROTISTS</a:t>
            </a:r>
            <a:endParaRPr lang="en-US" dirty="0"/>
          </a:p>
        </p:txBody>
      </p:sp>
      <p:sp>
        <p:nvSpPr>
          <p:cNvPr id="5" name="Content Placeholder 4"/>
          <p:cNvSpPr>
            <a:spLocks noGrp="1"/>
          </p:cNvSpPr>
          <p:nvPr>
            <p:ph sz="quarter" idx="2"/>
          </p:nvPr>
        </p:nvSpPr>
        <p:spPr/>
        <p:txBody>
          <a:bodyPr/>
          <a:lstStyle/>
          <a:p>
            <a:r>
              <a:rPr lang="en-US" dirty="0" smtClean="0"/>
              <a:t>Capture sunlight-convert it to energy</a:t>
            </a:r>
          </a:p>
          <a:p>
            <a:r>
              <a:rPr lang="en-US" dirty="0" smtClean="0"/>
              <a:t>Have chlorophyll and photosynthesize</a:t>
            </a:r>
          </a:p>
          <a:p>
            <a:r>
              <a:rPr lang="en-US" dirty="0" smtClean="0"/>
              <a:t>Algae are producers</a:t>
            </a:r>
          </a:p>
          <a:p>
            <a:r>
              <a:rPr lang="en-US" dirty="0" smtClean="0"/>
              <a:t>Seaweed, euglenas, diatoms, </a:t>
            </a:r>
            <a:r>
              <a:rPr lang="en-US" dirty="0" err="1" smtClean="0"/>
              <a:t>volvox</a:t>
            </a:r>
            <a:r>
              <a:rPr lang="en-US" dirty="0" smtClean="0"/>
              <a:t> and </a:t>
            </a:r>
            <a:r>
              <a:rPr lang="en-US" dirty="0" err="1" smtClean="0"/>
              <a:t>Chlamydomonas</a:t>
            </a:r>
            <a:r>
              <a:rPr lang="en-US" dirty="0" smtClean="0"/>
              <a:t> are Algae</a:t>
            </a:r>
            <a:endParaRPr lang="en-US" dirty="0"/>
          </a:p>
        </p:txBody>
      </p:sp>
      <p:sp>
        <p:nvSpPr>
          <p:cNvPr id="6" name="Content Placeholder 5"/>
          <p:cNvSpPr>
            <a:spLocks noGrp="1"/>
          </p:cNvSpPr>
          <p:nvPr>
            <p:ph sz="quarter" idx="4"/>
          </p:nvPr>
        </p:nvSpPr>
        <p:spPr/>
        <p:txBody>
          <a:bodyPr/>
          <a:lstStyle/>
          <a:p>
            <a:r>
              <a:rPr lang="en-US" dirty="0" smtClean="0"/>
              <a:t>Eat other organisms for energy</a:t>
            </a:r>
          </a:p>
          <a:p>
            <a:r>
              <a:rPr lang="en-US" dirty="0" smtClean="0"/>
              <a:t>Single celled</a:t>
            </a:r>
          </a:p>
          <a:p>
            <a:r>
              <a:rPr lang="en-US" dirty="0" smtClean="0"/>
              <a:t>Most move with cilia or flagella</a:t>
            </a:r>
          </a:p>
          <a:p>
            <a:r>
              <a:rPr lang="en-US" dirty="0" smtClean="0"/>
              <a:t>Some are parasites and cause disease</a:t>
            </a:r>
          </a:p>
          <a:p>
            <a:r>
              <a:rPr lang="en-US" dirty="0" smtClean="0"/>
              <a:t>Paramecia are protozoa</a:t>
            </a:r>
            <a:endParaRPr lang="en-US"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589320" y="1901880"/>
              <a:ext cx="938160" cy="27360"/>
            </p14:xfrm>
          </p:contentPart>
        </mc:Choice>
        <mc:Fallback xmlns="">
          <p:pic>
            <p:nvPicPr>
              <p:cNvPr id="7" name="Ink 6"/>
              <p:cNvPicPr/>
              <p:nvPr/>
            </p:nvPicPr>
            <p:blipFill>
              <a:blip r:embed="rId3"/>
              <a:stretch>
                <a:fillRect/>
              </a:stretch>
            </p:blipFill>
            <p:spPr>
              <a:xfrm>
                <a:off x="573480" y="1838520"/>
                <a:ext cx="969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1143000" y="2589480"/>
              <a:ext cx="2125800" cy="63000"/>
            </p14:xfrm>
          </p:contentPart>
        </mc:Choice>
        <mc:Fallback xmlns="">
          <p:pic>
            <p:nvPicPr>
              <p:cNvPr id="8" name="Ink 7"/>
              <p:cNvPicPr/>
              <p:nvPr/>
            </p:nvPicPr>
            <p:blipFill>
              <a:blip r:embed="rId5"/>
              <a:stretch>
                <a:fillRect/>
              </a:stretch>
            </p:blipFill>
            <p:spPr>
              <a:xfrm>
                <a:off x="1127160" y="2526120"/>
                <a:ext cx="21574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1178640" y="3384360"/>
              <a:ext cx="2277360" cy="107640"/>
            </p14:xfrm>
          </p:contentPart>
        </mc:Choice>
        <mc:Fallback xmlns="">
          <p:pic>
            <p:nvPicPr>
              <p:cNvPr id="9" name="Ink 8"/>
              <p:cNvPicPr/>
              <p:nvPr/>
            </p:nvPicPr>
            <p:blipFill>
              <a:blip r:embed="rId7"/>
              <a:stretch>
                <a:fillRect/>
              </a:stretch>
            </p:blipFill>
            <p:spPr>
              <a:xfrm>
                <a:off x="1162800" y="3321000"/>
                <a:ext cx="23094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p14:cNvContentPartPr/>
              <p14:nvPr/>
            </p14:nvContentPartPr>
            <p14:xfrm>
              <a:off x="3643200" y="3402360"/>
              <a:ext cx="304200" cy="27000"/>
            </p14:xfrm>
          </p:contentPart>
        </mc:Choice>
        <mc:Fallback xmlns="">
          <p:pic>
            <p:nvPicPr>
              <p:cNvPr id="10" name="Ink 9"/>
              <p:cNvPicPr/>
              <p:nvPr/>
            </p:nvPicPr>
            <p:blipFill>
              <a:blip r:embed="rId9"/>
              <a:stretch>
                <a:fillRect/>
              </a:stretch>
            </p:blipFill>
            <p:spPr>
              <a:xfrm>
                <a:off x="3627360" y="3338640"/>
                <a:ext cx="335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p14:cNvContentPartPr/>
              <p14:nvPr/>
            </p14:nvContentPartPr>
            <p14:xfrm>
              <a:off x="1098360" y="3732480"/>
              <a:ext cx="2188080" cy="45000"/>
            </p14:xfrm>
          </p:contentPart>
        </mc:Choice>
        <mc:Fallback xmlns="">
          <p:pic>
            <p:nvPicPr>
              <p:cNvPr id="11" name="Ink 10"/>
              <p:cNvPicPr/>
              <p:nvPr/>
            </p:nvPicPr>
            <p:blipFill>
              <a:blip r:embed="rId11"/>
              <a:stretch>
                <a:fillRect/>
              </a:stretch>
            </p:blipFill>
            <p:spPr>
              <a:xfrm>
                <a:off x="1082520" y="3669120"/>
                <a:ext cx="2219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p14:cNvContentPartPr/>
              <p14:nvPr/>
            </p14:nvContentPartPr>
            <p14:xfrm>
              <a:off x="1089360" y="4232520"/>
              <a:ext cx="2491920" cy="89640"/>
            </p14:xfrm>
          </p:contentPart>
        </mc:Choice>
        <mc:Fallback xmlns="">
          <p:pic>
            <p:nvPicPr>
              <p:cNvPr id="12" name="Ink 11"/>
              <p:cNvPicPr/>
              <p:nvPr/>
            </p:nvPicPr>
            <p:blipFill>
              <a:blip r:embed="rId13"/>
              <a:stretch>
                <a:fillRect/>
              </a:stretch>
            </p:blipFill>
            <p:spPr>
              <a:xfrm>
                <a:off x="1073520" y="4169160"/>
                <a:ext cx="25236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p14:cNvContentPartPr/>
              <p14:nvPr/>
            </p14:nvContentPartPr>
            <p14:xfrm>
              <a:off x="1143000" y="4670280"/>
              <a:ext cx="2420280" cy="54000"/>
            </p14:xfrm>
          </p:contentPart>
        </mc:Choice>
        <mc:Fallback xmlns="">
          <p:pic>
            <p:nvPicPr>
              <p:cNvPr id="13" name="Ink 12"/>
              <p:cNvPicPr/>
              <p:nvPr/>
            </p:nvPicPr>
            <p:blipFill>
              <a:blip r:embed="rId15"/>
              <a:stretch>
                <a:fillRect/>
              </a:stretch>
            </p:blipFill>
            <p:spPr>
              <a:xfrm>
                <a:off x="1127160" y="4606560"/>
                <a:ext cx="24519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p14:cNvContentPartPr/>
              <p14:nvPr/>
            </p14:nvContentPartPr>
            <p14:xfrm>
              <a:off x="1152000" y="5027400"/>
              <a:ext cx="2580840" cy="63000"/>
            </p14:xfrm>
          </p:contentPart>
        </mc:Choice>
        <mc:Fallback xmlns="">
          <p:pic>
            <p:nvPicPr>
              <p:cNvPr id="14" name="Ink 13"/>
              <p:cNvPicPr/>
              <p:nvPr/>
            </p:nvPicPr>
            <p:blipFill>
              <a:blip r:embed="rId17"/>
              <a:stretch>
                <a:fillRect/>
              </a:stretch>
            </p:blipFill>
            <p:spPr>
              <a:xfrm>
                <a:off x="1136160" y="4964040"/>
                <a:ext cx="26125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p14:cNvContentPartPr/>
              <p14:nvPr/>
            </p14:nvContentPartPr>
            <p14:xfrm>
              <a:off x="1018080" y="5411520"/>
              <a:ext cx="2937960" cy="18000"/>
            </p14:xfrm>
          </p:contentPart>
        </mc:Choice>
        <mc:Fallback xmlns="">
          <p:pic>
            <p:nvPicPr>
              <p:cNvPr id="15" name="Ink 14"/>
              <p:cNvPicPr/>
              <p:nvPr/>
            </p:nvPicPr>
            <p:blipFill>
              <a:blip r:embed="rId19"/>
              <a:stretch>
                <a:fillRect/>
              </a:stretch>
            </p:blipFill>
            <p:spPr>
              <a:xfrm>
                <a:off x="1002240" y="5347800"/>
                <a:ext cx="2970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p14:cNvContentPartPr/>
              <p14:nvPr/>
            </p14:nvContentPartPr>
            <p14:xfrm>
              <a:off x="1161000" y="5750640"/>
              <a:ext cx="678960" cy="9360"/>
            </p14:xfrm>
          </p:contentPart>
        </mc:Choice>
        <mc:Fallback xmlns="">
          <p:pic>
            <p:nvPicPr>
              <p:cNvPr id="16" name="Ink 15"/>
              <p:cNvPicPr/>
              <p:nvPr/>
            </p:nvPicPr>
            <p:blipFill>
              <a:blip r:embed="rId21"/>
              <a:stretch>
                <a:fillRect/>
              </a:stretch>
            </p:blipFill>
            <p:spPr>
              <a:xfrm>
                <a:off x="1145160" y="5687280"/>
                <a:ext cx="7106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p14:cNvContentPartPr/>
              <p14:nvPr/>
            </p14:nvContentPartPr>
            <p14:xfrm>
              <a:off x="4839840" y="1829880"/>
              <a:ext cx="1357560" cy="72000"/>
            </p14:xfrm>
          </p:contentPart>
        </mc:Choice>
        <mc:Fallback>
          <p:pic>
            <p:nvPicPr>
              <p:cNvPr id="17" name="Ink 16"/>
              <p:cNvPicPr/>
              <p:nvPr/>
            </p:nvPicPr>
            <p:blipFill>
              <a:blip r:embed="rId23"/>
              <a:stretch>
                <a:fillRect/>
              </a:stretch>
            </p:blipFill>
            <p:spPr>
              <a:xfrm>
                <a:off x="4824000" y="1766520"/>
                <a:ext cx="13892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p14:cNvContentPartPr/>
              <p14:nvPr/>
            </p14:nvContentPartPr>
            <p14:xfrm>
              <a:off x="5357880" y="2643120"/>
              <a:ext cx="2473920" cy="360"/>
            </p14:xfrm>
          </p:contentPart>
        </mc:Choice>
        <mc:Fallback xmlns="">
          <p:pic>
            <p:nvPicPr>
              <p:cNvPr id="18" name="Ink 17"/>
              <p:cNvPicPr/>
              <p:nvPr/>
            </p:nvPicPr>
            <p:blipFill>
              <a:blip r:embed="rId25"/>
              <a:stretch>
                <a:fillRect/>
              </a:stretch>
            </p:blipFill>
            <p:spPr>
              <a:xfrm>
                <a:off x="5342040" y="2579760"/>
                <a:ext cx="2505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p14:cNvContentPartPr/>
              <p14:nvPr/>
            </p14:nvContentPartPr>
            <p14:xfrm>
              <a:off x="5366880" y="3830760"/>
              <a:ext cx="3027240" cy="80640"/>
            </p14:xfrm>
          </p:contentPart>
        </mc:Choice>
        <mc:Fallback xmlns="">
          <p:pic>
            <p:nvPicPr>
              <p:cNvPr id="19" name="Ink 18"/>
              <p:cNvPicPr/>
              <p:nvPr/>
            </p:nvPicPr>
            <p:blipFill>
              <a:blip r:embed="rId27"/>
              <a:stretch>
                <a:fillRect/>
              </a:stretch>
            </p:blipFill>
            <p:spPr>
              <a:xfrm>
                <a:off x="5351040" y="3767400"/>
                <a:ext cx="30592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p14:cNvContentPartPr/>
              <p14:nvPr/>
            </p14:nvContentPartPr>
            <p14:xfrm>
              <a:off x="5438160" y="4214880"/>
              <a:ext cx="759240" cy="9360"/>
            </p14:xfrm>
          </p:contentPart>
        </mc:Choice>
        <mc:Fallback xmlns="">
          <p:pic>
            <p:nvPicPr>
              <p:cNvPr id="20" name="Ink 19"/>
              <p:cNvPicPr/>
              <p:nvPr/>
            </p:nvPicPr>
            <p:blipFill>
              <a:blip r:embed="rId29"/>
              <a:stretch>
                <a:fillRect/>
              </a:stretch>
            </p:blipFill>
            <p:spPr>
              <a:xfrm>
                <a:off x="5422320" y="4151160"/>
                <a:ext cx="7912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p14:cNvContentPartPr/>
              <p14:nvPr/>
            </p14:nvContentPartPr>
            <p14:xfrm>
              <a:off x="5393520" y="4643280"/>
              <a:ext cx="2241720" cy="45000"/>
            </p14:xfrm>
          </p:contentPart>
        </mc:Choice>
        <mc:Fallback xmlns="">
          <p:pic>
            <p:nvPicPr>
              <p:cNvPr id="21" name="Ink 20"/>
              <p:cNvPicPr/>
              <p:nvPr/>
            </p:nvPicPr>
            <p:blipFill>
              <a:blip r:embed="rId31"/>
              <a:stretch>
                <a:fillRect/>
              </a:stretch>
            </p:blipFill>
            <p:spPr>
              <a:xfrm>
                <a:off x="5377680" y="4579920"/>
                <a:ext cx="22734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p14:cNvContentPartPr/>
              <p14:nvPr/>
            </p14:nvContentPartPr>
            <p14:xfrm>
              <a:off x="5304240" y="5411520"/>
              <a:ext cx="3143520" cy="53640"/>
            </p14:xfrm>
          </p:contentPart>
        </mc:Choice>
        <mc:Fallback xmlns="">
          <p:pic>
            <p:nvPicPr>
              <p:cNvPr id="22" name="Ink 21"/>
              <p:cNvPicPr/>
              <p:nvPr/>
            </p:nvPicPr>
            <p:blipFill>
              <a:blip r:embed="rId33"/>
              <a:stretch>
                <a:fillRect/>
              </a:stretch>
            </p:blipFill>
            <p:spPr>
              <a:xfrm>
                <a:off x="5288400" y="5347800"/>
                <a:ext cx="3175200" cy="181080"/>
              </a:xfrm>
              <a:prstGeom prst="rect">
                <a:avLst/>
              </a:prstGeom>
            </p:spPr>
          </p:pic>
        </mc:Fallback>
      </mc:AlternateContent>
    </p:spTree>
    <p:extLst>
      <p:ext uri="{BB962C8B-B14F-4D97-AF65-F5344CB8AC3E}">
        <p14:creationId xmlns:p14="http://schemas.microsoft.com/office/powerpoint/2010/main" val="3047960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err="1" smtClean="0"/>
              <a:t>protists</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a:xfrm>
            <a:off x="457200" y="2362200"/>
            <a:ext cx="6629400" cy="3763963"/>
          </a:xfrm>
        </p:spPr>
        <p:txBody>
          <a:bodyPr/>
          <a:lstStyle/>
          <a:p>
            <a:r>
              <a:rPr lang="en-US" sz="3600" dirty="0" smtClean="0"/>
              <a:t>Absorb material that contain stored energy</a:t>
            </a:r>
          </a:p>
          <a:p>
            <a:r>
              <a:rPr lang="en-US" sz="3600" dirty="0" smtClean="0"/>
              <a:t>Cellular slime molds</a:t>
            </a:r>
          </a:p>
          <a:p>
            <a:r>
              <a:rPr lang="en-US" sz="3600" dirty="0" err="1" smtClean="0"/>
              <a:t>Plasmodial</a:t>
            </a:r>
            <a:r>
              <a:rPr lang="en-US" sz="3600" dirty="0" smtClean="0"/>
              <a:t> slime molds</a:t>
            </a:r>
          </a:p>
          <a:p>
            <a:r>
              <a:rPr lang="en-US" sz="3600" dirty="0" smtClean="0"/>
              <a:t>Water molds</a:t>
            </a:r>
          </a:p>
          <a:p>
            <a:endParaRPr lang="en-US" dirty="0"/>
          </a:p>
        </p:txBody>
      </p:sp>
      <p:sp>
        <p:nvSpPr>
          <p:cNvPr id="6" name="Content Placeholder 5"/>
          <p:cNvSpPr>
            <a:spLocks noGrp="1"/>
          </p:cNvSpPr>
          <p:nvPr>
            <p:ph sz="quarter" idx="4"/>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1152000" y="2714760"/>
              <a:ext cx="3170160" cy="98280"/>
            </p14:xfrm>
          </p:contentPart>
        </mc:Choice>
        <mc:Fallback xmlns="">
          <p:pic>
            <p:nvPicPr>
              <p:cNvPr id="7" name="Ink 6"/>
              <p:cNvPicPr/>
              <p:nvPr/>
            </p:nvPicPr>
            <p:blipFill>
              <a:blip r:embed="rId3"/>
              <a:stretch>
                <a:fillRect/>
              </a:stretch>
            </p:blipFill>
            <p:spPr>
              <a:xfrm>
                <a:off x="1136160" y="2651040"/>
                <a:ext cx="32022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2723400" y="2652120"/>
              <a:ext cx="1634760" cy="134280"/>
            </p14:xfrm>
          </p:contentPart>
        </mc:Choice>
        <mc:Fallback xmlns="">
          <p:pic>
            <p:nvPicPr>
              <p:cNvPr id="8" name="Ink 7"/>
              <p:cNvPicPr/>
              <p:nvPr/>
            </p:nvPicPr>
            <p:blipFill>
              <a:blip r:embed="rId5"/>
              <a:stretch>
                <a:fillRect/>
              </a:stretch>
            </p:blipFill>
            <p:spPr>
              <a:xfrm>
                <a:off x="2707560" y="2588760"/>
                <a:ext cx="16664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1348560" y="2580840"/>
              <a:ext cx="1312920" cy="62640"/>
            </p14:xfrm>
          </p:contentPart>
        </mc:Choice>
        <mc:Fallback xmlns="">
          <p:pic>
            <p:nvPicPr>
              <p:cNvPr id="9" name="Ink 8"/>
              <p:cNvPicPr/>
              <p:nvPr/>
            </p:nvPicPr>
            <p:blipFill>
              <a:blip r:embed="rId7"/>
              <a:stretch>
                <a:fillRect/>
              </a:stretch>
            </p:blipFill>
            <p:spPr>
              <a:xfrm>
                <a:off x="1332360" y="2517120"/>
                <a:ext cx="13449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p14:cNvContentPartPr/>
              <p14:nvPr/>
            </p14:nvContentPartPr>
            <p14:xfrm>
              <a:off x="2830680" y="3893400"/>
              <a:ext cx="2340000" cy="54000"/>
            </p14:xfrm>
          </p:contentPart>
        </mc:Choice>
        <mc:Fallback xmlns="">
          <p:pic>
            <p:nvPicPr>
              <p:cNvPr id="10" name="Ink 9"/>
              <p:cNvPicPr/>
              <p:nvPr/>
            </p:nvPicPr>
            <p:blipFill>
              <a:blip r:embed="rId9"/>
              <a:stretch>
                <a:fillRect/>
              </a:stretch>
            </p:blipFill>
            <p:spPr>
              <a:xfrm>
                <a:off x="2814840" y="3829680"/>
                <a:ext cx="2371680" cy="181080"/>
              </a:xfrm>
              <a:prstGeom prst="rect">
                <a:avLst/>
              </a:prstGeom>
            </p:spPr>
          </p:pic>
        </mc:Fallback>
      </mc:AlternateContent>
    </p:spTree>
    <p:extLst>
      <p:ext uri="{BB962C8B-B14F-4D97-AF65-F5344CB8AC3E}">
        <p14:creationId xmlns:p14="http://schemas.microsoft.com/office/powerpoint/2010/main" val="1675668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normAutofit/>
          </a:bodyPr>
          <a:lstStyle/>
          <a:p>
            <a:r>
              <a:rPr lang="en-US" sz="2800" dirty="0" smtClean="0"/>
              <a:t>PROTOZOA</a:t>
            </a:r>
            <a:endParaRPr lang="en-US" sz="2800" dirty="0"/>
          </a:p>
        </p:txBody>
      </p:sp>
      <p:sp>
        <p:nvSpPr>
          <p:cNvPr id="9" name="Text Placeholder 8"/>
          <p:cNvSpPr>
            <a:spLocks noGrp="1"/>
          </p:cNvSpPr>
          <p:nvPr>
            <p:ph type="body" sz="half" idx="3"/>
          </p:nvPr>
        </p:nvSpPr>
        <p:spPr/>
        <p:txBody>
          <a:bodyPr/>
          <a:lstStyle/>
          <a:p>
            <a:endParaRPr lang="en-US"/>
          </a:p>
        </p:txBody>
      </p:sp>
      <p:sp>
        <p:nvSpPr>
          <p:cNvPr id="10" name="Content Placeholder 9"/>
          <p:cNvSpPr>
            <a:spLocks noGrp="1"/>
          </p:cNvSpPr>
          <p:nvPr>
            <p:ph sz="quarter" idx="2"/>
          </p:nvPr>
        </p:nvSpPr>
        <p:spPr/>
        <p:txBody>
          <a:bodyPr/>
          <a:lstStyle/>
          <a:p>
            <a:r>
              <a:rPr lang="en-US" dirty="0" smtClean="0"/>
              <a:t>found in natural waters,</a:t>
            </a:r>
            <a:endParaRPr lang="en-US" dirty="0"/>
          </a:p>
        </p:txBody>
      </p:sp>
      <p:sp>
        <p:nvSpPr>
          <p:cNvPr id="11" name="Content Placeholder 10"/>
          <p:cNvSpPr>
            <a:spLocks noGrp="1"/>
          </p:cNvSpPr>
          <p:nvPr>
            <p:ph sz="quarter" idx="4"/>
          </p:nvPr>
        </p:nvSpPr>
        <p:spPr/>
        <p:txBody>
          <a:bodyPr/>
          <a:lstStyle/>
          <a:p>
            <a:endParaRPr lang="en-US"/>
          </a:p>
        </p:txBody>
      </p:sp>
      <p:pic>
        <p:nvPicPr>
          <p:cNvPr id="13314" name="Picture 2" descr="http://www.beneficialbiologics.com/images/stories/protozoa.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819400"/>
            <a:ext cx="4410075" cy="3790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104449" name="Ink 1"/>
              <p14:cNvContentPartPr>
                <a14:cpLocks xmlns:a14="http://schemas.microsoft.com/office/drawing/2010/main" noRot="1" noChangeAspect="1" noEditPoints="1" noChangeArrowheads="1" noChangeShapeType="1"/>
              </p14:cNvContentPartPr>
              <p14:nvPr/>
            </p14:nvContentPartPr>
            <p14:xfrm>
              <a:off x="1314450" y="2579688"/>
              <a:ext cx="2622550" cy="77787"/>
            </p14:xfrm>
          </p:contentPart>
        </mc:Choice>
        <mc:Fallback xmlns="">
          <p:pic>
            <p:nvPicPr>
              <p:cNvPr id="104449" name="Ink 1"/>
              <p:cNvPicPr>
                <a:picLocks noRot="1" noChangeAspect="1" noEditPoints="1" noChangeArrowheads="1" noChangeShapeType="1"/>
              </p:cNvPicPr>
              <p:nvPr/>
            </p:nvPicPr>
            <p:blipFill>
              <a:blip r:embed="rId5"/>
              <a:stretch>
                <a:fillRect/>
              </a:stretch>
            </p:blipFill>
            <p:spPr>
              <a:xfrm>
                <a:off x="1298610" y="2515946"/>
                <a:ext cx="2654229" cy="20491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2473560" y="4393440"/>
              <a:ext cx="360" cy="360"/>
            </p14:xfrm>
          </p:contentPart>
        </mc:Choice>
        <mc:Fallback xmlns="">
          <p:pic>
            <p:nvPicPr>
              <p:cNvPr id="2" name="Ink 1"/>
              <p:cNvPicPr/>
              <p:nvPr/>
            </p:nvPicPr>
            <p:blipFill>
              <a:blip r:embed="rId7"/>
              <a:stretch>
                <a:fillRect/>
              </a:stretch>
            </p:blipFill>
            <p:spPr>
              <a:xfrm>
                <a:off x="2457720" y="4330080"/>
                <a:ext cx="32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1080360" y="2616480"/>
              <a:ext cx="3197160" cy="27000"/>
            </p14:xfrm>
          </p:contentPart>
        </mc:Choice>
        <mc:Fallback xmlns="">
          <p:pic>
            <p:nvPicPr>
              <p:cNvPr id="3" name="Ink 2"/>
              <p:cNvPicPr/>
              <p:nvPr/>
            </p:nvPicPr>
            <p:blipFill>
              <a:blip r:embed="rId9"/>
              <a:stretch>
                <a:fillRect/>
              </a:stretch>
            </p:blipFill>
            <p:spPr>
              <a:xfrm>
                <a:off x="1064520" y="2552760"/>
                <a:ext cx="3229200" cy="154440"/>
              </a:xfrm>
              <a:prstGeom prst="rect">
                <a:avLst/>
              </a:prstGeom>
            </p:spPr>
          </p:pic>
        </mc:Fallback>
      </mc:AlternateContent>
    </p:spTree>
    <p:extLst>
      <p:ext uri="{BB962C8B-B14F-4D97-AF65-F5344CB8AC3E}">
        <p14:creationId xmlns:p14="http://schemas.microsoft.com/office/powerpoint/2010/main" val="3884539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What other organisms do MICROBIOLOGISTS study?</a:t>
            </a:r>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img.icbdr.com/images/cbsalary/microbiologist_salary.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895600"/>
            <a:ext cx="2543175"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889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normAutofit/>
          </a:bodyPr>
          <a:lstStyle/>
          <a:p>
            <a:r>
              <a:rPr lang="en-US" sz="2800" dirty="0" smtClean="0"/>
              <a:t>PROTOZOA</a:t>
            </a:r>
            <a:endParaRPr lang="en-US" sz="2800" dirty="0"/>
          </a:p>
        </p:txBody>
      </p:sp>
      <p:sp>
        <p:nvSpPr>
          <p:cNvPr id="9" name="Text Placeholder 8"/>
          <p:cNvSpPr>
            <a:spLocks noGrp="1"/>
          </p:cNvSpPr>
          <p:nvPr>
            <p:ph type="body" sz="half" idx="3"/>
          </p:nvPr>
        </p:nvSpPr>
        <p:spPr/>
        <p:txBody>
          <a:bodyPr/>
          <a:lstStyle/>
          <a:p>
            <a:endParaRPr lang="en-US"/>
          </a:p>
        </p:txBody>
      </p:sp>
      <p:sp>
        <p:nvSpPr>
          <p:cNvPr id="10" name="Content Placeholder 9"/>
          <p:cNvSpPr>
            <a:spLocks noGrp="1"/>
          </p:cNvSpPr>
          <p:nvPr>
            <p:ph sz="quarter" idx="2"/>
          </p:nvPr>
        </p:nvSpPr>
        <p:spPr/>
        <p:txBody>
          <a:bodyPr/>
          <a:lstStyle/>
          <a:p>
            <a:r>
              <a:rPr lang="en-US" dirty="0" smtClean="0"/>
              <a:t>found in natural waters,</a:t>
            </a:r>
          </a:p>
          <a:p>
            <a:r>
              <a:rPr lang="en-US" dirty="0" smtClean="0"/>
              <a:t>unicellular </a:t>
            </a:r>
            <a:r>
              <a:rPr lang="en-US" b="1" dirty="0" smtClean="0"/>
              <a:t>EUKARYOTE</a:t>
            </a:r>
            <a:r>
              <a:rPr lang="en-US" dirty="0" smtClean="0"/>
              <a:t>!</a:t>
            </a:r>
            <a:endParaRPr lang="en-US" dirty="0"/>
          </a:p>
        </p:txBody>
      </p:sp>
      <p:sp>
        <p:nvSpPr>
          <p:cNvPr id="11" name="Content Placeholder 10"/>
          <p:cNvSpPr>
            <a:spLocks noGrp="1"/>
          </p:cNvSpPr>
          <p:nvPr>
            <p:ph sz="quarter" idx="4"/>
          </p:nvPr>
        </p:nvSpPr>
        <p:spPr/>
        <p:txBody>
          <a:bodyPr/>
          <a:lstStyle/>
          <a:p>
            <a:endParaRPr lang="en-US"/>
          </a:p>
        </p:txBody>
      </p:sp>
      <p:pic>
        <p:nvPicPr>
          <p:cNvPr id="12290" name="Picture 2" descr="http://peer.tamu.edu/curriculum_modules/properties/images/toxocycl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9545" y="2209800"/>
            <a:ext cx="3505200" cy="35402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103425" name="Ink 1"/>
              <p14:cNvContentPartPr>
                <a14:cpLocks xmlns:a14="http://schemas.microsoft.com/office/drawing/2010/main" noRot="1" noChangeAspect="1" noEditPoints="1" noChangeArrowheads="1" noChangeShapeType="1"/>
              </p14:cNvContentPartPr>
              <p14:nvPr/>
            </p14:nvContentPartPr>
            <p14:xfrm>
              <a:off x="1035050" y="3049588"/>
              <a:ext cx="1536700" cy="65087"/>
            </p14:xfrm>
          </p:contentPart>
        </mc:Choice>
        <mc:Fallback xmlns="">
          <p:pic>
            <p:nvPicPr>
              <p:cNvPr id="103425" name="Ink 1"/>
              <p:cNvPicPr>
                <a:picLocks noRot="1" noChangeAspect="1" noEditPoints="1" noChangeArrowheads="1" noChangeShapeType="1"/>
              </p:cNvPicPr>
              <p:nvPr/>
            </p:nvPicPr>
            <p:blipFill>
              <a:blip r:embed="rId5"/>
              <a:stretch>
                <a:fillRect/>
              </a:stretch>
            </p:blipFill>
            <p:spPr>
              <a:xfrm>
                <a:off x="1019211" y="2986299"/>
                <a:ext cx="1568377" cy="19166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3426" name="Ink 2"/>
              <p14:cNvContentPartPr>
                <a14:cpLocks xmlns:a14="http://schemas.microsoft.com/office/drawing/2010/main" noRot="1" noChangeAspect="1" noEditPoints="1" noChangeArrowheads="1" noChangeShapeType="1"/>
              </p14:cNvContentPartPr>
              <p14:nvPr/>
            </p14:nvContentPartPr>
            <p14:xfrm>
              <a:off x="1000125" y="3363913"/>
              <a:ext cx="2093913" cy="222250"/>
            </p14:xfrm>
          </p:contentPart>
        </mc:Choice>
        <mc:Fallback xmlns="">
          <p:pic>
            <p:nvPicPr>
              <p:cNvPr id="103426" name="Ink 2"/>
              <p:cNvPicPr>
                <a:picLocks noRot="1" noChangeAspect="1" noEditPoints="1" noChangeArrowheads="1" noChangeShapeType="1"/>
              </p:cNvPicPr>
              <p:nvPr/>
            </p:nvPicPr>
            <p:blipFill>
              <a:blip r:embed="rId7"/>
              <a:stretch>
                <a:fillRect/>
              </a:stretch>
            </p:blipFill>
            <p:spPr>
              <a:xfrm>
                <a:off x="984284" y="3300516"/>
                <a:ext cx="2125595" cy="34904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3427" name="Ink 3"/>
              <p14:cNvContentPartPr>
                <a14:cpLocks xmlns:a14="http://schemas.microsoft.com/office/drawing/2010/main" noRot="1" noChangeAspect="1" noEditPoints="1" noChangeArrowheads="1" noChangeShapeType="1"/>
              </p14:cNvContentPartPr>
              <p14:nvPr/>
            </p14:nvContentPartPr>
            <p14:xfrm>
              <a:off x="5843588" y="4286250"/>
              <a:ext cx="1185862" cy="22225"/>
            </p14:xfrm>
          </p:contentPart>
        </mc:Choice>
        <mc:Fallback xmlns="">
          <p:pic>
            <p:nvPicPr>
              <p:cNvPr id="103427" name="Ink 3"/>
              <p:cNvPicPr>
                <a:picLocks noRot="1" noChangeAspect="1" noEditPoints="1" noChangeArrowheads="1" noChangeShapeType="1"/>
              </p:cNvPicPr>
              <p:nvPr/>
            </p:nvPicPr>
            <p:blipFill>
              <a:blip r:embed="rId9"/>
              <a:stretch>
                <a:fillRect/>
              </a:stretch>
            </p:blipFill>
            <p:spPr>
              <a:xfrm>
                <a:off x="5827748" y="4222125"/>
                <a:ext cx="1217543" cy="15047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3428" name="Ink 4"/>
              <p14:cNvContentPartPr>
                <a14:cpLocks xmlns:a14="http://schemas.microsoft.com/office/drawing/2010/main" noRot="1" noChangeAspect="1" noEditPoints="1" noChangeArrowheads="1" noChangeShapeType="1"/>
              </p14:cNvContentPartPr>
              <p14:nvPr/>
            </p14:nvContentPartPr>
            <p14:xfrm>
              <a:off x="4957763" y="3857625"/>
              <a:ext cx="928687" cy="922338"/>
            </p14:xfrm>
          </p:contentPart>
        </mc:Choice>
        <mc:Fallback xmlns="">
          <p:pic>
            <p:nvPicPr>
              <p:cNvPr id="103428" name="Ink 4"/>
              <p:cNvPicPr>
                <a:picLocks noRot="1" noChangeAspect="1" noEditPoints="1" noChangeArrowheads="1" noChangeShapeType="1"/>
              </p:cNvPicPr>
              <p:nvPr/>
            </p:nvPicPr>
            <p:blipFill>
              <a:blip r:embed="rId11"/>
              <a:stretch>
                <a:fillRect/>
              </a:stretch>
            </p:blipFill>
            <p:spPr>
              <a:xfrm>
                <a:off x="4941565" y="3793904"/>
                <a:ext cx="960723" cy="10497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 name="Ink 1"/>
              <p14:cNvContentPartPr/>
              <p14:nvPr/>
            </p14:nvContentPartPr>
            <p14:xfrm>
              <a:off x="1143000" y="2991600"/>
              <a:ext cx="1411200" cy="62640"/>
            </p14:xfrm>
          </p:contentPart>
        </mc:Choice>
        <mc:Fallback xmlns="">
          <p:pic>
            <p:nvPicPr>
              <p:cNvPr id="2" name="Ink 1"/>
              <p:cNvPicPr/>
              <p:nvPr/>
            </p:nvPicPr>
            <p:blipFill>
              <a:blip r:embed="rId13"/>
              <a:stretch>
                <a:fillRect/>
              </a:stretch>
            </p:blipFill>
            <p:spPr>
              <a:xfrm>
                <a:off x="1127160" y="2927880"/>
                <a:ext cx="1442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 name="Ink 2"/>
              <p14:cNvContentPartPr/>
              <p14:nvPr/>
            </p14:nvContentPartPr>
            <p14:xfrm>
              <a:off x="1152000" y="3366360"/>
              <a:ext cx="1937880" cy="45000"/>
            </p14:xfrm>
          </p:contentPart>
        </mc:Choice>
        <mc:Fallback xmlns="">
          <p:pic>
            <p:nvPicPr>
              <p:cNvPr id="3" name="Ink 2"/>
              <p:cNvPicPr/>
              <p:nvPr/>
            </p:nvPicPr>
            <p:blipFill>
              <a:blip r:embed="rId15"/>
              <a:stretch>
                <a:fillRect/>
              </a:stretch>
            </p:blipFill>
            <p:spPr>
              <a:xfrm>
                <a:off x="1136160" y="3303000"/>
                <a:ext cx="19699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 name="Ink 3"/>
              <p14:cNvContentPartPr/>
              <p14:nvPr/>
            </p14:nvContentPartPr>
            <p14:xfrm>
              <a:off x="1223280" y="3455640"/>
              <a:ext cx="1830960" cy="54000"/>
            </p14:xfrm>
          </p:contentPart>
        </mc:Choice>
        <mc:Fallback xmlns="">
          <p:pic>
            <p:nvPicPr>
              <p:cNvPr id="4" name="Ink 3"/>
              <p:cNvPicPr/>
              <p:nvPr/>
            </p:nvPicPr>
            <p:blipFill>
              <a:blip r:embed="rId17"/>
              <a:stretch>
                <a:fillRect/>
              </a:stretch>
            </p:blipFill>
            <p:spPr>
              <a:xfrm>
                <a:off x="1207440" y="3392280"/>
                <a:ext cx="1862640" cy="181080"/>
              </a:xfrm>
              <a:prstGeom prst="rect">
                <a:avLst/>
              </a:prstGeom>
            </p:spPr>
          </p:pic>
        </mc:Fallback>
      </mc:AlternateContent>
    </p:spTree>
    <p:extLst>
      <p:ext uri="{BB962C8B-B14F-4D97-AF65-F5344CB8AC3E}">
        <p14:creationId xmlns:p14="http://schemas.microsoft.com/office/powerpoint/2010/main" val="3367624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normAutofit fontScale="92500" lnSpcReduction="20000"/>
          </a:bodyPr>
          <a:lstStyle/>
          <a:p>
            <a:r>
              <a:rPr lang="en-US" sz="2800" dirty="0" smtClean="0"/>
              <a:t>PROTOZOA- also known as </a:t>
            </a:r>
            <a:r>
              <a:rPr lang="en-US" sz="2800" dirty="0" err="1" smtClean="0"/>
              <a:t>protists</a:t>
            </a:r>
            <a:endParaRPr lang="en-US" sz="2800" dirty="0" smtClean="0"/>
          </a:p>
        </p:txBody>
      </p:sp>
      <p:sp>
        <p:nvSpPr>
          <p:cNvPr id="9" name="Text Placeholder 8"/>
          <p:cNvSpPr>
            <a:spLocks noGrp="1"/>
          </p:cNvSpPr>
          <p:nvPr>
            <p:ph type="body" sz="half" idx="3"/>
          </p:nvPr>
        </p:nvSpPr>
        <p:spPr/>
        <p:txBody>
          <a:bodyPr/>
          <a:lstStyle/>
          <a:p>
            <a:endParaRPr lang="en-US"/>
          </a:p>
        </p:txBody>
      </p:sp>
      <p:sp>
        <p:nvSpPr>
          <p:cNvPr id="10" name="Content Placeholder 9"/>
          <p:cNvSpPr>
            <a:spLocks noGrp="1"/>
          </p:cNvSpPr>
          <p:nvPr>
            <p:ph sz="quarter" idx="2"/>
          </p:nvPr>
        </p:nvSpPr>
        <p:spPr/>
        <p:txBody>
          <a:bodyPr/>
          <a:lstStyle/>
          <a:p>
            <a:r>
              <a:rPr lang="en-US" dirty="0" smtClean="0"/>
              <a:t>found in natural waters,</a:t>
            </a:r>
          </a:p>
          <a:p>
            <a:r>
              <a:rPr lang="en-US" dirty="0" smtClean="0"/>
              <a:t>unicellular EUKARYOTE!</a:t>
            </a:r>
          </a:p>
          <a:p>
            <a:r>
              <a:rPr lang="en-US" dirty="0" smtClean="0"/>
              <a:t>can cause some diseases</a:t>
            </a:r>
            <a:endParaRPr lang="en-US" dirty="0"/>
          </a:p>
        </p:txBody>
      </p:sp>
      <p:sp>
        <p:nvSpPr>
          <p:cNvPr id="11" name="Content Placeholder 10"/>
          <p:cNvSpPr>
            <a:spLocks noGrp="1"/>
          </p:cNvSpPr>
          <p:nvPr>
            <p:ph sz="quarter" idx="4"/>
          </p:nvPr>
        </p:nvSpPr>
        <p:spPr/>
        <p:txBody>
          <a:bodyPr/>
          <a:lstStyle/>
          <a:p>
            <a:endParaRPr lang="en-US"/>
          </a:p>
        </p:txBody>
      </p:sp>
      <p:pic>
        <p:nvPicPr>
          <p:cNvPr id="12" name="Picture 2" descr="http://peer.tamu.edu/curriculum_modules/properties/images/toxocycl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447800"/>
            <a:ext cx="4375840" cy="4419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102401" name="Ink 1"/>
              <p14:cNvContentPartPr>
                <a14:cpLocks xmlns:a14="http://schemas.microsoft.com/office/drawing/2010/main" noRot="1" noChangeAspect="1" noEditPoints="1" noChangeArrowheads="1" noChangeShapeType="1"/>
              </p14:cNvContentPartPr>
              <p14:nvPr/>
            </p14:nvContentPartPr>
            <p14:xfrm>
              <a:off x="1677988" y="3851275"/>
              <a:ext cx="536575" cy="14288"/>
            </p14:xfrm>
          </p:contentPart>
        </mc:Choice>
        <mc:Fallback xmlns="">
          <p:pic>
            <p:nvPicPr>
              <p:cNvPr id="102401" name="Ink 1"/>
              <p:cNvPicPr>
                <a:picLocks noRot="1" noChangeAspect="1" noEditPoints="1" noChangeArrowheads="1" noChangeShapeType="1"/>
              </p:cNvPicPr>
              <p:nvPr/>
            </p:nvPicPr>
            <p:blipFill>
              <a:blip r:embed="rId5"/>
              <a:stretch>
                <a:fillRect/>
              </a:stretch>
            </p:blipFill>
            <p:spPr>
              <a:xfrm>
                <a:off x="1662143" y="3786796"/>
                <a:ext cx="568265" cy="14361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2402" name="Ink 2"/>
              <p14:cNvContentPartPr>
                <a14:cpLocks xmlns:a14="http://schemas.microsoft.com/office/drawing/2010/main" noRot="1" noChangeAspect="1" noEditPoints="1" noChangeArrowheads="1" noChangeShapeType="1"/>
              </p14:cNvContentPartPr>
              <p14:nvPr/>
            </p14:nvContentPartPr>
            <p14:xfrm>
              <a:off x="3294063" y="3851275"/>
              <a:ext cx="1006475" cy="57150"/>
            </p14:xfrm>
          </p:contentPart>
        </mc:Choice>
        <mc:Fallback xmlns="">
          <p:pic>
            <p:nvPicPr>
              <p:cNvPr id="102402" name="Ink 2"/>
              <p:cNvPicPr>
                <a:picLocks noRot="1" noChangeAspect="1" noEditPoints="1" noChangeArrowheads="1" noChangeShapeType="1"/>
              </p:cNvPicPr>
              <p:nvPr/>
            </p:nvPicPr>
            <p:blipFill>
              <a:blip r:embed="rId7"/>
              <a:stretch>
                <a:fillRect/>
              </a:stretch>
            </p:blipFill>
            <p:spPr>
              <a:xfrm>
                <a:off x="3278224" y="3787655"/>
                <a:ext cx="1038152" cy="18403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1161000" y="3839760"/>
              <a:ext cx="3188160" cy="45000"/>
            </p14:xfrm>
          </p:contentPart>
        </mc:Choice>
        <mc:Fallback xmlns="">
          <p:pic>
            <p:nvPicPr>
              <p:cNvPr id="2" name="Ink 1"/>
              <p:cNvPicPr/>
              <p:nvPr/>
            </p:nvPicPr>
            <p:blipFill>
              <a:blip r:embed="rId9"/>
              <a:stretch>
                <a:fillRect/>
              </a:stretch>
            </p:blipFill>
            <p:spPr>
              <a:xfrm>
                <a:off x="1145160" y="3776400"/>
                <a:ext cx="32198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Ink 2"/>
              <p14:cNvContentPartPr/>
              <p14:nvPr/>
            </p14:nvContentPartPr>
            <p14:xfrm>
              <a:off x="2544840" y="2035800"/>
              <a:ext cx="1554120" cy="27360"/>
            </p14:xfrm>
          </p:contentPart>
        </mc:Choice>
        <mc:Fallback xmlns="">
          <p:pic>
            <p:nvPicPr>
              <p:cNvPr id="3" name="Ink 2"/>
              <p:cNvPicPr/>
              <p:nvPr/>
            </p:nvPicPr>
            <p:blipFill>
              <a:blip r:embed="rId11"/>
              <a:stretch>
                <a:fillRect/>
              </a:stretch>
            </p:blipFill>
            <p:spPr>
              <a:xfrm>
                <a:off x="2529000" y="1972440"/>
                <a:ext cx="1585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Ink 3"/>
              <p14:cNvContentPartPr/>
              <p14:nvPr/>
            </p14:nvContentPartPr>
            <p14:xfrm>
              <a:off x="562680" y="1687680"/>
              <a:ext cx="1732680" cy="72000"/>
            </p14:xfrm>
          </p:contentPart>
        </mc:Choice>
        <mc:Fallback xmlns="">
          <p:pic>
            <p:nvPicPr>
              <p:cNvPr id="4" name="Ink 3"/>
              <p:cNvPicPr/>
              <p:nvPr/>
            </p:nvPicPr>
            <p:blipFill>
              <a:blip r:embed="rId13"/>
              <a:stretch>
                <a:fillRect/>
              </a:stretch>
            </p:blipFill>
            <p:spPr>
              <a:xfrm>
                <a:off x="546840" y="1624320"/>
                <a:ext cx="1764360" cy="198720"/>
              </a:xfrm>
              <a:prstGeom prst="rect">
                <a:avLst/>
              </a:prstGeom>
            </p:spPr>
          </p:pic>
        </mc:Fallback>
      </mc:AlternateContent>
    </p:spTree>
    <p:extLst>
      <p:ext uri="{BB962C8B-B14F-4D97-AF65-F5344CB8AC3E}">
        <p14:creationId xmlns:p14="http://schemas.microsoft.com/office/powerpoint/2010/main" val="3371950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105474" name="Picture 2" descr="http://www.uic.edu/classes/bios/bios100/lectf03am/cilia_flagella.jp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1254125" y="1526370"/>
            <a:ext cx="6781800" cy="4343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563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normAutofit/>
          </a:bodyPr>
          <a:lstStyle/>
          <a:p>
            <a:r>
              <a:rPr lang="en-US" sz="2800" dirty="0" smtClean="0"/>
              <a:t>PROTOZOA</a:t>
            </a:r>
            <a:endParaRPr lang="en-US" sz="2800" dirty="0"/>
          </a:p>
        </p:txBody>
      </p:sp>
      <p:sp>
        <p:nvSpPr>
          <p:cNvPr id="9" name="Text Placeholder 8"/>
          <p:cNvSpPr>
            <a:spLocks noGrp="1"/>
          </p:cNvSpPr>
          <p:nvPr>
            <p:ph type="body" sz="half" idx="3"/>
          </p:nvPr>
        </p:nvSpPr>
        <p:spPr/>
        <p:txBody>
          <a:bodyPr>
            <a:normAutofit/>
          </a:bodyPr>
          <a:lstStyle/>
          <a:p>
            <a:r>
              <a:rPr lang="en-US" sz="2800" dirty="0" smtClean="0"/>
              <a:t>FUNGI</a:t>
            </a:r>
            <a:endParaRPr lang="en-US" sz="2800" dirty="0"/>
          </a:p>
        </p:txBody>
      </p:sp>
      <p:sp>
        <p:nvSpPr>
          <p:cNvPr id="10" name="Content Placeholder 9"/>
          <p:cNvSpPr>
            <a:spLocks noGrp="1"/>
          </p:cNvSpPr>
          <p:nvPr>
            <p:ph sz="quarter" idx="2"/>
          </p:nvPr>
        </p:nvSpPr>
        <p:spPr/>
        <p:txBody>
          <a:bodyPr/>
          <a:lstStyle/>
          <a:p>
            <a:r>
              <a:rPr lang="en-US" dirty="0" smtClean="0"/>
              <a:t>found in natural waters,</a:t>
            </a:r>
          </a:p>
          <a:p>
            <a:r>
              <a:rPr lang="en-US" dirty="0" smtClean="0"/>
              <a:t>unicellular EUKARYOTE!</a:t>
            </a:r>
          </a:p>
          <a:p>
            <a:r>
              <a:rPr lang="en-US" dirty="0" smtClean="0"/>
              <a:t>can cause some diseases</a:t>
            </a:r>
            <a:endParaRPr lang="en-US" dirty="0"/>
          </a:p>
        </p:txBody>
      </p:sp>
      <p:sp>
        <p:nvSpPr>
          <p:cNvPr id="11" name="Content Placeholder 10"/>
          <p:cNvSpPr>
            <a:spLocks noGrp="1"/>
          </p:cNvSpPr>
          <p:nvPr>
            <p:ph sz="quarter" idx="4"/>
          </p:nvPr>
        </p:nvSpPr>
        <p:spPr/>
        <p:txBody>
          <a:bodyPr/>
          <a:lstStyle/>
          <a:p>
            <a:endParaRPr lang="en-US"/>
          </a:p>
        </p:txBody>
      </p:sp>
      <p:pic>
        <p:nvPicPr>
          <p:cNvPr id="29698" name="Picture 2" descr="http://biology.unm.edu/ccouncil/Biology_203/Images/Protists/euglena2.jpeg"/>
          <p:cNvPicPr>
            <a:picLocks noChangeAspect="1" noChangeArrowheads="1"/>
          </p:cNvPicPr>
          <p:nvPr/>
        </p:nvPicPr>
        <p:blipFill>
          <a:blip r:embed="rId2" cstate="print"/>
          <a:srcRect/>
          <a:stretch>
            <a:fillRect/>
          </a:stretch>
        </p:blipFill>
        <p:spPr bwMode="auto">
          <a:xfrm>
            <a:off x="533400" y="4191000"/>
            <a:ext cx="3600450" cy="2324101"/>
          </a:xfrm>
          <a:prstGeom prst="rect">
            <a:avLst/>
          </a:prstGeom>
          <a:noFill/>
        </p:spPr>
      </p:pic>
      <mc:AlternateContent xmlns:mc="http://schemas.openxmlformats.org/markup-compatibility/2006" xmlns:p14="http://schemas.microsoft.com/office/powerpoint/2010/main">
        <mc:Choice Requires="p14">
          <p:contentPart p14:bwMode="auto" r:id="rId3">
            <p14:nvContentPartPr>
              <p14:cNvPr id="101377" name="Ink 1"/>
              <p14:cNvContentPartPr>
                <a14:cpLocks xmlns:a14="http://schemas.microsoft.com/office/drawing/2010/main" noRot="1" noChangeAspect="1" noEditPoints="1" noChangeArrowheads="1" noChangeShapeType="1"/>
              </p14:cNvContentPartPr>
              <p14:nvPr/>
            </p14:nvContentPartPr>
            <p14:xfrm>
              <a:off x="4564063" y="1979613"/>
              <a:ext cx="1201737" cy="28575"/>
            </p14:xfrm>
          </p:contentPart>
        </mc:Choice>
        <mc:Fallback xmlns="">
          <p:pic>
            <p:nvPicPr>
              <p:cNvPr id="101377" name="Ink 1"/>
              <p:cNvPicPr>
                <a:picLocks noRot="1" noChangeAspect="1" noEditPoints="1" noChangeArrowheads="1" noChangeShapeType="1"/>
              </p:cNvPicPr>
              <p:nvPr/>
            </p:nvPicPr>
            <p:blipFill>
              <a:blip r:embed="rId4"/>
              <a:stretch>
                <a:fillRect/>
              </a:stretch>
            </p:blipFill>
            <p:spPr>
              <a:xfrm>
                <a:off x="4548222" y="1915591"/>
                <a:ext cx="1233419" cy="156258"/>
              </a:xfrm>
              <a:prstGeom prst="rect">
                <a:avLst/>
              </a:prstGeom>
            </p:spPr>
          </p:pic>
        </mc:Fallback>
      </mc:AlternateContent>
    </p:spTree>
    <p:extLst>
      <p:ext uri="{BB962C8B-B14F-4D97-AF65-F5344CB8AC3E}">
        <p14:creationId xmlns:p14="http://schemas.microsoft.com/office/powerpoint/2010/main" val="952360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normAutofit/>
          </a:bodyPr>
          <a:lstStyle/>
          <a:p>
            <a:endParaRPr lang="en-US" sz="2800" dirty="0"/>
          </a:p>
        </p:txBody>
      </p:sp>
      <p:sp>
        <p:nvSpPr>
          <p:cNvPr id="9" name="Text Placeholder 8"/>
          <p:cNvSpPr>
            <a:spLocks noGrp="1"/>
          </p:cNvSpPr>
          <p:nvPr>
            <p:ph type="body" sz="half" idx="3"/>
          </p:nvPr>
        </p:nvSpPr>
        <p:spPr/>
        <p:txBody>
          <a:bodyPr>
            <a:normAutofit/>
          </a:bodyPr>
          <a:lstStyle/>
          <a:p>
            <a:r>
              <a:rPr lang="en-US" sz="2800" dirty="0" smtClean="0"/>
              <a:t>FUNGI</a:t>
            </a:r>
            <a:endParaRPr lang="en-US" sz="2800" dirty="0"/>
          </a:p>
        </p:txBody>
      </p:sp>
      <p:sp>
        <p:nvSpPr>
          <p:cNvPr id="10" name="Content Placeholder 9"/>
          <p:cNvSpPr>
            <a:spLocks noGrp="1"/>
          </p:cNvSpPr>
          <p:nvPr>
            <p:ph sz="quarter" idx="2"/>
          </p:nvPr>
        </p:nvSpPr>
        <p:spPr/>
        <p:txBody>
          <a:bodyPr/>
          <a:lstStyle/>
          <a:p>
            <a:r>
              <a:rPr lang="en-US" dirty="0" smtClean="0"/>
              <a:t>found in natural waters,</a:t>
            </a:r>
          </a:p>
          <a:p>
            <a:r>
              <a:rPr lang="en-US" dirty="0" smtClean="0"/>
              <a:t>unicellular EUKARYOTE!</a:t>
            </a:r>
          </a:p>
          <a:p>
            <a:r>
              <a:rPr lang="en-US" dirty="0" smtClean="0"/>
              <a:t>can cause some diseases</a:t>
            </a:r>
            <a:endParaRPr lang="en-US" dirty="0"/>
          </a:p>
        </p:txBody>
      </p:sp>
      <p:sp>
        <p:nvSpPr>
          <p:cNvPr id="11" name="Content Placeholder 10"/>
          <p:cNvSpPr>
            <a:spLocks noGrp="1"/>
          </p:cNvSpPr>
          <p:nvPr>
            <p:ph sz="quarter" idx="4"/>
          </p:nvPr>
        </p:nvSpPr>
        <p:spPr/>
        <p:txBody>
          <a:bodyPr/>
          <a:lstStyle/>
          <a:p>
            <a:r>
              <a:rPr lang="en-US" dirty="0" smtClean="0"/>
              <a:t>molds &amp; </a:t>
            </a:r>
            <a:endParaRPr lang="en-US" dirty="0"/>
          </a:p>
        </p:txBody>
      </p:sp>
      <p:pic>
        <p:nvPicPr>
          <p:cNvPr id="15362" name="Picture 2" descr="http://www.epa.gov/mold/moldcourse/images/big_pic37.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29" y="2209800"/>
            <a:ext cx="475543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367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normAutofit/>
          </a:bodyPr>
          <a:lstStyle/>
          <a:p>
            <a:endParaRPr lang="en-US" sz="2800" dirty="0"/>
          </a:p>
        </p:txBody>
      </p:sp>
      <p:sp>
        <p:nvSpPr>
          <p:cNvPr id="9" name="Text Placeholder 8"/>
          <p:cNvSpPr>
            <a:spLocks noGrp="1"/>
          </p:cNvSpPr>
          <p:nvPr>
            <p:ph type="body" sz="half" idx="3"/>
          </p:nvPr>
        </p:nvSpPr>
        <p:spPr/>
        <p:txBody>
          <a:bodyPr>
            <a:normAutofit/>
          </a:bodyPr>
          <a:lstStyle/>
          <a:p>
            <a:r>
              <a:rPr lang="en-US" sz="2800" dirty="0" smtClean="0"/>
              <a:t>FUNGI</a:t>
            </a:r>
            <a:endParaRPr lang="en-US" sz="2800" dirty="0"/>
          </a:p>
        </p:txBody>
      </p:sp>
      <p:sp>
        <p:nvSpPr>
          <p:cNvPr id="10" name="Content Placeholder 9"/>
          <p:cNvSpPr>
            <a:spLocks noGrp="1"/>
          </p:cNvSpPr>
          <p:nvPr>
            <p:ph sz="quarter" idx="2"/>
          </p:nvPr>
        </p:nvSpPr>
        <p:spPr/>
        <p:txBody>
          <a:bodyPr/>
          <a:lstStyle/>
          <a:p>
            <a:r>
              <a:rPr lang="en-US" dirty="0" smtClean="0"/>
              <a:t>found in natural waters,</a:t>
            </a:r>
          </a:p>
          <a:p>
            <a:r>
              <a:rPr lang="en-US" dirty="0" smtClean="0"/>
              <a:t>unicellular EUKARYOTE!</a:t>
            </a:r>
          </a:p>
          <a:p>
            <a:r>
              <a:rPr lang="en-US" dirty="0" smtClean="0"/>
              <a:t>can cause some diseases</a:t>
            </a:r>
            <a:endParaRPr lang="en-US" dirty="0"/>
          </a:p>
        </p:txBody>
      </p:sp>
      <p:sp>
        <p:nvSpPr>
          <p:cNvPr id="11" name="Content Placeholder 10"/>
          <p:cNvSpPr>
            <a:spLocks noGrp="1"/>
          </p:cNvSpPr>
          <p:nvPr>
            <p:ph sz="quarter" idx="4"/>
          </p:nvPr>
        </p:nvSpPr>
        <p:spPr>
          <a:xfrm>
            <a:off x="4645150" y="2944813"/>
            <a:ext cx="3508249" cy="2779776"/>
          </a:xfrm>
        </p:spPr>
        <p:txBody>
          <a:bodyPr/>
          <a:lstStyle/>
          <a:p>
            <a:r>
              <a:rPr lang="en-US" dirty="0" smtClean="0"/>
              <a:t>molds &amp; mushrooms </a:t>
            </a:r>
            <a:endParaRPr lang="en-US" dirty="0"/>
          </a:p>
        </p:txBody>
      </p:sp>
      <p:pic>
        <p:nvPicPr>
          <p:cNvPr id="15362" name="Picture 2" descr="http://www.epa.gov/mold/moldcourse/images/big_pic37.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29" y="2209800"/>
            <a:ext cx="475543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encrypted-tbn0.gstatic.com/images?q=tbn:ANd9GcTYogd18FOsVu4L4s8h6_Eb552UgK4JxLr53rdo2B11GVA4vdIeeQ"/>
          <p:cNvPicPr>
            <a:picLocks noChangeAspect="1" noChangeArrowheads="1"/>
          </p:cNvPicPr>
          <p:nvPr/>
        </p:nvPicPr>
        <p:blipFill>
          <a:blip r:embed="rId4" cstate="print"/>
          <a:srcRect/>
          <a:stretch>
            <a:fillRect/>
          </a:stretch>
        </p:blipFill>
        <p:spPr bwMode="auto">
          <a:xfrm>
            <a:off x="914400" y="3625561"/>
            <a:ext cx="4373318" cy="3267075"/>
          </a:xfrm>
          <a:prstGeom prst="rect">
            <a:avLst/>
          </a:prstGeom>
          <a:noFill/>
        </p:spPr>
      </p:pic>
    </p:spTree>
    <p:extLst>
      <p:ext uri="{BB962C8B-B14F-4D97-AF65-F5344CB8AC3E}">
        <p14:creationId xmlns:p14="http://schemas.microsoft.com/office/powerpoint/2010/main" val="988186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normAutofit/>
          </a:bodyPr>
          <a:lstStyle/>
          <a:p>
            <a:endParaRPr lang="en-US" sz="2800" dirty="0"/>
          </a:p>
        </p:txBody>
      </p:sp>
      <p:sp>
        <p:nvSpPr>
          <p:cNvPr id="9" name="Text Placeholder 8"/>
          <p:cNvSpPr>
            <a:spLocks noGrp="1"/>
          </p:cNvSpPr>
          <p:nvPr>
            <p:ph type="body" sz="half" idx="3"/>
          </p:nvPr>
        </p:nvSpPr>
        <p:spPr/>
        <p:txBody>
          <a:bodyPr>
            <a:normAutofit/>
          </a:bodyPr>
          <a:lstStyle/>
          <a:p>
            <a:r>
              <a:rPr lang="en-US" sz="2800" dirty="0" smtClean="0"/>
              <a:t>FUNGI</a:t>
            </a:r>
            <a:endParaRPr lang="en-US" sz="2800" dirty="0"/>
          </a:p>
        </p:txBody>
      </p:sp>
      <p:sp>
        <p:nvSpPr>
          <p:cNvPr id="10" name="Content Placeholder 9"/>
          <p:cNvSpPr>
            <a:spLocks noGrp="1"/>
          </p:cNvSpPr>
          <p:nvPr>
            <p:ph sz="quarter" idx="2"/>
          </p:nvPr>
        </p:nvSpPr>
        <p:spPr/>
        <p:txBody>
          <a:bodyPr/>
          <a:lstStyle/>
          <a:p>
            <a:r>
              <a:rPr lang="en-US" dirty="0" smtClean="0"/>
              <a:t>found in natural waters,</a:t>
            </a:r>
          </a:p>
          <a:p>
            <a:r>
              <a:rPr lang="en-US" dirty="0" smtClean="0"/>
              <a:t>unicellular EUKARYOTE!</a:t>
            </a:r>
          </a:p>
          <a:p>
            <a:r>
              <a:rPr lang="en-US" dirty="0" smtClean="0"/>
              <a:t>can cause some diseases</a:t>
            </a:r>
            <a:endParaRPr lang="en-US" dirty="0"/>
          </a:p>
        </p:txBody>
      </p:sp>
      <p:sp>
        <p:nvSpPr>
          <p:cNvPr id="11" name="Content Placeholder 10"/>
          <p:cNvSpPr>
            <a:spLocks noGrp="1"/>
          </p:cNvSpPr>
          <p:nvPr>
            <p:ph sz="quarter" idx="4"/>
          </p:nvPr>
        </p:nvSpPr>
        <p:spPr>
          <a:xfrm>
            <a:off x="4645150" y="2944813"/>
            <a:ext cx="3508249" cy="2779776"/>
          </a:xfrm>
        </p:spPr>
        <p:txBody>
          <a:bodyPr/>
          <a:lstStyle/>
          <a:p>
            <a:r>
              <a:rPr lang="en-US" dirty="0" smtClean="0"/>
              <a:t>molds &amp; mushrooms</a:t>
            </a:r>
          </a:p>
          <a:p>
            <a:r>
              <a:rPr lang="en-US" dirty="0" smtClean="0"/>
              <a:t>multicellular, non-photosynthesizing EUKARYOTES </a:t>
            </a:r>
            <a:endParaRPr lang="en-US" dirty="0"/>
          </a:p>
        </p:txBody>
      </p:sp>
      <p:pic>
        <p:nvPicPr>
          <p:cNvPr id="18434" name="Picture 2" descr="http://faculty.college-prep.org/~bernie/sciproject/project/Kingdoms/Fungi%207/fungi%20website/Images/shelf.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62200"/>
            <a:ext cx="4572000" cy="3790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98305" name="Ink 1"/>
              <p14:cNvContentPartPr>
                <a14:cpLocks xmlns:a14="http://schemas.microsoft.com/office/drawing/2010/main" noRot="1" noChangeAspect="1" noEditPoints="1" noChangeArrowheads="1" noChangeShapeType="1"/>
              </p14:cNvContentPartPr>
              <p14:nvPr/>
            </p14:nvContentPartPr>
            <p14:xfrm>
              <a:off x="5192713" y="3208338"/>
              <a:ext cx="850900" cy="42862"/>
            </p14:xfrm>
          </p:contentPart>
        </mc:Choice>
        <mc:Fallback xmlns="">
          <p:pic>
            <p:nvPicPr>
              <p:cNvPr id="98305" name="Ink 1"/>
              <p:cNvPicPr>
                <a:picLocks noRot="1" noChangeAspect="1" noEditPoints="1" noChangeArrowheads="1" noChangeShapeType="1"/>
              </p:cNvPicPr>
              <p:nvPr/>
            </p:nvPicPr>
            <p:blipFill>
              <a:blip r:embed="rId5"/>
              <a:stretch>
                <a:fillRect/>
              </a:stretch>
            </p:blipFill>
            <p:spPr>
              <a:xfrm>
                <a:off x="5176869" y="3145117"/>
                <a:ext cx="882588" cy="16894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8306" name="Ink 2"/>
              <p14:cNvContentPartPr>
                <a14:cpLocks xmlns:a14="http://schemas.microsoft.com/office/drawing/2010/main" noRot="1" noChangeAspect="1" noEditPoints="1" noChangeArrowheads="1" noChangeShapeType="1"/>
              </p14:cNvContentPartPr>
              <p14:nvPr/>
            </p14:nvContentPartPr>
            <p14:xfrm>
              <a:off x="5164138" y="3557588"/>
              <a:ext cx="1658937" cy="42862"/>
            </p14:xfrm>
          </p:contentPart>
        </mc:Choice>
        <mc:Fallback xmlns="">
          <p:pic>
            <p:nvPicPr>
              <p:cNvPr id="98306" name="Ink 2"/>
              <p:cNvPicPr>
                <a:picLocks noRot="1" noChangeAspect="1" noEditPoints="1" noChangeArrowheads="1" noChangeShapeType="1"/>
              </p:cNvPicPr>
              <p:nvPr/>
            </p:nvPicPr>
            <p:blipFill>
              <a:blip r:embed="rId7"/>
              <a:stretch>
                <a:fillRect/>
              </a:stretch>
            </p:blipFill>
            <p:spPr>
              <a:xfrm>
                <a:off x="5148297" y="3494195"/>
                <a:ext cx="1690618" cy="17000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8307" name="Ink 3"/>
              <p14:cNvContentPartPr>
                <a14:cpLocks xmlns:a14="http://schemas.microsoft.com/office/drawing/2010/main" noRot="1" noChangeAspect="1" noEditPoints="1" noChangeArrowheads="1" noChangeShapeType="1"/>
              </p14:cNvContentPartPr>
              <p14:nvPr/>
            </p14:nvContentPartPr>
            <p14:xfrm>
              <a:off x="5243513" y="3937000"/>
              <a:ext cx="1700212" cy="63500"/>
            </p14:xfrm>
          </p:contentPart>
        </mc:Choice>
        <mc:Fallback xmlns="">
          <p:pic>
            <p:nvPicPr>
              <p:cNvPr id="98307" name="Ink 3"/>
              <p:cNvPicPr>
                <a:picLocks noRot="1" noChangeAspect="1" noEditPoints="1" noChangeArrowheads="1" noChangeShapeType="1"/>
              </p:cNvPicPr>
              <p:nvPr/>
            </p:nvPicPr>
            <p:blipFill>
              <a:blip r:embed="rId9"/>
              <a:stretch>
                <a:fillRect/>
              </a:stretch>
            </p:blipFill>
            <p:spPr>
              <a:xfrm>
                <a:off x="5227674" y="3873500"/>
                <a:ext cx="1731891" cy="19086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8308" name="Ink 4"/>
              <p14:cNvContentPartPr>
                <a14:cpLocks xmlns:a14="http://schemas.microsoft.com/office/drawing/2010/main" noRot="1" noChangeAspect="1" noEditPoints="1" noChangeArrowheads="1" noChangeShapeType="1"/>
              </p14:cNvContentPartPr>
              <p14:nvPr/>
            </p14:nvContentPartPr>
            <p14:xfrm>
              <a:off x="7151688" y="3894138"/>
              <a:ext cx="428625" cy="34925"/>
            </p14:xfrm>
          </p:contentPart>
        </mc:Choice>
        <mc:Fallback xmlns="">
          <p:pic>
            <p:nvPicPr>
              <p:cNvPr id="98308" name="Ink 4"/>
              <p:cNvPicPr>
                <a:picLocks noRot="1" noChangeAspect="1" noEditPoints="1" noChangeArrowheads="1" noChangeShapeType="1"/>
              </p:cNvPicPr>
              <p:nvPr/>
            </p:nvPicPr>
            <p:blipFill>
              <a:blip r:embed="rId11"/>
              <a:stretch>
                <a:fillRect/>
              </a:stretch>
            </p:blipFill>
            <p:spPr>
              <a:xfrm>
                <a:off x="7135493" y="3830769"/>
                <a:ext cx="460655" cy="16166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8309" name="Ink 5"/>
              <p14:cNvContentPartPr>
                <a14:cpLocks xmlns:a14="http://schemas.microsoft.com/office/drawing/2010/main" noRot="1" noChangeAspect="1" noEditPoints="1" noChangeArrowheads="1" noChangeShapeType="1"/>
              </p14:cNvContentPartPr>
              <p14:nvPr/>
            </p14:nvContentPartPr>
            <p14:xfrm>
              <a:off x="5365750" y="4321175"/>
              <a:ext cx="2414588" cy="65088"/>
            </p14:xfrm>
          </p:contentPart>
        </mc:Choice>
        <mc:Fallback xmlns="">
          <p:pic>
            <p:nvPicPr>
              <p:cNvPr id="98309" name="Ink 5"/>
              <p:cNvPicPr>
                <a:picLocks noRot="1" noChangeAspect="1" noEditPoints="1" noChangeArrowheads="1" noChangeShapeType="1"/>
              </p:cNvPicPr>
              <p:nvPr/>
            </p:nvPicPr>
            <p:blipFill>
              <a:blip r:embed="rId13"/>
              <a:stretch>
                <a:fillRect/>
              </a:stretch>
            </p:blipFill>
            <p:spPr>
              <a:xfrm>
                <a:off x="5349912" y="4257885"/>
                <a:ext cx="2446264" cy="19166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8310" name="Ink 6"/>
              <p14:cNvContentPartPr>
                <a14:cpLocks xmlns:a14="http://schemas.microsoft.com/office/drawing/2010/main" noRot="1" noChangeAspect="1" noEditPoints="1" noChangeArrowheads="1" noChangeShapeType="1"/>
              </p14:cNvContentPartPr>
              <p14:nvPr/>
            </p14:nvContentPartPr>
            <p14:xfrm>
              <a:off x="5080000" y="4564063"/>
              <a:ext cx="2143125" cy="193675"/>
            </p14:xfrm>
          </p:contentPart>
        </mc:Choice>
        <mc:Fallback xmlns="">
          <p:pic>
            <p:nvPicPr>
              <p:cNvPr id="98310" name="Ink 6"/>
              <p:cNvPicPr>
                <a:picLocks noRot="1" noChangeAspect="1" noEditPoints="1" noChangeArrowheads="1" noChangeShapeType="1"/>
              </p:cNvPicPr>
              <p:nvPr/>
            </p:nvPicPr>
            <p:blipFill>
              <a:blip r:embed="rId15"/>
              <a:stretch>
                <a:fillRect/>
              </a:stretch>
            </p:blipFill>
            <p:spPr>
              <a:xfrm>
                <a:off x="5064162" y="4500587"/>
                <a:ext cx="2174800" cy="32062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4750560" y="1901880"/>
              <a:ext cx="1107720" cy="18360"/>
            </p14:xfrm>
          </p:contentPart>
        </mc:Choice>
        <mc:Fallback xmlns="">
          <p:pic>
            <p:nvPicPr>
              <p:cNvPr id="2" name="Ink 1"/>
              <p:cNvPicPr/>
              <p:nvPr/>
            </p:nvPicPr>
            <p:blipFill>
              <a:blip r:embed="rId17"/>
              <a:stretch>
                <a:fillRect/>
              </a:stretch>
            </p:blipFill>
            <p:spPr>
              <a:xfrm>
                <a:off x="4734720" y="1838520"/>
                <a:ext cx="11394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 name="Ink 2"/>
              <p14:cNvContentPartPr/>
              <p14:nvPr/>
            </p14:nvContentPartPr>
            <p14:xfrm>
              <a:off x="5304240" y="3170160"/>
              <a:ext cx="857520" cy="36000"/>
            </p14:xfrm>
          </p:contentPart>
        </mc:Choice>
        <mc:Fallback xmlns="">
          <p:pic>
            <p:nvPicPr>
              <p:cNvPr id="3" name="Ink 2"/>
              <p:cNvPicPr/>
              <p:nvPr/>
            </p:nvPicPr>
            <p:blipFill>
              <a:blip r:embed="rId19"/>
              <a:stretch>
                <a:fillRect/>
              </a:stretch>
            </p:blipFill>
            <p:spPr>
              <a:xfrm>
                <a:off x="5288400" y="3106440"/>
                <a:ext cx="8892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 name="Ink 3"/>
              <p14:cNvContentPartPr/>
              <p14:nvPr/>
            </p14:nvContentPartPr>
            <p14:xfrm>
              <a:off x="5330880" y="3562920"/>
              <a:ext cx="1652400" cy="360"/>
            </p14:xfrm>
          </p:contentPart>
        </mc:Choice>
        <mc:Fallback xmlns="">
          <p:pic>
            <p:nvPicPr>
              <p:cNvPr id="4" name="Ink 3"/>
              <p:cNvPicPr/>
              <p:nvPr/>
            </p:nvPicPr>
            <p:blipFill>
              <a:blip r:embed="rId21"/>
              <a:stretch>
                <a:fillRect/>
              </a:stretch>
            </p:blipFill>
            <p:spPr>
              <a:xfrm>
                <a:off x="5315040" y="3499560"/>
                <a:ext cx="1684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 name="Ink 4"/>
              <p14:cNvContentPartPr/>
              <p14:nvPr/>
            </p14:nvContentPartPr>
            <p14:xfrm>
              <a:off x="5348880" y="3947040"/>
              <a:ext cx="1715040" cy="80640"/>
            </p14:xfrm>
          </p:contentPart>
        </mc:Choice>
        <mc:Fallback xmlns="">
          <p:pic>
            <p:nvPicPr>
              <p:cNvPr id="5" name="Ink 4"/>
              <p:cNvPicPr/>
              <p:nvPr/>
            </p:nvPicPr>
            <p:blipFill>
              <a:blip r:embed="rId23"/>
              <a:stretch>
                <a:fillRect/>
              </a:stretch>
            </p:blipFill>
            <p:spPr>
              <a:xfrm>
                <a:off x="5333040" y="3883320"/>
                <a:ext cx="17467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 name="Ink 5"/>
              <p14:cNvContentPartPr/>
              <p14:nvPr/>
            </p14:nvContentPartPr>
            <p14:xfrm>
              <a:off x="7179480" y="4027320"/>
              <a:ext cx="518400" cy="18360"/>
            </p14:xfrm>
          </p:contentPart>
        </mc:Choice>
        <mc:Fallback xmlns="">
          <p:pic>
            <p:nvPicPr>
              <p:cNvPr id="6" name="Ink 5"/>
              <p:cNvPicPr/>
              <p:nvPr/>
            </p:nvPicPr>
            <p:blipFill>
              <a:blip r:embed="rId25"/>
              <a:stretch>
                <a:fillRect/>
              </a:stretch>
            </p:blipFill>
            <p:spPr>
              <a:xfrm>
                <a:off x="7163640" y="3963960"/>
                <a:ext cx="5500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 name="Ink 11"/>
              <p14:cNvContentPartPr/>
              <p14:nvPr/>
            </p14:nvContentPartPr>
            <p14:xfrm>
              <a:off x="5322240" y="4402440"/>
              <a:ext cx="2518560" cy="71640"/>
            </p14:xfrm>
          </p:contentPart>
        </mc:Choice>
        <mc:Fallback xmlns="">
          <p:pic>
            <p:nvPicPr>
              <p:cNvPr id="12" name="Ink 11"/>
              <p:cNvPicPr/>
              <p:nvPr/>
            </p:nvPicPr>
            <p:blipFill>
              <a:blip r:embed="rId27"/>
              <a:stretch>
                <a:fillRect/>
              </a:stretch>
            </p:blipFill>
            <p:spPr>
              <a:xfrm>
                <a:off x="5306040" y="4338720"/>
                <a:ext cx="25506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 name="Ink 12"/>
              <p14:cNvContentPartPr/>
              <p14:nvPr/>
            </p14:nvContentPartPr>
            <p14:xfrm>
              <a:off x="5447160" y="4750560"/>
              <a:ext cx="1857600" cy="360"/>
            </p14:xfrm>
          </p:contentPart>
        </mc:Choice>
        <mc:Fallback xmlns="">
          <p:pic>
            <p:nvPicPr>
              <p:cNvPr id="13" name="Ink 12"/>
              <p:cNvPicPr/>
              <p:nvPr/>
            </p:nvPicPr>
            <p:blipFill>
              <a:blip r:embed="rId29"/>
              <a:stretch>
                <a:fillRect/>
              </a:stretch>
            </p:blipFill>
            <p:spPr>
              <a:xfrm>
                <a:off x="5431320" y="4687200"/>
                <a:ext cx="1889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 name="Ink 13"/>
              <p14:cNvContentPartPr/>
              <p14:nvPr/>
            </p14:nvContentPartPr>
            <p14:xfrm>
              <a:off x="6116760" y="4357800"/>
              <a:ext cx="1625760" cy="9000"/>
            </p14:xfrm>
          </p:contentPart>
        </mc:Choice>
        <mc:Fallback xmlns="">
          <p:pic>
            <p:nvPicPr>
              <p:cNvPr id="14" name="Ink 13"/>
              <p:cNvPicPr/>
              <p:nvPr/>
            </p:nvPicPr>
            <p:blipFill>
              <a:blip r:embed="rId31"/>
              <a:stretch>
                <a:fillRect/>
              </a:stretch>
            </p:blipFill>
            <p:spPr>
              <a:xfrm>
                <a:off x="6100920" y="4294080"/>
                <a:ext cx="16574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5" name="Ink 14"/>
              <p14:cNvContentPartPr/>
              <p14:nvPr/>
            </p14:nvContentPartPr>
            <p14:xfrm>
              <a:off x="5393520" y="4321800"/>
              <a:ext cx="812880" cy="360"/>
            </p14:xfrm>
          </p:contentPart>
        </mc:Choice>
        <mc:Fallback xmlns="">
          <p:pic>
            <p:nvPicPr>
              <p:cNvPr id="15" name="Ink 14"/>
              <p:cNvPicPr/>
              <p:nvPr/>
            </p:nvPicPr>
            <p:blipFill>
              <a:blip r:embed="rId33"/>
              <a:stretch>
                <a:fillRect/>
              </a:stretch>
            </p:blipFill>
            <p:spPr>
              <a:xfrm>
                <a:off x="5377680" y="4258440"/>
                <a:ext cx="844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6" name="Ink 15"/>
              <p14:cNvContentPartPr/>
              <p14:nvPr/>
            </p14:nvContentPartPr>
            <p14:xfrm>
              <a:off x="5366880" y="4643280"/>
              <a:ext cx="455760" cy="18360"/>
            </p14:xfrm>
          </p:contentPart>
        </mc:Choice>
        <mc:Fallback xmlns="">
          <p:pic>
            <p:nvPicPr>
              <p:cNvPr id="16" name="Ink 15"/>
              <p:cNvPicPr/>
              <p:nvPr/>
            </p:nvPicPr>
            <p:blipFill>
              <a:blip r:embed="rId35"/>
              <a:stretch>
                <a:fillRect/>
              </a:stretch>
            </p:blipFill>
            <p:spPr>
              <a:xfrm>
                <a:off x="5351040" y="4579920"/>
                <a:ext cx="487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 name="Ink 16"/>
              <p14:cNvContentPartPr/>
              <p14:nvPr/>
            </p14:nvContentPartPr>
            <p14:xfrm>
              <a:off x="5339880" y="4768560"/>
              <a:ext cx="223560" cy="360"/>
            </p14:xfrm>
          </p:contentPart>
        </mc:Choice>
        <mc:Fallback xmlns="">
          <p:pic>
            <p:nvPicPr>
              <p:cNvPr id="17" name="Ink 16"/>
              <p:cNvPicPr/>
              <p:nvPr/>
            </p:nvPicPr>
            <p:blipFill>
              <a:blip r:embed="rId37"/>
              <a:stretch>
                <a:fillRect/>
              </a:stretch>
            </p:blipFill>
            <p:spPr>
              <a:xfrm>
                <a:off x="5324040" y="4704840"/>
                <a:ext cx="255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8" name="Ink 17"/>
              <p14:cNvContentPartPr/>
              <p14:nvPr/>
            </p14:nvContentPartPr>
            <p14:xfrm>
              <a:off x="6107760" y="4607640"/>
              <a:ext cx="1188000" cy="45000"/>
            </p14:xfrm>
          </p:contentPart>
        </mc:Choice>
        <mc:Fallback xmlns="">
          <p:pic>
            <p:nvPicPr>
              <p:cNvPr id="18" name="Ink 17"/>
              <p:cNvPicPr/>
              <p:nvPr/>
            </p:nvPicPr>
            <p:blipFill>
              <a:blip r:embed="rId39"/>
              <a:stretch>
                <a:fillRect/>
              </a:stretch>
            </p:blipFill>
            <p:spPr>
              <a:xfrm>
                <a:off x="6091920" y="4544280"/>
                <a:ext cx="1220040" cy="172080"/>
              </a:xfrm>
              <a:prstGeom prst="rect">
                <a:avLst/>
              </a:prstGeom>
            </p:spPr>
          </p:pic>
        </mc:Fallback>
      </mc:AlternateContent>
    </p:spTree>
    <p:extLst>
      <p:ext uri="{BB962C8B-B14F-4D97-AF65-F5344CB8AC3E}">
        <p14:creationId xmlns:p14="http://schemas.microsoft.com/office/powerpoint/2010/main" val="3872654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normAutofit/>
          </a:bodyPr>
          <a:lstStyle/>
          <a:p>
            <a:endParaRPr lang="en-US" sz="2800" dirty="0"/>
          </a:p>
        </p:txBody>
      </p:sp>
      <p:sp>
        <p:nvSpPr>
          <p:cNvPr id="9" name="Text Placeholder 8"/>
          <p:cNvSpPr>
            <a:spLocks noGrp="1"/>
          </p:cNvSpPr>
          <p:nvPr>
            <p:ph type="body" sz="half" idx="3"/>
          </p:nvPr>
        </p:nvSpPr>
        <p:spPr/>
        <p:txBody>
          <a:bodyPr>
            <a:normAutofit/>
          </a:bodyPr>
          <a:lstStyle/>
          <a:p>
            <a:r>
              <a:rPr lang="en-US" sz="2800" dirty="0" smtClean="0"/>
              <a:t>FUNGI</a:t>
            </a:r>
            <a:endParaRPr lang="en-US" sz="2800" dirty="0"/>
          </a:p>
        </p:txBody>
      </p:sp>
      <p:sp>
        <p:nvSpPr>
          <p:cNvPr id="10" name="Content Placeholder 9"/>
          <p:cNvSpPr>
            <a:spLocks noGrp="1"/>
          </p:cNvSpPr>
          <p:nvPr>
            <p:ph sz="quarter" idx="2"/>
          </p:nvPr>
        </p:nvSpPr>
        <p:spPr/>
        <p:txBody>
          <a:bodyPr/>
          <a:lstStyle/>
          <a:p>
            <a:r>
              <a:rPr lang="en-US" dirty="0" smtClean="0"/>
              <a:t>found in natural waters,</a:t>
            </a:r>
          </a:p>
          <a:p>
            <a:r>
              <a:rPr lang="en-US" dirty="0" smtClean="0"/>
              <a:t>unicellular EUKARYOTE!</a:t>
            </a:r>
          </a:p>
          <a:p>
            <a:r>
              <a:rPr lang="en-US" dirty="0" smtClean="0"/>
              <a:t>can cause some diseases</a:t>
            </a:r>
            <a:endParaRPr lang="en-US" dirty="0"/>
          </a:p>
        </p:txBody>
      </p:sp>
      <p:sp>
        <p:nvSpPr>
          <p:cNvPr id="11" name="Content Placeholder 10"/>
          <p:cNvSpPr>
            <a:spLocks noGrp="1"/>
          </p:cNvSpPr>
          <p:nvPr>
            <p:ph sz="quarter" idx="4"/>
          </p:nvPr>
        </p:nvSpPr>
        <p:spPr>
          <a:xfrm>
            <a:off x="4645150" y="2944813"/>
            <a:ext cx="3508249" cy="2779776"/>
          </a:xfrm>
        </p:spPr>
        <p:txBody>
          <a:bodyPr/>
          <a:lstStyle/>
          <a:p>
            <a:r>
              <a:rPr lang="en-US" dirty="0" smtClean="0"/>
              <a:t>molds &amp; mushrooms</a:t>
            </a:r>
          </a:p>
          <a:p>
            <a:r>
              <a:rPr lang="en-US" dirty="0" smtClean="0"/>
              <a:t>multicellular, non-photosynthesizing EUKARYOTES </a:t>
            </a:r>
            <a:endParaRPr lang="en-US" dirty="0"/>
          </a:p>
        </p:txBody>
      </p:sp>
      <p:pic>
        <p:nvPicPr>
          <p:cNvPr id="18434" name="Picture 2" descr="http://faculty.college-prep.org/~bernie/sciproject/project/Kingdoms/Fungi%207/fungi%20website/Images/shelf.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62200"/>
            <a:ext cx="457200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http://www.newswise.com/images/uploads/2010/04/15/FUNGUS.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2209800"/>
            <a:ext cx="4371975"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675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normAutofit/>
          </a:bodyPr>
          <a:lstStyle/>
          <a:p>
            <a:endParaRPr lang="en-US" sz="2800" dirty="0"/>
          </a:p>
        </p:txBody>
      </p:sp>
      <p:sp>
        <p:nvSpPr>
          <p:cNvPr id="9" name="Text Placeholder 8"/>
          <p:cNvSpPr>
            <a:spLocks noGrp="1"/>
          </p:cNvSpPr>
          <p:nvPr>
            <p:ph type="body" sz="half" idx="3"/>
          </p:nvPr>
        </p:nvSpPr>
        <p:spPr/>
        <p:txBody>
          <a:bodyPr>
            <a:normAutofit/>
          </a:bodyPr>
          <a:lstStyle/>
          <a:p>
            <a:r>
              <a:rPr lang="en-US" sz="2800" dirty="0" smtClean="0"/>
              <a:t>FUNGI</a:t>
            </a:r>
            <a:endParaRPr lang="en-US" sz="2800" dirty="0"/>
          </a:p>
        </p:txBody>
      </p:sp>
      <p:sp>
        <p:nvSpPr>
          <p:cNvPr id="10" name="Content Placeholder 9"/>
          <p:cNvSpPr>
            <a:spLocks noGrp="1"/>
          </p:cNvSpPr>
          <p:nvPr>
            <p:ph sz="quarter" idx="2"/>
          </p:nvPr>
        </p:nvSpPr>
        <p:spPr/>
        <p:txBody>
          <a:bodyPr/>
          <a:lstStyle/>
          <a:p>
            <a:r>
              <a:rPr lang="en-US" dirty="0" smtClean="0"/>
              <a:t>found in natural waters,</a:t>
            </a:r>
          </a:p>
          <a:p>
            <a:r>
              <a:rPr lang="en-US" dirty="0" smtClean="0"/>
              <a:t>unicellular EUKARYOTE!</a:t>
            </a:r>
          </a:p>
          <a:p>
            <a:r>
              <a:rPr lang="en-US" dirty="0" smtClean="0"/>
              <a:t>can cause some diseases</a:t>
            </a:r>
            <a:endParaRPr lang="en-US" dirty="0"/>
          </a:p>
        </p:txBody>
      </p:sp>
      <p:sp>
        <p:nvSpPr>
          <p:cNvPr id="11" name="Content Placeholder 10"/>
          <p:cNvSpPr>
            <a:spLocks noGrp="1"/>
          </p:cNvSpPr>
          <p:nvPr>
            <p:ph sz="quarter" idx="4"/>
          </p:nvPr>
        </p:nvSpPr>
        <p:spPr>
          <a:xfrm>
            <a:off x="4645150" y="2944813"/>
            <a:ext cx="3508249" cy="2779776"/>
          </a:xfrm>
        </p:spPr>
        <p:txBody>
          <a:bodyPr/>
          <a:lstStyle/>
          <a:p>
            <a:r>
              <a:rPr lang="en-US" dirty="0" smtClean="0"/>
              <a:t>molds &amp; mushrooms</a:t>
            </a:r>
          </a:p>
          <a:p>
            <a:r>
              <a:rPr lang="en-US" dirty="0" smtClean="0"/>
              <a:t>multicellular, </a:t>
            </a:r>
            <a:r>
              <a:rPr lang="en-US" b="1" dirty="0" smtClean="0"/>
              <a:t>non-</a:t>
            </a:r>
            <a:r>
              <a:rPr lang="en-US" dirty="0" smtClean="0"/>
              <a:t>photosynthesizing EUKARYOTES </a:t>
            </a:r>
            <a:endParaRPr lang="en-US" dirty="0"/>
          </a:p>
        </p:txBody>
      </p:sp>
      <p:pic>
        <p:nvPicPr>
          <p:cNvPr id="18434" name="Picture 2" descr="http://faculty.college-prep.org/~bernie/sciproject/project/Kingdoms/Fungi%207/fungi%20website/Images/shelf.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62200"/>
            <a:ext cx="457200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http://www.newswise.com/images/uploads/2010/04/15/FUNGUS.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2209800"/>
            <a:ext cx="4371975" cy="379095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http://1.bp.blogspot.com/_sO16D8XGbV0/TKoGl7hxNEI/AAAAAAAAAcU/RZPDDPIdW_A/s400/Jelly+Fungi.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990" y="2514600"/>
            <a:ext cx="4698043" cy="350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863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normAutofit/>
          </a:bodyPr>
          <a:lstStyle/>
          <a:p>
            <a:endParaRPr lang="en-US" sz="2800" dirty="0"/>
          </a:p>
        </p:txBody>
      </p:sp>
      <p:sp>
        <p:nvSpPr>
          <p:cNvPr id="9" name="Text Placeholder 8"/>
          <p:cNvSpPr>
            <a:spLocks noGrp="1"/>
          </p:cNvSpPr>
          <p:nvPr>
            <p:ph type="body" sz="half" idx="3"/>
          </p:nvPr>
        </p:nvSpPr>
        <p:spPr/>
        <p:txBody>
          <a:bodyPr>
            <a:normAutofit/>
          </a:bodyPr>
          <a:lstStyle/>
          <a:p>
            <a:r>
              <a:rPr lang="en-US" sz="2800" dirty="0" smtClean="0"/>
              <a:t>FUNGI</a:t>
            </a:r>
            <a:endParaRPr lang="en-US" sz="2800" dirty="0"/>
          </a:p>
        </p:txBody>
      </p:sp>
      <p:sp>
        <p:nvSpPr>
          <p:cNvPr id="10" name="Content Placeholder 9"/>
          <p:cNvSpPr>
            <a:spLocks noGrp="1"/>
          </p:cNvSpPr>
          <p:nvPr>
            <p:ph sz="quarter" idx="2"/>
          </p:nvPr>
        </p:nvSpPr>
        <p:spPr/>
        <p:txBody>
          <a:bodyPr/>
          <a:lstStyle/>
          <a:p>
            <a:r>
              <a:rPr lang="en-US" dirty="0" smtClean="0"/>
              <a:t>found in natural waters,</a:t>
            </a:r>
          </a:p>
          <a:p>
            <a:r>
              <a:rPr lang="en-US" dirty="0" smtClean="0"/>
              <a:t>unicellular EUKARYOTE!</a:t>
            </a:r>
          </a:p>
          <a:p>
            <a:r>
              <a:rPr lang="en-US" dirty="0" smtClean="0"/>
              <a:t>can cause some diseases</a:t>
            </a:r>
            <a:endParaRPr lang="en-US" dirty="0"/>
          </a:p>
        </p:txBody>
      </p:sp>
      <p:sp>
        <p:nvSpPr>
          <p:cNvPr id="11" name="Content Placeholder 10"/>
          <p:cNvSpPr>
            <a:spLocks noGrp="1"/>
          </p:cNvSpPr>
          <p:nvPr>
            <p:ph sz="quarter" idx="4"/>
          </p:nvPr>
        </p:nvSpPr>
        <p:spPr>
          <a:xfrm>
            <a:off x="4645150" y="2944813"/>
            <a:ext cx="3508249" cy="2779776"/>
          </a:xfrm>
        </p:spPr>
        <p:txBody>
          <a:bodyPr>
            <a:normAutofit fontScale="92500"/>
          </a:bodyPr>
          <a:lstStyle/>
          <a:p>
            <a:r>
              <a:rPr lang="en-US" dirty="0" smtClean="0"/>
              <a:t>molds &amp; mushrooms</a:t>
            </a:r>
          </a:p>
          <a:p>
            <a:r>
              <a:rPr lang="en-US" dirty="0" smtClean="0"/>
              <a:t>multicellular, </a:t>
            </a:r>
            <a:r>
              <a:rPr lang="en-US" b="1" dirty="0" smtClean="0"/>
              <a:t>non-</a:t>
            </a:r>
            <a:r>
              <a:rPr lang="en-US" dirty="0" smtClean="0"/>
              <a:t>photosynthesizing EUKARYOTES</a:t>
            </a:r>
          </a:p>
          <a:p>
            <a:r>
              <a:rPr lang="en-US" dirty="0" smtClean="0"/>
              <a:t>can reproduce asexually (spores) OR </a:t>
            </a:r>
            <a:endParaRPr lang="en-US" dirty="0"/>
          </a:p>
        </p:txBody>
      </p:sp>
      <p:pic>
        <p:nvPicPr>
          <p:cNvPr id="22530" name="Picture 2" descr="http://upload.wikimedia.org/wikipedia/commons/thumb/5/55/Fungi_Reproduction.png/500px-Fungi_Reproduction.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42656"/>
            <a:ext cx="4663285" cy="50291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375520" y="4991760"/>
              <a:ext cx="2063160" cy="27000"/>
            </p14:xfrm>
          </p:contentPart>
        </mc:Choice>
        <mc:Fallback xmlns="">
          <p:pic>
            <p:nvPicPr>
              <p:cNvPr id="2" name="Ink 1"/>
              <p:cNvPicPr/>
              <p:nvPr/>
            </p:nvPicPr>
            <p:blipFill>
              <a:blip r:embed="rId5"/>
              <a:stretch>
                <a:fillRect/>
              </a:stretch>
            </p:blipFill>
            <p:spPr>
              <a:xfrm>
                <a:off x="5359680" y="4928040"/>
                <a:ext cx="2094840" cy="154440"/>
              </a:xfrm>
              <a:prstGeom prst="rect">
                <a:avLst/>
              </a:prstGeom>
            </p:spPr>
          </p:pic>
        </mc:Fallback>
      </mc:AlternateContent>
    </p:spTree>
    <p:extLst>
      <p:ext uri="{BB962C8B-B14F-4D97-AF65-F5344CB8AC3E}">
        <p14:creationId xmlns:p14="http://schemas.microsoft.com/office/powerpoint/2010/main" val="431349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lstStyle/>
          <a:p>
            <a:endParaRPr lang="en-US" dirty="0"/>
          </a:p>
        </p:txBody>
      </p:sp>
      <p:sp>
        <p:nvSpPr>
          <p:cNvPr id="9" name="Text Placeholder 8"/>
          <p:cNvSpPr>
            <a:spLocks noGrp="1"/>
          </p:cNvSpPr>
          <p:nvPr>
            <p:ph type="body" sz="half" idx="3"/>
          </p:nvPr>
        </p:nvSpPr>
        <p:spPr/>
        <p:txBody>
          <a:bodyPr/>
          <a:lstStyle/>
          <a:p>
            <a:endParaRPr lang="en-US"/>
          </a:p>
        </p:txBody>
      </p:sp>
      <p:sp>
        <p:nvSpPr>
          <p:cNvPr id="10" name="Content Placeholder 9"/>
          <p:cNvSpPr>
            <a:spLocks noGrp="1"/>
          </p:cNvSpPr>
          <p:nvPr>
            <p:ph sz="quarter" idx="2"/>
          </p:nvPr>
        </p:nvSpPr>
        <p:spPr/>
        <p:txBody>
          <a:bodyPr/>
          <a:lstStyle/>
          <a:p>
            <a:endParaRPr lang="en-US"/>
          </a:p>
        </p:txBody>
      </p:sp>
      <p:sp>
        <p:nvSpPr>
          <p:cNvPr id="11" name="Content Placeholder 10"/>
          <p:cNvSpPr>
            <a:spLocks noGrp="1"/>
          </p:cNvSpPr>
          <p:nvPr>
            <p:ph sz="quarter" idx="4"/>
          </p:nvPr>
        </p:nvSpPr>
        <p:spPr/>
        <p:txBody>
          <a:bodyPr/>
          <a:lstStyle/>
          <a:p>
            <a:endParaRPr lang="en-US"/>
          </a:p>
        </p:txBody>
      </p:sp>
    </p:spTree>
    <p:extLst>
      <p:ext uri="{BB962C8B-B14F-4D97-AF65-F5344CB8AC3E}">
        <p14:creationId xmlns:p14="http://schemas.microsoft.com/office/powerpoint/2010/main" val="26674501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normAutofit/>
          </a:bodyPr>
          <a:lstStyle/>
          <a:p>
            <a:endParaRPr lang="en-US" sz="2800" dirty="0"/>
          </a:p>
        </p:txBody>
      </p:sp>
      <p:sp>
        <p:nvSpPr>
          <p:cNvPr id="9" name="Text Placeholder 8"/>
          <p:cNvSpPr>
            <a:spLocks noGrp="1"/>
          </p:cNvSpPr>
          <p:nvPr>
            <p:ph type="body" sz="half" idx="3"/>
          </p:nvPr>
        </p:nvSpPr>
        <p:spPr/>
        <p:txBody>
          <a:bodyPr>
            <a:normAutofit/>
          </a:bodyPr>
          <a:lstStyle/>
          <a:p>
            <a:r>
              <a:rPr lang="en-US" sz="2800" dirty="0" smtClean="0"/>
              <a:t>FUNGI</a:t>
            </a:r>
            <a:endParaRPr lang="en-US" sz="2800" dirty="0"/>
          </a:p>
        </p:txBody>
      </p:sp>
      <p:sp>
        <p:nvSpPr>
          <p:cNvPr id="10" name="Content Placeholder 9"/>
          <p:cNvSpPr>
            <a:spLocks noGrp="1"/>
          </p:cNvSpPr>
          <p:nvPr>
            <p:ph sz="quarter" idx="2"/>
          </p:nvPr>
        </p:nvSpPr>
        <p:spPr/>
        <p:txBody>
          <a:bodyPr/>
          <a:lstStyle/>
          <a:p>
            <a:r>
              <a:rPr lang="en-US" dirty="0" smtClean="0"/>
              <a:t>found in natural waters,</a:t>
            </a:r>
          </a:p>
          <a:p>
            <a:r>
              <a:rPr lang="en-US" dirty="0" smtClean="0"/>
              <a:t>unicellular EUKARYOTE!</a:t>
            </a:r>
          </a:p>
          <a:p>
            <a:r>
              <a:rPr lang="en-US" dirty="0" smtClean="0"/>
              <a:t>can cause some diseases</a:t>
            </a:r>
            <a:endParaRPr lang="en-US" dirty="0"/>
          </a:p>
        </p:txBody>
      </p:sp>
      <p:sp>
        <p:nvSpPr>
          <p:cNvPr id="11" name="Content Placeholder 10"/>
          <p:cNvSpPr>
            <a:spLocks noGrp="1"/>
          </p:cNvSpPr>
          <p:nvPr>
            <p:ph sz="quarter" idx="4"/>
          </p:nvPr>
        </p:nvSpPr>
        <p:spPr>
          <a:xfrm>
            <a:off x="4645150" y="2944812"/>
            <a:ext cx="3736850" cy="3455987"/>
          </a:xfrm>
        </p:spPr>
        <p:txBody>
          <a:bodyPr>
            <a:normAutofit fontScale="85000" lnSpcReduction="10000"/>
          </a:bodyPr>
          <a:lstStyle/>
          <a:p>
            <a:r>
              <a:rPr lang="en-US" dirty="0" smtClean="0"/>
              <a:t>molds &amp; mushrooms</a:t>
            </a:r>
          </a:p>
          <a:p>
            <a:r>
              <a:rPr lang="en-US" dirty="0" smtClean="0"/>
              <a:t>multicellular, </a:t>
            </a:r>
            <a:r>
              <a:rPr lang="en-US" b="1" dirty="0" smtClean="0"/>
              <a:t>non-</a:t>
            </a:r>
            <a:r>
              <a:rPr lang="en-US" dirty="0" smtClean="0"/>
              <a:t>photosynthesizing EUKARYOTES</a:t>
            </a:r>
          </a:p>
          <a:p>
            <a:r>
              <a:rPr lang="en-US" dirty="0" smtClean="0"/>
              <a:t>can </a:t>
            </a:r>
            <a:r>
              <a:rPr lang="en-US" b="1" dirty="0" smtClean="0"/>
              <a:t>reproduce asexually (spores) </a:t>
            </a:r>
            <a:r>
              <a:rPr lang="en-US" b="1" u="sng" dirty="0" smtClean="0"/>
              <a:t>OR</a:t>
            </a:r>
            <a:r>
              <a:rPr lang="en-US" b="1" dirty="0" smtClean="0"/>
              <a:t> sexually </a:t>
            </a:r>
            <a:r>
              <a:rPr lang="en-US" dirty="0" smtClean="0"/>
              <a:t>(exchanging genetic info with a neighboring fungi)</a:t>
            </a:r>
          </a:p>
          <a:p>
            <a:r>
              <a:rPr lang="en-US" dirty="0" smtClean="0"/>
              <a:t>Yeast – the only unicellular eukaryotic fungi </a:t>
            </a:r>
            <a:endParaRPr lang="en-US" dirty="0"/>
          </a:p>
        </p:txBody>
      </p:sp>
      <p:pic>
        <p:nvPicPr>
          <p:cNvPr id="23554" name="Picture 2" descr="http://www.emc.maricopa.edu/faculty/farabee/biobk/zygomyceteSC.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209800"/>
            <a:ext cx="3171825" cy="3790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94212" name="Ink 4"/>
              <p14:cNvContentPartPr>
                <a14:cpLocks xmlns:a14="http://schemas.microsoft.com/office/drawing/2010/main" noRot="1" noChangeAspect="1" noEditPoints="1" noChangeArrowheads="1" noChangeShapeType="1"/>
              </p14:cNvContentPartPr>
              <p14:nvPr/>
            </p14:nvContentPartPr>
            <p14:xfrm>
              <a:off x="5314950" y="4321175"/>
              <a:ext cx="2528888" cy="65088"/>
            </p14:xfrm>
          </p:contentPart>
        </mc:Choice>
        <mc:Fallback xmlns="">
          <p:pic>
            <p:nvPicPr>
              <p:cNvPr id="94212" name="Ink 4"/>
              <p:cNvPicPr>
                <a:picLocks noRot="1" noChangeAspect="1" noEditPoints="1" noChangeArrowheads="1" noChangeShapeType="1"/>
              </p:cNvPicPr>
              <p:nvPr/>
            </p:nvPicPr>
            <p:blipFill>
              <a:blip r:embed="rId5"/>
              <a:stretch>
                <a:fillRect/>
              </a:stretch>
            </p:blipFill>
            <p:spPr>
              <a:xfrm>
                <a:off x="5299111" y="4257885"/>
                <a:ext cx="2560927" cy="19202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4213" name="Ink 5"/>
              <p14:cNvContentPartPr>
                <a14:cpLocks xmlns:a14="http://schemas.microsoft.com/office/drawing/2010/main" noRot="1" noChangeAspect="1" noEditPoints="1" noChangeArrowheads="1" noChangeShapeType="1"/>
              </p14:cNvContentPartPr>
              <p14:nvPr/>
            </p14:nvContentPartPr>
            <p14:xfrm>
              <a:off x="6335713" y="4606925"/>
              <a:ext cx="1422400" cy="7938"/>
            </p14:xfrm>
          </p:contentPart>
        </mc:Choice>
        <mc:Fallback xmlns="">
          <p:pic>
            <p:nvPicPr>
              <p:cNvPr id="94213" name="Ink 5"/>
              <p:cNvPicPr>
                <a:picLocks noRot="1" noChangeAspect="1" noEditPoints="1" noChangeArrowheads="1" noChangeShapeType="1"/>
              </p:cNvPicPr>
              <p:nvPr/>
            </p:nvPicPr>
            <p:blipFill>
              <a:blip r:embed="rId7"/>
              <a:stretch>
                <a:fillRect/>
              </a:stretch>
            </p:blipFill>
            <p:spPr>
              <a:xfrm>
                <a:off x="6319873" y="4466422"/>
                <a:ext cx="1454081" cy="28894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4214" name="Ink 6"/>
              <p14:cNvContentPartPr>
                <a14:cpLocks xmlns:a14="http://schemas.microsoft.com/office/drawing/2010/main" noRot="1" noChangeAspect="1" noEditPoints="1" noChangeArrowheads="1" noChangeShapeType="1"/>
              </p14:cNvContentPartPr>
              <p14:nvPr/>
            </p14:nvContentPartPr>
            <p14:xfrm>
              <a:off x="5335588" y="5457825"/>
              <a:ext cx="1730375" cy="142875"/>
            </p14:xfrm>
          </p:contentPart>
        </mc:Choice>
        <mc:Fallback xmlns="">
          <p:pic>
            <p:nvPicPr>
              <p:cNvPr id="94214" name="Ink 6"/>
              <p:cNvPicPr>
                <a:picLocks noRot="1" noChangeAspect="1" noEditPoints="1" noChangeArrowheads="1" noChangeShapeType="1"/>
              </p:cNvPicPr>
              <p:nvPr/>
            </p:nvPicPr>
            <p:blipFill>
              <a:blip r:embed="rId9"/>
              <a:stretch>
                <a:fillRect/>
              </a:stretch>
            </p:blipFill>
            <p:spPr>
              <a:xfrm>
                <a:off x="5319749" y="5394125"/>
                <a:ext cx="1762412" cy="26991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4215" name="Ink 7"/>
              <p14:cNvContentPartPr>
                <a14:cpLocks xmlns:a14="http://schemas.microsoft.com/office/drawing/2010/main" noRot="1" noChangeAspect="1" noEditPoints="1" noChangeArrowheads="1" noChangeShapeType="1"/>
              </p14:cNvContentPartPr>
              <p14:nvPr/>
            </p14:nvContentPartPr>
            <p14:xfrm>
              <a:off x="5408613" y="5743575"/>
              <a:ext cx="2420937" cy="114300"/>
            </p14:xfrm>
          </p:contentPart>
        </mc:Choice>
        <mc:Fallback xmlns="">
          <p:pic>
            <p:nvPicPr>
              <p:cNvPr id="94215" name="Ink 7"/>
              <p:cNvPicPr>
                <a:picLocks noRot="1" noChangeAspect="1" noEditPoints="1" noChangeArrowheads="1" noChangeShapeType="1"/>
              </p:cNvPicPr>
              <p:nvPr/>
            </p:nvPicPr>
            <p:blipFill>
              <a:blip r:embed="rId11"/>
              <a:stretch>
                <a:fillRect/>
              </a:stretch>
            </p:blipFill>
            <p:spPr>
              <a:xfrm>
                <a:off x="5392773" y="5680315"/>
                <a:ext cx="2452616" cy="24082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4216" name="Ink 8"/>
              <p14:cNvContentPartPr>
                <a14:cpLocks xmlns:a14="http://schemas.microsoft.com/office/drawing/2010/main" noRot="1" noChangeAspect="1" noEditPoints="1" noChangeArrowheads="1" noChangeShapeType="1"/>
              </p14:cNvContentPartPr>
              <p14:nvPr/>
            </p14:nvContentPartPr>
            <p14:xfrm>
              <a:off x="5157788" y="6064250"/>
              <a:ext cx="771525" cy="73025"/>
            </p14:xfrm>
          </p:contentPart>
        </mc:Choice>
        <mc:Fallback xmlns="">
          <p:pic>
            <p:nvPicPr>
              <p:cNvPr id="94216" name="Ink 8"/>
              <p:cNvPicPr>
                <a:picLocks noRot="1" noChangeAspect="1" noEditPoints="1" noChangeArrowheads="1" noChangeShapeType="1"/>
              </p:cNvPicPr>
              <p:nvPr/>
            </p:nvPicPr>
            <p:blipFill>
              <a:blip r:embed="rId13"/>
              <a:stretch>
                <a:fillRect/>
              </a:stretch>
            </p:blipFill>
            <p:spPr>
              <a:xfrm>
                <a:off x="5141947" y="6000938"/>
                <a:ext cx="803207" cy="19965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 name="Ink 1"/>
              <p14:cNvContentPartPr/>
              <p14:nvPr/>
            </p14:nvContentPartPr>
            <p14:xfrm>
              <a:off x="5411520" y="4321800"/>
              <a:ext cx="2545200" cy="45000"/>
            </p14:xfrm>
          </p:contentPart>
        </mc:Choice>
        <mc:Fallback xmlns="">
          <p:pic>
            <p:nvPicPr>
              <p:cNvPr id="2" name="Ink 1"/>
              <p:cNvPicPr/>
              <p:nvPr/>
            </p:nvPicPr>
            <p:blipFill>
              <a:blip r:embed="rId15"/>
              <a:stretch>
                <a:fillRect/>
              </a:stretch>
            </p:blipFill>
            <p:spPr>
              <a:xfrm>
                <a:off x="5395680" y="4258440"/>
                <a:ext cx="2576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 name="Ink 2"/>
              <p14:cNvContentPartPr/>
              <p14:nvPr/>
            </p14:nvContentPartPr>
            <p14:xfrm>
              <a:off x="5366880" y="4625640"/>
              <a:ext cx="2375640" cy="45000"/>
            </p14:xfrm>
          </p:contentPart>
        </mc:Choice>
        <mc:Fallback xmlns="">
          <p:pic>
            <p:nvPicPr>
              <p:cNvPr id="3" name="Ink 2"/>
              <p:cNvPicPr/>
              <p:nvPr/>
            </p:nvPicPr>
            <p:blipFill>
              <a:blip r:embed="rId17"/>
              <a:stretch>
                <a:fillRect/>
              </a:stretch>
            </p:blipFill>
            <p:spPr>
              <a:xfrm>
                <a:off x="5351040" y="4561920"/>
                <a:ext cx="24073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 name="Ink 3"/>
              <p14:cNvContentPartPr/>
              <p14:nvPr/>
            </p14:nvContentPartPr>
            <p14:xfrm>
              <a:off x="5322240" y="5482800"/>
              <a:ext cx="1723680" cy="27000"/>
            </p14:xfrm>
          </p:contentPart>
        </mc:Choice>
        <mc:Fallback xmlns="">
          <p:pic>
            <p:nvPicPr>
              <p:cNvPr id="4" name="Ink 3"/>
              <p:cNvPicPr/>
              <p:nvPr/>
            </p:nvPicPr>
            <p:blipFill>
              <a:blip r:embed="rId19"/>
              <a:stretch>
                <a:fillRect/>
              </a:stretch>
            </p:blipFill>
            <p:spPr>
              <a:xfrm>
                <a:off x="5306040" y="5419440"/>
                <a:ext cx="17557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 name="Ink 4"/>
              <p14:cNvContentPartPr/>
              <p14:nvPr/>
            </p14:nvContentPartPr>
            <p14:xfrm>
              <a:off x="5250600" y="5750640"/>
              <a:ext cx="2500560" cy="72000"/>
            </p14:xfrm>
          </p:contentPart>
        </mc:Choice>
        <mc:Fallback xmlns="">
          <p:pic>
            <p:nvPicPr>
              <p:cNvPr id="5" name="Ink 4"/>
              <p:cNvPicPr/>
              <p:nvPr/>
            </p:nvPicPr>
            <p:blipFill>
              <a:blip r:embed="rId21"/>
              <a:stretch>
                <a:fillRect/>
              </a:stretch>
            </p:blipFill>
            <p:spPr>
              <a:xfrm>
                <a:off x="5234760" y="5687280"/>
                <a:ext cx="25326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 name="Ink 5"/>
              <p14:cNvContentPartPr/>
              <p14:nvPr/>
            </p14:nvContentPartPr>
            <p14:xfrm>
              <a:off x="5295240" y="6027480"/>
              <a:ext cx="670320" cy="36000"/>
            </p14:xfrm>
          </p:contentPart>
        </mc:Choice>
        <mc:Fallback xmlns="">
          <p:pic>
            <p:nvPicPr>
              <p:cNvPr id="6" name="Ink 5"/>
              <p:cNvPicPr/>
              <p:nvPr/>
            </p:nvPicPr>
            <p:blipFill>
              <a:blip r:embed="rId23"/>
              <a:stretch>
                <a:fillRect/>
              </a:stretch>
            </p:blipFill>
            <p:spPr>
              <a:xfrm>
                <a:off x="5279400" y="5964120"/>
                <a:ext cx="702000" cy="163080"/>
              </a:xfrm>
              <a:prstGeom prst="rect">
                <a:avLst/>
              </a:prstGeom>
            </p:spPr>
          </p:pic>
        </mc:Fallback>
      </mc:AlternateContent>
    </p:spTree>
    <p:extLst>
      <p:ext uri="{BB962C8B-B14F-4D97-AF65-F5344CB8AC3E}">
        <p14:creationId xmlns:p14="http://schemas.microsoft.com/office/powerpoint/2010/main" val="3378436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normAutofit/>
          </a:bodyPr>
          <a:lstStyle/>
          <a:p>
            <a:endParaRPr lang="en-US" sz="2800" dirty="0"/>
          </a:p>
        </p:txBody>
      </p:sp>
      <p:sp>
        <p:nvSpPr>
          <p:cNvPr id="9" name="Text Placeholder 8"/>
          <p:cNvSpPr>
            <a:spLocks noGrp="1"/>
          </p:cNvSpPr>
          <p:nvPr>
            <p:ph type="body" sz="half" idx="3"/>
          </p:nvPr>
        </p:nvSpPr>
        <p:spPr/>
        <p:txBody>
          <a:bodyPr>
            <a:normAutofit/>
          </a:bodyPr>
          <a:lstStyle/>
          <a:p>
            <a:r>
              <a:rPr lang="en-US" sz="2800" dirty="0" smtClean="0"/>
              <a:t>FUNGI</a:t>
            </a:r>
            <a:endParaRPr lang="en-US" sz="2800" dirty="0"/>
          </a:p>
        </p:txBody>
      </p:sp>
      <p:sp>
        <p:nvSpPr>
          <p:cNvPr id="10" name="Content Placeholder 9"/>
          <p:cNvSpPr>
            <a:spLocks noGrp="1"/>
          </p:cNvSpPr>
          <p:nvPr>
            <p:ph sz="quarter" idx="2"/>
          </p:nvPr>
        </p:nvSpPr>
        <p:spPr/>
        <p:txBody>
          <a:bodyPr/>
          <a:lstStyle/>
          <a:p>
            <a:r>
              <a:rPr lang="en-US" dirty="0" smtClean="0"/>
              <a:t>found in natural waters,</a:t>
            </a:r>
          </a:p>
          <a:p>
            <a:r>
              <a:rPr lang="en-US" dirty="0" smtClean="0"/>
              <a:t>unicellular EUKARYOTE!</a:t>
            </a:r>
          </a:p>
          <a:p>
            <a:r>
              <a:rPr lang="en-US" dirty="0" smtClean="0"/>
              <a:t>can cause some diseases</a:t>
            </a:r>
            <a:endParaRPr lang="en-US" dirty="0"/>
          </a:p>
        </p:txBody>
      </p:sp>
      <p:sp>
        <p:nvSpPr>
          <p:cNvPr id="11" name="Content Placeholder 10"/>
          <p:cNvSpPr>
            <a:spLocks noGrp="1"/>
          </p:cNvSpPr>
          <p:nvPr>
            <p:ph sz="quarter" idx="4"/>
          </p:nvPr>
        </p:nvSpPr>
        <p:spPr/>
        <p:txBody>
          <a:bodyPr/>
          <a:lstStyle/>
          <a:p>
            <a:r>
              <a:rPr lang="en-US" dirty="0"/>
              <a:t>Sometimes attack </a:t>
            </a:r>
            <a:r>
              <a:rPr lang="en-US" b="1" dirty="0"/>
              <a:t>living</a:t>
            </a:r>
            <a:r>
              <a:rPr lang="en-US" dirty="0"/>
              <a:t> plants and animals, </a:t>
            </a:r>
            <a:r>
              <a:rPr lang="en-US" b="1" dirty="0">
                <a:effectLst>
                  <a:outerShdw blurRad="38100" dist="38100" dir="2700000" algn="tl">
                    <a:srgbClr val="000000">
                      <a:alpha val="43137"/>
                    </a:srgbClr>
                  </a:outerShdw>
                </a:effectLst>
              </a:rPr>
              <a:t>causing disease</a:t>
            </a:r>
          </a:p>
          <a:p>
            <a:endParaRPr lang="en-US" dirty="0"/>
          </a:p>
        </p:txBody>
      </p:sp>
      <p:pic>
        <p:nvPicPr>
          <p:cNvPr id="16386" name="Picture 2" descr="http://www.ipm.iastate.edu/ipm/info/files/images/plant-disease/187/208.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218" y="2133600"/>
            <a:ext cx="50482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6896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Lichen</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6"/>
          <p:cNvPicPr>
            <a:picLocks noGrp="1" noChangeAspect="1"/>
          </p:cNvPicPr>
          <p:nvPr>
            <p:ph sz="quarter" idx="2"/>
          </p:nvPr>
        </p:nvPicPr>
        <p:blipFill>
          <a:blip r:embed="rId2"/>
          <a:stretch>
            <a:fillRect/>
          </a:stretch>
        </p:blipFill>
        <p:spPr>
          <a:xfrm>
            <a:off x="152400" y="1752600"/>
            <a:ext cx="4044510" cy="4886898"/>
          </a:xfrm>
          <a:prstGeom prst="rect">
            <a:avLst/>
          </a:prstGeom>
        </p:spPr>
      </p:pic>
      <p:pic>
        <p:nvPicPr>
          <p:cNvPr id="8" name="Content Placeholder 7"/>
          <p:cNvPicPr>
            <a:picLocks noGrp="1" noChangeAspect="1"/>
          </p:cNvPicPr>
          <p:nvPr>
            <p:ph sz="quarter" idx="4"/>
          </p:nvPr>
        </p:nvPicPr>
        <p:blipFill>
          <a:blip r:embed="rId3"/>
          <a:stretch>
            <a:fillRect/>
          </a:stretch>
        </p:blipFill>
        <p:spPr>
          <a:xfrm>
            <a:off x="4497388" y="1742388"/>
            <a:ext cx="4189412" cy="4851547"/>
          </a:xfrm>
          <a:prstGeom prst="rect">
            <a:avLst/>
          </a:prstGeom>
        </p:spPr>
      </p:pic>
    </p:spTree>
    <p:extLst>
      <p:ext uri="{BB962C8B-B14F-4D97-AF65-F5344CB8AC3E}">
        <p14:creationId xmlns:p14="http://schemas.microsoft.com/office/powerpoint/2010/main" val="2429443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6"/>
          <p:cNvPicPr>
            <a:picLocks noGrp="1" noChangeAspect="1"/>
          </p:cNvPicPr>
          <p:nvPr>
            <p:ph sz="quarter" idx="2"/>
          </p:nvPr>
        </p:nvPicPr>
        <p:blipFill>
          <a:blip r:embed="rId2"/>
          <a:stretch>
            <a:fillRect/>
          </a:stretch>
        </p:blipFill>
        <p:spPr>
          <a:xfrm>
            <a:off x="917641" y="2362200"/>
            <a:ext cx="3119306" cy="3763963"/>
          </a:xfrm>
          <a:prstGeom prst="rect">
            <a:avLst/>
          </a:prstGeom>
        </p:spPr>
      </p:pic>
      <p:pic>
        <p:nvPicPr>
          <p:cNvPr id="8" name="Content Placeholder 7"/>
          <p:cNvPicPr>
            <a:picLocks noGrp="1" noChangeAspect="1"/>
          </p:cNvPicPr>
          <p:nvPr>
            <p:ph sz="quarter" idx="4"/>
          </p:nvPr>
        </p:nvPicPr>
        <p:blipFill>
          <a:blip r:embed="rId3"/>
          <a:stretch>
            <a:fillRect/>
          </a:stretch>
        </p:blipFill>
        <p:spPr>
          <a:xfrm>
            <a:off x="4645025" y="2738620"/>
            <a:ext cx="4041775" cy="3011122"/>
          </a:xfrm>
          <a:prstGeom prst="rect">
            <a:avLst/>
          </a:prstGeom>
        </p:spPr>
      </p:pic>
    </p:spTree>
    <p:extLst>
      <p:ext uri="{BB962C8B-B14F-4D97-AF65-F5344CB8AC3E}">
        <p14:creationId xmlns:p14="http://schemas.microsoft.com/office/powerpoint/2010/main" val="2667970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28600"/>
            <a:ext cx="7315200" cy="914399"/>
          </a:xfrm>
        </p:spPr>
        <p:txBody>
          <a:bodyPr/>
          <a:lstStyle/>
          <a:p>
            <a:pPr algn="ctr"/>
            <a:r>
              <a:rPr lang="en-US" u="sng" dirty="0" smtClean="0"/>
              <a:t>Athletes Foot</a:t>
            </a:r>
            <a:endParaRPr lang="en-US" u="sng" dirty="0"/>
          </a:p>
        </p:txBody>
      </p:sp>
      <p:sp>
        <p:nvSpPr>
          <p:cNvPr id="5" name="Subtitle 4"/>
          <p:cNvSpPr>
            <a:spLocks noGrp="1"/>
          </p:cNvSpPr>
          <p:nvPr>
            <p:ph type="subTitle" idx="1"/>
          </p:nvPr>
        </p:nvSpPr>
        <p:spPr>
          <a:xfrm>
            <a:off x="-76200" y="685800"/>
            <a:ext cx="9220200" cy="5562600"/>
          </a:xfrm>
        </p:spPr>
        <p:txBody>
          <a:bodyPr>
            <a:normAutofit/>
          </a:bodyPr>
          <a:lstStyle/>
          <a:p>
            <a:pPr marL="571500" indent="-571500">
              <a:buFontTx/>
              <a:buChar char="-"/>
            </a:pPr>
            <a:r>
              <a:rPr lang="en-US" sz="4000" dirty="0" smtClean="0"/>
              <a:t>Fungal infection in feet that is usually transmitted in moist, communal areas. Also known as ringworm of the foot.</a:t>
            </a:r>
          </a:p>
          <a:p>
            <a:pPr marL="571500" indent="-571500">
              <a:buFontTx/>
              <a:buChar char="-"/>
            </a:pPr>
            <a:endParaRPr lang="en-US" sz="4000" dirty="0" smtClean="0"/>
          </a:p>
        </p:txBody>
      </p:sp>
      <p:pic>
        <p:nvPicPr>
          <p:cNvPr id="18434" name="Picture 2" descr="http://upload.wikimedia.org/wikipedia/commons/thumb/c/c0/FeetFungal.JPG/230px-FeetFungal.JPG"/>
          <p:cNvPicPr>
            <a:picLocks noChangeAspect="1" noChangeArrowheads="1"/>
          </p:cNvPicPr>
          <p:nvPr/>
        </p:nvPicPr>
        <p:blipFill>
          <a:blip r:embed="rId2" cstate="print"/>
          <a:srcRect/>
          <a:stretch>
            <a:fillRect/>
          </a:stretch>
        </p:blipFill>
        <p:spPr bwMode="auto">
          <a:xfrm>
            <a:off x="4495800" y="3221603"/>
            <a:ext cx="4648200" cy="3636398"/>
          </a:xfrm>
          <a:prstGeom prst="rect">
            <a:avLst/>
          </a:prstGeom>
          <a:noFill/>
        </p:spPr>
      </p:pic>
      <p:pic>
        <p:nvPicPr>
          <p:cNvPr id="18436" name="Picture 4" descr="http://1.bp.blogspot.com/-E5ElrgxlC6w/Tpa0G61FubI/AAAAAAAAASE/PGBCeIi57qA/s1600/Athlete%2527s+Foot+-+Infections%252C+Care%252C+Contagious%252C+Definition+%2528Skin%2529+fungus.jpg"/>
          <p:cNvPicPr>
            <a:picLocks noChangeAspect="1" noChangeArrowheads="1"/>
          </p:cNvPicPr>
          <p:nvPr/>
        </p:nvPicPr>
        <p:blipFill>
          <a:blip r:embed="rId3" cstate="print"/>
          <a:srcRect/>
          <a:stretch>
            <a:fillRect/>
          </a:stretch>
        </p:blipFill>
        <p:spPr bwMode="auto">
          <a:xfrm>
            <a:off x="0" y="3200400"/>
            <a:ext cx="4495799" cy="3657600"/>
          </a:xfrm>
          <a:prstGeom prst="rect">
            <a:avLst/>
          </a:prstGeom>
          <a:noFill/>
        </p:spPr>
      </p:pic>
    </p:spTree>
    <p:extLst>
      <p:ext uri="{BB962C8B-B14F-4D97-AF65-F5344CB8AC3E}">
        <p14:creationId xmlns:p14="http://schemas.microsoft.com/office/powerpoint/2010/main" val="35112383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normAutofit/>
          </a:bodyPr>
          <a:lstStyle/>
          <a:p>
            <a:r>
              <a:rPr lang="en-US" sz="2800" dirty="0" smtClean="0"/>
              <a:t>PROTOZOA</a:t>
            </a:r>
            <a:endParaRPr lang="en-US" sz="2800" dirty="0"/>
          </a:p>
        </p:txBody>
      </p:sp>
      <p:sp>
        <p:nvSpPr>
          <p:cNvPr id="9" name="Text Placeholder 8"/>
          <p:cNvSpPr>
            <a:spLocks noGrp="1"/>
          </p:cNvSpPr>
          <p:nvPr>
            <p:ph type="body" sz="quarter" idx="3"/>
          </p:nvPr>
        </p:nvSpPr>
        <p:spPr/>
        <p:txBody>
          <a:bodyPr>
            <a:normAutofit/>
          </a:bodyPr>
          <a:lstStyle/>
          <a:p>
            <a:r>
              <a:rPr lang="en-US" sz="2800" dirty="0" smtClean="0"/>
              <a:t>FUNGI</a:t>
            </a:r>
            <a:endParaRPr lang="en-US" sz="2800" dirty="0"/>
          </a:p>
        </p:txBody>
      </p:sp>
      <p:sp>
        <p:nvSpPr>
          <p:cNvPr id="10" name="Content Placeholder 9"/>
          <p:cNvSpPr>
            <a:spLocks noGrp="1"/>
          </p:cNvSpPr>
          <p:nvPr>
            <p:ph sz="quarter" idx="13"/>
          </p:nvPr>
        </p:nvSpPr>
        <p:spPr/>
        <p:txBody>
          <a:bodyPr/>
          <a:lstStyle/>
          <a:p>
            <a:r>
              <a:rPr lang="en-US" dirty="0" smtClean="0"/>
              <a:t>found in natural waters,</a:t>
            </a:r>
          </a:p>
          <a:p>
            <a:r>
              <a:rPr lang="en-US" dirty="0" smtClean="0"/>
              <a:t>unicellular EUKARYOTE!</a:t>
            </a:r>
          </a:p>
          <a:p>
            <a:r>
              <a:rPr lang="en-US" dirty="0" smtClean="0"/>
              <a:t>can cause some diseases</a:t>
            </a:r>
            <a:endParaRPr lang="en-US" dirty="0"/>
          </a:p>
        </p:txBody>
      </p:sp>
      <p:sp>
        <p:nvSpPr>
          <p:cNvPr id="11" name="Content Placeholder 10"/>
          <p:cNvSpPr>
            <a:spLocks noGrp="1"/>
          </p:cNvSpPr>
          <p:nvPr>
            <p:ph sz="quarter" idx="14"/>
          </p:nvPr>
        </p:nvSpPr>
        <p:spPr/>
        <p:txBody>
          <a:bodyPr/>
          <a:lstStyle/>
          <a:p>
            <a:r>
              <a:rPr lang="en-US" b="1" dirty="0"/>
              <a:t>Sometimes</a:t>
            </a:r>
            <a:r>
              <a:rPr lang="en-US" dirty="0"/>
              <a:t> attack living </a:t>
            </a:r>
            <a:r>
              <a:rPr lang="en-US" dirty="0" smtClean="0"/>
              <a:t>tissue, </a:t>
            </a:r>
            <a:r>
              <a:rPr lang="en-US" b="1" dirty="0">
                <a:effectLst>
                  <a:outerShdw blurRad="38100" dist="38100" dir="2700000" algn="tl">
                    <a:srgbClr val="000000">
                      <a:alpha val="43137"/>
                    </a:srgbClr>
                  </a:outerShdw>
                </a:effectLst>
              </a:rPr>
              <a:t>causing disease</a:t>
            </a:r>
          </a:p>
          <a:p>
            <a:endParaRPr lang="en-US" dirty="0"/>
          </a:p>
        </p:txBody>
      </p:sp>
      <p:pic>
        <p:nvPicPr>
          <p:cNvPr id="24578" name="Picture 2" descr="http://www.advancedderm.com/images/skinrash/psoriasi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981200"/>
            <a:ext cx="3019425" cy="402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003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normAutofit/>
          </a:bodyPr>
          <a:lstStyle/>
          <a:p>
            <a:r>
              <a:rPr lang="en-US" sz="2800" dirty="0" smtClean="0"/>
              <a:t>PROTOZOA</a:t>
            </a:r>
            <a:endParaRPr lang="en-US" sz="2800" dirty="0"/>
          </a:p>
        </p:txBody>
      </p:sp>
      <p:sp>
        <p:nvSpPr>
          <p:cNvPr id="9" name="Text Placeholder 8"/>
          <p:cNvSpPr>
            <a:spLocks noGrp="1"/>
          </p:cNvSpPr>
          <p:nvPr>
            <p:ph type="body" sz="quarter" idx="3"/>
          </p:nvPr>
        </p:nvSpPr>
        <p:spPr/>
        <p:txBody>
          <a:bodyPr>
            <a:normAutofit/>
          </a:bodyPr>
          <a:lstStyle/>
          <a:p>
            <a:r>
              <a:rPr lang="en-US" sz="2800" dirty="0" smtClean="0"/>
              <a:t>FUNGI</a:t>
            </a:r>
            <a:endParaRPr lang="en-US" sz="2800" dirty="0"/>
          </a:p>
        </p:txBody>
      </p:sp>
      <p:sp>
        <p:nvSpPr>
          <p:cNvPr id="10" name="Content Placeholder 9"/>
          <p:cNvSpPr>
            <a:spLocks noGrp="1"/>
          </p:cNvSpPr>
          <p:nvPr>
            <p:ph sz="quarter" idx="13"/>
          </p:nvPr>
        </p:nvSpPr>
        <p:spPr/>
        <p:txBody>
          <a:bodyPr/>
          <a:lstStyle/>
          <a:p>
            <a:r>
              <a:rPr lang="en-US" dirty="0" smtClean="0"/>
              <a:t>found in natural waters,</a:t>
            </a:r>
          </a:p>
          <a:p>
            <a:r>
              <a:rPr lang="en-US" dirty="0" smtClean="0"/>
              <a:t>unicellular EUKARYOTE!</a:t>
            </a:r>
          </a:p>
          <a:p>
            <a:r>
              <a:rPr lang="en-US" dirty="0" smtClean="0"/>
              <a:t>can cause some diseases</a:t>
            </a:r>
            <a:endParaRPr lang="en-US" dirty="0"/>
          </a:p>
        </p:txBody>
      </p:sp>
      <p:sp>
        <p:nvSpPr>
          <p:cNvPr id="11" name="Content Placeholder 10"/>
          <p:cNvSpPr>
            <a:spLocks noGrp="1"/>
          </p:cNvSpPr>
          <p:nvPr>
            <p:ph sz="quarter" idx="14"/>
          </p:nvPr>
        </p:nvSpPr>
        <p:spPr/>
        <p:txBody>
          <a:bodyPr>
            <a:normAutofit fontScale="92500"/>
          </a:bodyPr>
          <a:lstStyle/>
          <a:p>
            <a:r>
              <a:rPr lang="en-US" b="1" dirty="0"/>
              <a:t>Sometimes</a:t>
            </a:r>
            <a:r>
              <a:rPr lang="en-US" dirty="0"/>
              <a:t> attack living </a:t>
            </a:r>
            <a:r>
              <a:rPr lang="en-US" dirty="0" smtClean="0"/>
              <a:t>tissue, </a:t>
            </a:r>
            <a:r>
              <a:rPr lang="en-US" b="1" dirty="0">
                <a:effectLst>
                  <a:outerShdw blurRad="38100" dist="38100" dir="2700000" algn="tl">
                    <a:srgbClr val="000000">
                      <a:alpha val="43137"/>
                    </a:srgbClr>
                  </a:outerShdw>
                </a:effectLst>
              </a:rPr>
              <a:t>causing </a:t>
            </a:r>
            <a:r>
              <a:rPr lang="en-US" b="1" dirty="0" smtClean="0">
                <a:effectLst>
                  <a:outerShdw blurRad="38100" dist="38100" dir="2700000" algn="tl">
                    <a:srgbClr val="000000">
                      <a:alpha val="43137"/>
                    </a:srgbClr>
                  </a:outerShdw>
                </a:effectLst>
              </a:rPr>
              <a:t>disease</a:t>
            </a:r>
          </a:p>
          <a:p>
            <a:pPr marL="571500" indent="-571500">
              <a:buFontTx/>
              <a:buChar char="-"/>
            </a:pPr>
            <a:r>
              <a:rPr lang="en-US" b="1" dirty="0"/>
              <a:t>Mold spores are released by fungi and cause allergic reactions in humans</a:t>
            </a:r>
          </a:p>
          <a:p>
            <a:endParaRPr lang="en-US" dirty="0"/>
          </a:p>
        </p:txBody>
      </p:sp>
      <p:pic>
        <p:nvPicPr>
          <p:cNvPr id="25602" name="Picture 2" descr="http://medicineworld.org/images/blogs/9-2007/indoor-mold-20421.Jpe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92" y="2209800"/>
            <a:ext cx="4566292" cy="304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90113" name="Ink 1"/>
              <p14:cNvContentPartPr>
                <a14:cpLocks xmlns:a14="http://schemas.microsoft.com/office/drawing/2010/main" noRot="1" noChangeAspect="1" noEditPoints="1" noChangeArrowheads="1" noChangeShapeType="1"/>
              </p14:cNvContentPartPr>
              <p14:nvPr/>
            </p14:nvContentPartPr>
            <p14:xfrm>
              <a:off x="7786688" y="4529138"/>
              <a:ext cx="14287" cy="7937"/>
            </p14:xfrm>
          </p:contentPart>
        </mc:Choice>
        <mc:Fallback xmlns="">
          <p:pic>
            <p:nvPicPr>
              <p:cNvPr id="90113" name="Ink 1"/>
              <p:cNvPicPr>
                <a:picLocks noRot="1" noChangeAspect="1" noEditPoints="1" noChangeArrowheads="1" noChangeShapeType="1"/>
              </p:cNvPicPr>
              <p:nvPr/>
            </p:nvPicPr>
            <p:blipFill>
              <a:blip r:embed="rId5"/>
              <a:stretch>
                <a:fillRect/>
              </a:stretch>
            </p:blipFill>
            <p:spPr>
              <a:xfrm>
                <a:off x="7770972" y="4465642"/>
                <a:ext cx="45718" cy="134929"/>
              </a:xfrm>
              <a:prstGeom prst="rect">
                <a:avLst/>
              </a:prstGeom>
            </p:spPr>
          </p:pic>
        </mc:Fallback>
      </mc:AlternateContent>
    </p:spTree>
    <p:extLst>
      <p:ext uri="{BB962C8B-B14F-4D97-AF65-F5344CB8AC3E}">
        <p14:creationId xmlns:p14="http://schemas.microsoft.com/office/powerpoint/2010/main" val="13593904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normAutofit/>
          </a:bodyPr>
          <a:lstStyle/>
          <a:p>
            <a:r>
              <a:rPr lang="en-US" sz="2800" dirty="0" smtClean="0"/>
              <a:t>PROTOZOA</a:t>
            </a:r>
            <a:endParaRPr lang="en-US" sz="2800" dirty="0"/>
          </a:p>
        </p:txBody>
      </p:sp>
      <p:sp>
        <p:nvSpPr>
          <p:cNvPr id="9" name="Text Placeholder 8"/>
          <p:cNvSpPr>
            <a:spLocks noGrp="1"/>
          </p:cNvSpPr>
          <p:nvPr>
            <p:ph type="body" sz="quarter" idx="3"/>
          </p:nvPr>
        </p:nvSpPr>
        <p:spPr/>
        <p:txBody>
          <a:bodyPr>
            <a:normAutofit/>
          </a:bodyPr>
          <a:lstStyle/>
          <a:p>
            <a:r>
              <a:rPr lang="en-US" sz="2800" dirty="0" smtClean="0"/>
              <a:t>FUNGI</a:t>
            </a:r>
            <a:endParaRPr lang="en-US" sz="2800" dirty="0"/>
          </a:p>
        </p:txBody>
      </p:sp>
      <p:sp>
        <p:nvSpPr>
          <p:cNvPr id="10" name="Content Placeholder 9"/>
          <p:cNvSpPr>
            <a:spLocks noGrp="1"/>
          </p:cNvSpPr>
          <p:nvPr>
            <p:ph sz="quarter" idx="13"/>
          </p:nvPr>
        </p:nvSpPr>
        <p:spPr/>
        <p:txBody>
          <a:bodyPr/>
          <a:lstStyle/>
          <a:p>
            <a:r>
              <a:rPr lang="en-US" dirty="0" smtClean="0"/>
              <a:t>found in natural waters,</a:t>
            </a:r>
          </a:p>
          <a:p>
            <a:r>
              <a:rPr lang="en-US" dirty="0" smtClean="0"/>
              <a:t>unicellular EUKARYOTE!</a:t>
            </a:r>
          </a:p>
          <a:p>
            <a:r>
              <a:rPr lang="en-US" dirty="0" smtClean="0"/>
              <a:t>can cause some diseases</a:t>
            </a:r>
            <a:endParaRPr lang="en-US" dirty="0"/>
          </a:p>
        </p:txBody>
      </p:sp>
      <p:sp>
        <p:nvSpPr>
          <p:cNvPr id="11" name="Content Placeholder 10"/>
          <p:cNvSpPr>
            <a:spLocks noGrp="1"/>
          </p:cNvSpPr>
          <p:nvPr>
            <p:ph sz="quarter" idx="14"/>
          </p:nvPr>
        </p:nvSpPr>
        <p:spPr/>
        <p:txBody>
          <a:bodyPr>
            <a:normAutofit fontScale="92500"/>
          </a:bodyPr>
          <a:lstStyle/>
          <a:p>
            <a:r>
              <a:rPr lang="en-US" b="1" dirty="0"/>
              <a:t>Sometime</a:t>
            </a:r>
            <a:r>
              <a:rPr lang="en-US" dirty="0"/>
              <a:t>s attack living </a:t>
            </a:r>
            <a:r>
              <a:rPr lang="en-US" dirty="0" smtClean="0"/>
              <a:t>tissue, </a:t>
            </a:r>
            <a:r>
              <a:rPr lang="en-US" b="1" dirty="0">
                <a:effectLst>
                  <a:outerShdw blurRad="38100" dist="38100" dir="2700000" algn="tl">
                    <a:srgbClr val="000000">
                      <a:alpha val="43137"/>
                    </a:srgbClr>
                  </a:outerShdw>
                </a:effectLst>
              </a:rPr>
              <a:t>causing </a:t>
            </a:r>
            <a:r>
              <a:rPr lang="en-US" b="1" dirty="0" smtClean="0">
                <a:effectLst>
                  <a:outerShdw blurRad="38100" dist="38100" dir="2700000" algn="tl">
                    <a:srgbClr val="000000">
                      <a:alpha val="43137"/>
                    </a:srgbClr>
                  </a:outerShdw>
                </a:effectLst>
              </a:rPr>
              <a:t>disease</a:t>
            </a:r>
          </a:p>
          <a:p>
            <a:pPr marL="571500" indent="-571500">
              <a:buFontTx/>
              <a:buChar char="-"/>
            </a:pPr>
            <a:r>
              <a:rPr lang="en-US" b="1" dirty="0"/>
              <a:t>Mold spores are released by fungi and cause allergic reactions in humans</a:t>
            </a:r>
          </a:p>
          <a:p>
            <a:endParaRPr lang="en-US" dirty="0"/>
          </a:p>
        </p:txBody>
      </p:sp>
      <p:pic>
        <p:nvPicPr>
          <p:cNvPr id="25602" name="Picture 2" descr="http://medicineworld.org/images/blogs/9-2007/indoor-mold-20421.Jpe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92" y="2209800"/>
            <a:ext cx="4566292"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descr="http://blog.rabbitair.com/wp-content/uploads/2012/04/mold-Medium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2133600"/>
            <a:ext cx="5695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8557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normAutofit/>
          </a:bodyPr>
          <a:lstStyle/>
          <a:p>
            <a:r>
              <a:rPr lang="en-US" sz="2800" dirty="0" smtClean="0"/>
              <a:t>PROTOZOA</a:t>
            </a:r>
            <a:endParaRPr lang="en-US" sz="2800" dirty="0"/>
          </a:p>
        </p:txBody>
      </p:sp>
      <p:sp>
        <p:nvSpPr>
          <p:cNvPr id="9" name="Text Placeholder 8"/>
          <p:cNvSpPr>
            <a:spLocks noGrp="1"/>
          </p:cNvSpPr>
          <p:nvPr>
            <p:ph type="body" sz="quarter" idx="3"/>
          </p:nvPr>
        </p:nvSpPr>
        <p:spPr/>
        <p:txBody>
          <a:bodyPr>
            <a:normAutofit/>
          </a:bodyPr>
          <a:lstStyle/>
          <a:p>
            <a:r>
              <a:rPr lang="en-US" sz="2800" dirty="0" smtClean="0"/>
              <a:t>FUNGI</a:t>
            </a:r>
            <a:endParaRPr lang="en-US" sz="2800" dirty="0"/>
          </a:p>
        </p:txBody>
      </p:sp>
      <p:sp>
        <p:nvSpPr>
          <p:cNvPr id="10" name="Content Placeholder 9"/>
          <p:cNvSpPr>
            <a:spLocks noGrp="1"/>
          </p:cNvSpPr>
          <p:nvPr>
            <p:ph sz="quarter" idx="13"/>
          </p:nvPr>
        </p:nvSpPr>
        <p:spPr/>
        <p:txBody>
          <a:bodyPr/>
          <a:lstStyle/>
          <a:p>
            <a:r>
              <a:rPr lang="en-US" dirty="0" smtClean="0"/>
              <a:t>found in natural waters,</a:t>
            </a:r>
          </a:p>
          <a:p>
            <a:r>
              <a:rPr lang="en-US" dirty="0" smtClean="0"/>
              <a:t>unicellular EUKARYOTE!</a:t>
            </a:r>
          </a:p>
          <a:p>
            <a:r>
              <a:rPr lang="en-US" dirty="0" smtClean="0"/>
              <a:t>can cause some diseases</a:t>
            </a:r>
            <a:endParaRPr lang="en-US" dirty="0"/>
          </a:p>
        </p:txBody>
      </p:sp>
      <p:sp>
        <p:nvSpPr>
          <p:cNvPr id="11" name="Content Placeholder 10"/>
          <p:cNvSpPr>
            <a:spLocks noGrp="1"/>
          </p:cNvSpPr>
          <p:nvPr>
            <p:ph sz="quarter" idx="14"/>
          </p:nvPr>
        </p:nvSpPr>
        <p:spPr/>
        <p:txBody>
          <a:bodyPr>
            <a:normAutofit fontScale="92500"/>
          </a:bodyPr>
          <a:lstStyle/>
          <a:p>
            <a:r>
              <a:rPr lang="en-US" b="1" dirty="0"/>
              <a:t>Sometime</a:t>
            </a:r>
            <a:r>
              <a:rPr lang="en-US" dirty="0"/>
              <a:t>s attack living </a:t>
            </a:r>
            <a:r>
              <a:rPr lang="en-US" dirty="0" smtClean="0"/>
              <a:t>tissue, </a:t>
            </a:r>
            <a:r>
              <a:rPr lang="en-US" b="1" dirty="0">
                <a:effectLst>
                  <a:outerShdw blurRad="38100" dist="38100" dir="2700000" algn="tl">
                    <a:srgbClr val="000000">
                      <a:alpha val="43137"/>
                    </a:srgbClr>
                  </a:outerShdw>
                </a:effectLst>
              </a:rPr>
              <a:t>causing </a:t>
            </a:r>
            <a:r>
              <a:rPr lang="en-US" b="1" dirty="0" smtClean="0">
                <a:effectLst>
                  <a:outerShdw blurRad="38100" dist="38100" dir="2700000" algn="tl">
                    <a:srgbClr val="000000">
                      <a:alpha val="43137"/>
                    </a:srgbClr>
                  </a:outerShdw>
                </a:effectLst>
              </a:rPr>
              <a:t>disease</a:t>
            </a:r>
          </a:p>
          <a:p>
            <a:pPr marL="571500" indent="-571500">
              <a:buFontTx/>
              <a:buChar char="-"/>
            </a:pPr>
            <a:r>
              <a:rPr lang="en-US" b="1" u="sng" dirty="0"/>
              <a:t>Mold spores are released by fungi and cause allergic reactions in humans</a:t>
            </a:r>
          </a:p>
          <a:p>
            <a:endParaRPr lang="en-US" dirty="0"/>
          </a:p>
        </p:txBody>
      </p:sp>
      <p:pic>
        <p:nvPicPr>
          <p:cNvPr id="25602" name="Picture 2" descr="http://medicineworld.org/images/blogs/9-2007/indoor-mold-20421.Jpe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92" y="2209800"/>
            <a:ext cx="4566292"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descr="http://blog.rabbitair.com/wp-content/uploads/2012/04/mold-Medium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2133600"/>
            <a:ext cx="569595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http://www.myessentia.com/blog/wp-content/uploads/2011/08/baby_asthma.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591" y="2390774"/>
            <a:ext cx="40481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5739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normAutofit/>
          </a:bodyPr>
          <a:lstStyle/>
          <a:p>
            <a:r>
              <a:rPr lang="en-US" sz="2800" dirty="0" smtClean="0"/>
              <a:t>PROTOZOA</a:t>
            </a:r>
            <a:endParaRPr lang="en-US" sz="2800" dirty="0"/>
          </a:p>
        </p:txBody>
      </p:sp>
      <p:sp>
        <p:nvSpPr>
          <p:cNvPr id="9" name="Text Placeholder 8"/>
          <p:cNvSpPr>
            <a:spLocks noGrp="1"/>
          </p:cNvSpPr>
          <p:nvPr>
            <p:ph type="body" sz="half" idx="3"/>
          </p:nvPr>
        </p:nvSpPr>
        <p:spPr/>
        <p:txBody>
          <a:bodyPr>
            <a:normAutofit/>
          </a:bodyPr>
          <a:lstStyle/>
          <a:p>
            <a:r>
              <a:rPr lang="en-US" sz="2800" dirty="0" smtClean="0"/>
              <a:t>FUNGI</a:t>
            </a:r>
            <a:endParaRPr lang="en-US" sz="2800" dirty="0"/>
          </a:p>
        </p:txBody>
      </p:sp>
      <p:sp>
        <p:nvSpPr>
          <p:cNvPr id="10" name="Content Placeholder 9"/>
          <p:cNvSpPr>
            <a:spLocks noGrp="1"/>
          </p:cNvSpPr>
          <p:nvPr>
            <p:ph sz="quarter" idx="2"/>
          </p:nvPr>
        </p:nvSpPr>
        <p:spPr/>
        <p:txBody>
          <a:bodyPr/>
          <a:lstStyle/>
          <a:p>
            <a:pPr>
              <a:buNone/>
            </a:pPr>
            <a:r>
              <a:rPr lang="en-US" dirty="0" smtClean="0">
                <a:hlinkClick r:id="rId2"/>
              </a:rPr>
              <a:t>http://www.youtube.com/watch?v=CibGFo0RHIw</a:t>
            </a:r>
            <a:endParaRPr lang="en-US" dirty="0" smtClean="0"/>
          </a:p>
          <a:p>
            <a:pPr>
              <a:buNone/>
            </a:pPr>
            <a:endParaRPr lang="en-US" dirty="0"/>
          </a:p>
        </p:txBody>
      </p:sp>
      <p:sp>
        <p:nvSpPr>
          <p:cNvPr id="11" name="Content Placeholder 10"/>
          <p:cNvSpPr>
            <a:spLocks noGrp="1"/>
          </p:cNvSpPr>
          <p:nvPr>
            <p:ph sz="quarter" idx="4"/>
          </p:nvPr>
        </p:nvSpPr>
        <p:spPr/>
        <p:txBody>
          <a:bodyPr/>
          <a:lstStyle/>
          <a:p>
            <a:endParaRPr lang="en-US" dirty="0"/>
          </a:p>
        </p:txBody>
      </p:sp>
      <p:pic>
        <p:nvPicPr>
          <p:cNvPr id="14338" name="Picture 2" descr="http://t1.gstatic.com/images?q=tbn:ANd9GcRtKuvUhUo-Luf8AbYZFUf5dY5Lrd5UlQBUIIbC8xHtyGGco_Oa6Q"/>
          <p:cNvPicPr>
            <a:picLocks noChangeAspect="1" noChangeArrowheads="1"/>
          </p:cNvPicPr>
          <p:nvPr/>
        </p:nvPicPr>
        <p:blipFill>
          <a:blip r:embed="rId3" cstate="print"/>
          <a:srcRect/>
          <a:stretch>
            <a:fillRect/>
          </a:stretch>
        </p:blipFill>
        <p:spPr bwMode="auto">
          <a:xfrm>
            <a:off x="4495800" y="2362200"/>
            <a:ext cx="4436856" cy="3810001"/>
          </a:xfrm>
          <a:prstGeom prst="rect">
            <a:avLst/>
          </a:prstGeom>
          <a:noFill/>
        </p:spPr>
      </p:pic>
    </p:spTree>
    <p:extLst>
      <p:ext uri="{BB962C8B-B14F-4D97-AF65-F5344CB8AC3E}">
        <p14:creationId xmlns:p14="http://schemas.microsoft.com/office/powerpoint/2010/main" val="1368731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Microbiologists study…</a:t>
            </a:r>
            <a:endParaRPr lang="en-US" dirty="0"/>
          </a:p>
        </p:txBody>
      </p:sp>
      <p:sp>
        <p:nvSpPr>
          <p:cNvPr id="8" name="Text Placeholder 7"/>
          <p:cNvSpPr>
            <a:spLocks noGrp="1"/>
          </p:cNvSpPr>
          <p:nvPr>
            <p:ph type="body" idx="1"/>
          </p:nvPr>
        </p:nvSpPr>
        <p:spPr/>
        <p:txBody>
          <a:bodyPr>
            <a:normAutofit/>
          </a:bodyPr>
          <a:lstStyle/>
          <a:p>
            <a:r>
              <a:rPr lang="en-US" sz="2800" dirty="0" smtClean="0"/>
              <a:t>bacteria…</a:t>
            </a:r>
            <a:endParaRPr lang="en-US" sz="2800" dirty="0"/>
          </a:p>
        </p:txBody>
      </p:sp>
      <p:sp>
        <p:nvSpPr>
          <p:cNvPr id="9" name="Text Placeholder 8"/>
          <p:cNvSpPr>
            <a:spLocks noGrp="1"/>
          </p:cNvSpPr>
          <p:nvPr>
            <p:ph type="body" sz="half" idx="3"/>
          </p:nvPr>
        </p:nvSpPr>
        <p:spPr/>
        <p:txBody>
          <a:bodyPr/>
          <a:lstStyle/>
          <a:p>
            <a:endParaRPr lang="en-US"/>
          </a:p>
        </p:txBody>
      </p:sp>
      <p:sp>
        <p:nvSpPr>
          <p:cNvPr id="10" name="Content Placeholder 9"/>
          <p:cNvSpPr>
            <a:spLocks noGrp="1"/>
          </p:cNvSpPr>
          <p:nvPr>
            <p:ph sz="quarter" idx="2"/>
          </p:nvPr>
        </p:nvSpPr>
        <p:spPr/>
        <p:txBody>
          <a:bodyPr/>
          <a:lstStyle/>
          <a:p>
            <a:endParaRPr lang="en-US"/>
          </a:p>
        </p:txBody>
      </p:sp>
      <p:sp>
        <p:nvSpPr>
          <p:cNvPr id="11" name="Content Placeholder 10"/>
          <p:cNvSpPr>
            <a:spLocks noGrp="1"/>
          </p:cNvSpPr>
          <p:nvPr>
            <p:ph sz="quarter" idx="4"/>
          </p:nvPr>
        </p:nvSpPr>
        <p:spPr/>
        <p:txBody>
          <a:bodyPr/>
          <a:lstStyle/>
          <a:p>
            <a:endParaRPr lang="en-US"/>
          </a:p>
        </p:txBody>
      </p:sp>
      <p:pic>
        <p:nvPicPr>
          <p:cNvPr id="2050" name="Picture 2" descr="http://polaris.umuc.edu/~meaton/edtc620/omed/images/bacteria.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971800"/>
            <a:ext cx="3648075" cy="29241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43009" name="Ink 1"/>
              <p14:cNvContentPartPr>
                <a14:cpLocks xmlns:a14="http://schemas.microsoft.com/office/drawing/2010/main" noRot="1" noChangeAspect="1" noEditPoints="1" noChangeArrowheads="1" noChangeShapeType="1"/>
              </p14:cNvContentPartPr>
              <p14:nvPr/>
            </p14:nvContentPartPr>
            <p14:xfrm>
              <a:off x="1447800" y="914400"/>
              <a:ext cx="4935538" cy="106363"/>
            </p14:xfrm>
          </p:contentPart>
        </mc:Choice>
        <mc:Fallback xmlns="">
          <p:pic>
            <p:nvPicPr>
              <p:cNvPr id="43009" name="Ink 1"/>
              <p:cNvPicPr>
                <a:picLocks noRot="1" noChangeAspect="1" noEditPoints="1" noChangeArrowheads="1" noChangeShapeType="1"/>
              </p:cNvPicPr>
              <p:nvPr/>
            </p:nvPicPr>
            <p:blipFill>
              <a:blip r:embed="rId5"/>
              <a:stretch>
                <a:fillRect/>
              </a:stretch>
            </p:blipFill>
            <p:spPr>
              <a:xfrm>
                <a:off x="1431600" y="850582"/>
                <a:ext cx="4967578" cy="23363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3010" name="Ink 2"/>
              <p14:cNvContentPartPr>
                <a14:cpLocks xmlns:a14="http://schemas.microsoft.com/office/drawing/2010/main" noRot="1" noChangeAspect="1" noEditPoints="1" noChangeArrowheads="1" noChangeShapeType="1"/>
              </p14:cNvContentPartPr>
              <p14:nvPr/>
            </p14:nvContentPartPr>
            <p14:xfrm>
              <a:off x="271463" y="1914525"/>
              <a:ext cx="2357437" cy="50800"/>
            </p14:xfrm>
          </p:contentPart>
        </mc:Choice>
        <mc:Fallback xmlns="">
          <p:pic>
            <p:nvPicPr>
              <p:cNvPr id="43010" name="Ink 2"/>
              <p:cNvPicPr>
                <a:picLocks noRot="1" noChangeAspect="1" noEditPoints="1" noChangeArrowheads="1" noChangeShapeType="1"/>
              </p:cNvPicPr>
              <p:nvPr/>
            </p:nvPicPr>
            <p:blipFill>
              <a:blip r:embed="rId7"/>
              <a:stretch>
                <a:fillRect/>
              </a:stretch>
            </p:blipFill>
            <p:spPr>
              <a:xfrm>
                <a:off x="255622" y="1848297"/>
                <a:ext cx="2389479" cy="183256"/>
              </a:xfrm>
              <a:prstGeom prst="rect">
                <a:avLst/>
              </a:prstGeom>
            </p:spPr>
          </p:pic>
        </mc:Fallback>
      </mc:AlternateContent>
    </p:spTree>
    <p:extLst>
      <p:ext uri="{BB962C8B-B14F-4D97-AF65-F5344CB8AC3E}">
        <p14:creationId xmlns:p14="http://schemas.microsoft.com/office/powerpoint/2010/main" val="20067792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endParaRPr lang="en-US"/>
          </a:p>
        </p:txBody>
      </p:sp>
      <p:pic>
        <p:nvPicPr>
          <p:cNvPr id="11266" name="Picture 2" descr="http://water.me.vccs.edu/courses/env108/clipart/eucaryotic.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828800"/>
            <a:ext cx="7848600" cy="495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1377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400"/>
          </a:xfrm>
        </p:spPr>
        <p:txBody>
          <a:bodyPr>
            <a:normAutofit/>
          </a:bodyPr>
          <a:lstStyle/>
          <a:p>
            <a:r>
              <a:rPr lang="en-US" dirty="0" smtClean="0"/>
              <a:t>Warm Up 		3/10/2016</a:t>
            </a:r>
            <a:endParaRPr lang="en-US" dirty="0"/>
          </a:p>
        </p:txBody>
      </p:sp>
      <p:sp>
        <p:nvSpPr>
          <p:cNvPr id="3" name="Content Placeholder 2"/>
          <p:cNvSpPr>
            <a:spLocks noGrp="1"/>
          </p:cNvSpPr>
          <p:nvPr>
            <p:ph idx="1"/>
          </p:nvPr>
        </p:nvSpPr>
        <p:spPr>
          <a:xfrm>
            <a:off x="0" y="914401"/>
            <a:ext cx="9144000" cy="6096000"/>
          </a:xfrm>
        </p:spPr>
        <p:txBody>
          <a:bodyPr>
            <a:normAutofit fontScale="25000" lnSpcReduction="20000"/>
          </a:bodyPr>
          <a:lstStyle/>
          <a:p>
            <a:pPr marL="457200" indent="-457200">
              <a:buNone/>
            </a:pPr>
            <a:r>
              <a:rPr lang="en-US" sz="12000" dirty="0" smtClean="0"/>
              <a:t>1.  What are three types of Fungi? </a:t>
            </a:r>
          </a:p>
          <a:p>
            <a:pPr marL="457200" indent="-457200">
              <a:buNone/>
            </a:pPr>
            <a:r>
              <a:rPr lang="en-US" sz="12000" dirty="0" smtClean="0"/>
              <a:t>2.  A mushroom is a(n) </a:t>
            </a:r>
          </a:p>
          <a:p>
            <a:pPr marL="880110" lvl="1" indent="-514350">
              <a:buFont typeface="+mj-lt"/>
              <a:buAutoNum type="alphaUcPeriod"/>
            </a:pPr>
            <a:r>
              <a:rPr lang="en-US" sz="10000" dirty="0" smtClean="0"/>
              <a:t>photosynthesizing fungi</a:t>
            </a:r>
          </a:p>
          <a:p>
            <a:pPr marL="880110" lvl="1" indent="-514350">
              <a:buFont typeface="+mj-lt"/>
              <a:buAutoNum type="alphaUcPeriod"/>
            </a:pPr>
            <a:r>
              <a:rPr lang="en-US" sz="10000" dirty="0" smtClean="0"/>
              <a:t>multicellular prokaryote</a:t>
            </a:r>
          </a:p>
          <a:p>
            <a:pPr marL="880110" lvl="1" indent="-514350">
              <a:buFont typeface="+mj-lt"/>
              <a:buAutoNum type="alphaUcPeriod"/>
            </a:pPr>
            <a:r>
              <a:rPr lang="en-US" sz="10000" dirty="0" smtClean="0"/>
              <a:t>unicellular eukaryote</a:t>
            </a:r>
          </a:p>
          <a:p>
            <a:pPr marL="880110" lvl="1" indent="-514350">
              <a:buFont typeface="+mj-lt"/>
              <a:buAutoNum type="alphaUcPeriod"/>
            </a:pPr>
            <a:r>
              <a:rPr lang="en-US" sz="10000" dirty="0" smtClean="0"/>
              <a:t>non-photosynthesizing fungus </a:t>
            </a:r>
          </a:p>
          <a:p>
            <a:pPr marL="514350" indent="-514350">
              <a:buNone/>
            </a:pPr>
            <a:r>
              <a:rPr lang="en-US" sz="12000" dirty="0" smtClean="0"/>
              <a:t>3.  Which one of the following is true about </a:t>
            </a:r>
            <a:r>
              <a:rPr lang="en-US" sz="12000" b="1" dirty="0" smtClean="0"/>
              <a:t>fungi</a:t>
            </a:r>
            <a:r>
              <a:rPr lang="en-US" sz="12000" dirty="0" smtClean="0"/>
              <a:t>: </a:t>
            </a:r>
          </a:p>
          <a:p>
            <a:pPr marL="880110" lvl="1" indent="-514350">
              <a:buFont typeface="+mj-lt"/>
              <a:buAutoNum type="alphaUcPeriod"/>
            </a:pPr>
            <a:r>
              <a:rPr lang="en-US" sz="10000" dirty="0" smtClean="0"/>
              <a:t>they can reproduce sexually or asexually</a:t>
            </a:r>
          </a:p>
          <a:p>
            <a:pPr marL="880110" lvl="1" indent="-514350">
              <a:buFont typeface="+mj-lt"/>
              <a:buAutoNum type="alphaUcPeriod"/>
            </a:pPr>
            <a:r>
              <a:rPr lang="en-US" sz="10000" dirty="0" smtClean="0"/>
              <a:t>some can photosynthesize</a:t>
            </a:r>
          </a:p>
          <a:p>
            <a:pPr marL="880110" lvl="1" indent="-514350">
              <a:buFont typeface="+mj-lt"/>
              <a:buAutoNum type="alphaUcPeriod"/>
            </a:pPr>
            <a:r>
              <a:rPr lang="en-US" sz="10000" dirty="0" smtClean="0"/>
              <a:t>their cells can be prokaryotic or eukaryotic</a:t>
            </a:r>
          </a:p>
          <a:p>
            <a:pPr marL="880110" lvl="1" indent="-514350">
              <a:buFont typeface="+mj-lt"/>
              <a:buAutoNum type="alphaUcPeriod"/>
            </a:pPr>
            <a:r>
              <a:rPr lang="en-US" sz="10000" dirty="0" smtClean="0"/>
              <a:t>they are mostly unicellular</a:t>
            </a:r>
          </a:p>
          <a:p>
            <a:pPr marL="880110" lvl="1" indent="-514350">
              <a:buFont typeface="+mj-lt"/>
              <a:buAutoNum type="alphaUcPeriod"/>
            </a:pPr>
            <a:endParaRPr lang="en-US" sz="10000" dirty="0" smtClean="0"/>
          </a:p>
          <a:p>
            <a:pPr marL="365760" lvl="1" indent="0">
              <a:buNone/>
            </a:pPr>
            <a:r>
              <a:rPr lang="en-US" sz="10000" dirty="0" smtClean="0"/>
              <a:t>4.  	What are the six KINGDOMS scientists have classified all living things.  Group them in a chart.  (</a:t>
            </a:r>
            <a:r>
              <a:rPr lang="en-US" sz="10000" smtClean="0"/>
              <a:t>page 62B)  </a:t>
            </a:r>
            <a:endParaRPr lang="en-US" sz="10000" dirty="0" smtClean="0"/>
          </a:p>
          <a:p>
            <a:pPr marL="365760" lvl="1" indent="0">
              <a:buNone/>
            </a:pPr>
            <a:r>
              <a:rPr lang="en-US" sz="10000" dirty="0" smtClean="0"/>
              <a:t> </a:t>
            </a:r>
          </a:p>
          <a:p>
            <a:pPr marL="880110" lvl="1" indent="-514350">
              <a:buNone/>
            </a:pPr>
            <a:endParaRPr lang="en-US" sz="8000" dirty="0" smtClean="0"/>
          </a:p>
          <a:p>
            <a:pPr marL="514350" indent="-514350">
              <a:buNone/>
            </a:pP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 Science: </a:t>
            </a:r>
            <a:r>
              <a:rPr lang="en-US" dirty="0" err="1" smtClean="0"/>
              <a:t>Protists</a:t>
            </a:r>
            <a:r>
              <a:rPr lang="en-US" dirty="0" smtClean="0"/>
              <a:t> and Fungi</a:t>
            </a:r>
            <a:endParaRPr lang="en-US" dirty="0"/>
          </a:p>
        </p:txBody>
      </p:sp>
      <p:sp>
        <p:nvSpPr>
          <p:cNvPr id="3" name="Content Placeholder 2"/>
          <p:cNvSpPr>
            <a:spLocks noGrp="1"/>
          </p:cNvSpPr>
          <p:nvPr>
            <p:ph idx="1"/>
          </p:nvPr>
        </p:nvSpPr>
        <p:spPr>
          <a:xfrm>
            <a:off x="76200" y="1600200"/>
            <a:ext cx="9067800" cy="4709160"/>
          </a:xfrm>
        </p:spPr>
        <p:txBody>
          <a:bodyPr>
            <a:normAutofit lnSpcReduction="10000"/>
          </a:bodyPr>
          <a:lstStyle/>
          <a:p>
            <a:r>
              <a:rPr lang="en-US" dirty="0" smtClean="0"/>
              <a:t>What is a fungus and how does it reproduce?</a:t>
            </a:r>
          </a:p>
          <a:p>
            <a:r>
              <a:rPr lang="en-US" dirty="0" smtClean="0"/>
              <a:t>What is symbiosis?</a:t>
            </a:r>
          </a:p>
          <a:p>
            <a:r>
              <a:rPr lang="en-US" dirty="0" smtClean="0"/>
              <a:t>What are lichens and how does the partnership between the lichen organisms help them survive?</a:t>
            </a:r>
          </a:p>
          <a:p>
            <a:r>
              <a:rPr lang="en-US" dirty="0" smtClean="0"/>
              <a:t>What causes malaria and how does it spread?</a:t>
            </a:r>
          </a:p>
          <a:p>
            <a:r>
              <a:rPr lang="en-US" dirty="0" smtClean="0"/>
              <a:t>Explain the relationship between leaf cutter ants and fungus.</a:t>
            </a:r>
          </a:p>
          <a:p>
            <a:r>
              <a:rPr lang="en-US" dirty="0" smtClean="0"/>
              <a:t>What is </a:t>
            </a:r>
            <a:r>
              <a:rPr lang="en-US" dirty="0" err="1" smtClean="0"/>
              <a:t>pfiesteria</a:t>
            </a:r>
            <a:r>
              <a:rPr lang="en-US" dirty="0" smtClean="0"/>
              <a:t> and what triggers its toxic effects?</a:t>
            </a:r>
          </a:p>
          <a:p>
            <a:r>
              <a:rPr lang="en-US" dirty="0" smtClean="0"/>
              <a:t>What ability of certain molds led to the development of life-saving drugs?</a:t>
            </a:r>
            <a:endParaRPr lang="en-US" dirty="0"/>
          </a:p>
        </p:txBody>
      </p:sp>
    </p:spTree>
    <p:extLst>
      <p:ext uri="{BB962C8B-B14F-4D97-AF65-F5344CB8AC3E}">
        <p14:creationId xmlns:p14="http://schemas.microsoft.com/office/powerpoint/2010/main" val="6852977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4.3 page 152E – 157E</a:t>
            </a:r>
            <a:endParaRPr lang="en-US" dirty="0"/>
          </a:p>
        </p:txBody>
      </p:sp>
      <p:sp>
        <p:nvSpPr>
          <p:cNvPr id="3" name="Content Placeholder 2"/>
          <p:cNvSpPr>
            <a:spLocks noGrp="1"/>
          </p:cNvSpPr>
          <p:nvPr>
            <p:ph idx="1"/>
          </p:nvPr>
        </p:nvSpPr>
        <p:spPr/>
        <p:txBody>
          <a:bodyPr/>
          <a:lstStyle/>
          <a:p>
            <a:r>
              <a:rPr lang="en-US" dirty="0" smtClean="0"/>
              <a:t>Where do most </a:t>
            </a:r>
            <a:r>
              <a:rPr lang="en-US" dirty="0" err="1" smtClean="0"/>
              <a:t>protists</a:t>
            </a:r>
            <a:r>
              <a:rPr lang="en-US" dirty="0" smtClean="0"/>
              <a:t> live?</a:t>
            </a:r>
          </a:p>
          <a:p>
            <a:r>
              <a:rPr lang="en-US" dirty="0" smtClean="0"/>
              <a:t>What are algae?</a:t>
            </a:r>
          </a:p>
          <a:p>
            <a:r>
              <a:rPr lang="en-US" dirty="0" smtClean="0"/>
              <a:t>What is seaweed?</a:t>
            </a:r>
          </a:p>
          <a:p>
            <a:r>
              <a:rPr lang="en-US" dirty="0" smtClean="0"/>
              <a:t>What is one way </a:t>
            </a:r>
            <a:r>
              <a:rPr lang="en-US" dirty="0" err="1" smtClean="0"/>
              <a:t>protists</a:t>
            </a:r>
            <a:r>
              <a:rPr lang="en-US" dirty="0" smtClean="0"/>
              <a:t> can be classified?</a:t>
            </a:r>
          </a:p>
          <a:p>
            <a:r>
              <a:rPr lang="en-US" dirty="0" smtClean="0"/>
              <a:t>Where do algae get energy?</a:t>
            </a:r>
          </a:p>
          <a:p>
            <a:r>
              <a:rPr lang="en-US" dirty="0" smtClean="0"/>
              <a:t>What are plankton?</a:t>
            </a:r>
          </a:p>
          <a:p>
            <a:r>
              <a:rPr lang="en-US" dirty="0" smtClean="0"/>
              <a:t>What are protozoa?</a:t>
            </a:r>
          </a:p>
          <a:p>
            <a:r>
              <a:rPr lang="en-US" dirty="0" smtClean="0"/>
              <a:t>What causes the disease malaria?</a:t>
            </a:r>
            <a:endParaRPr lang="en-US" dirty="0"/>
          </a:p>
        </p:txBody>
      </p:sp>
    </p:spTree>
    <p:extLst>
      <p:ext uri="{BB962C8B-B14F-4D97-AF65-F5344CB8AC3E}">
        <p14:creationId xmlns:p14="http://schemas.microsoft.com/office/powerpoint/2010/main" val="15143037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72706" name="Ink 2"/>
              <p14:cNvContentPartPr>
                <a14:cpLocks xmlns:a14="http://schemas.microsoft.com/office/drawing/2010/main" noRot="1" noChangeAspect="1" noEditPoints="1" noChangeArrowheads="1" noChangeShapeType="1"/>
              </p14:cNvContentPartPr>
              <p14:nvPr/>
            </p14:nvContentPartPr>
            <p14:xfrm>
              <a:off x="500063" y="1027113"/>
              <a:ext cx="2500312" cy="330200"/>
            </p14:xfrm>
          </p:contentPart>
        </mc:Choice>
        <mc:Fallback xmlns="">
          <p:pic>
            <p:nvPicPr>
              <p:cNvPr id="72706" name="Ink 2"/>
              <p:cNvPicPr>
                <a:picLocks noRot="1" noChangeAspect="1" noEditPoints="1" noChangeArrowheads="1" noChangeShapeType="1"/>
              </p:cNvPicPr>
              <p:nvPr/>
            </p:nvPicPr>
            <p:blipFill>
              <a:blip r:embed="rId3"/>
              <a:stretch>
                <a:fillRect/>
              </a:stretch>
            </p:blipFill>
            <p:spPr>
              <a:xfrm>
                <a:off x="490707" y="1017751"/>
                <a:ext cx="2519025" cy="34892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2707" name="Ink 3"/>
              <p14:cNvContentPartPr>
                <a14:cpLocks xmlns:a14="http://schemas.microsoft.com/office/drawing/2010/main" noRot="1" noChangeAspect="1" noEditPoints="1" noChangeArrowheads="1" noChangeShapeType="1"/>
              </p14:cNvContentPartPr>
              <p14:nvPr/>
            </p14:nvContentPartPr>
            <p14:xfrm>
              <a:off x="4759325" y="534988"/>
              <a:ext cx="3662363" cy="1930400"/>
            </p14:xfrm>
          </p:contentPart>
        </mc:Choice>
        <mc:Fallback xmlns="">
          <p:pic>
            <p:nvPicPr>
              <p:cNvPr id="72707" name="Ink 3"/>
              <p:cNvPicPr>
                <a:picLocks noRot="1" noChangeAspect="1" noEditPoints="1" noChangeArrowheads="1" noChangeShapeType="1"/>
              </p:cNvPicPr>
              <p:nvPr/>
            </p:nvPicPr>
            <p:blipFill>
              <a:blip r:embed="rId5"/>
              <a:stretch>
                <a:fillRect/>
              </a:stretch>
            </p:blipFill>
            <p:spPr>
              <a:xfrm>
                <a:off x="4749965" y="525628"/>
                <a:ext cx="3681083" cy="194912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2708" name="Ink 4"/>
              <p14:cNvContentPartPr>
                <a14:cpLocks xmlns:a14="http://schemas.microsoft.com/office/drawing/2010/main" noRot="1" noChangeAspect="1" noEditPoints="1" noChangeArrowheads="1" noChangeShapeType="1"/>
              </p14:cNvContentPartPr>
              <p14:nvPr/>
            </p14:nvContentPartPr>
            <p14:xfrm>
              <a:off x="534988" y="1411288"/>
              <a:ext cx="1652587" cy="366712"/>
            </p14:xfrm>
          </p:contentPart>
        </mc:Choice>
        <mc:Fallback xmlns="">
          <p:pic>
            <p:nvPicPr>
              <p:cNvPr id="72708" name="Ink 4"/>
              <p:cNvPicPr>
                <a:picLocks noRot="1" noChangeAspect="1" noEditPoints="1" noChangeArrowheads="1" noChangeShapeType="1"/>
              </p:cNvPicPr>
              <p:nvPr/>
            </p:nvPicPr>
            <p:blipFill>
              <a:blip r:embed="rId7"/>
              <a:stretch>
                <a:fillRect/>
              </a:stretch>
            </p:blipFill>
            <p:spPr>
              <a:xfrm>
                <a:off x="525629" y="1401931"/>
                <a:ext cx="1671305" cy="38542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2709" name="Ink 5"/>
              <p14:cNvContentPartPr>
                <a14:cpLocks xmlns:a14="http://schemas.microsoft.com/office/drawing/2010/main" noRot="1" noChangeAspect="1" noEditPoints="1" noChangeArrowheads="1" noChangeShapeType="1"/>
              </p14:cNvContentPartPr>
              <p14:nvPr/>
            </p14:nvContentPartPr>
            <p14:xfrm>
              <a:off x="3224213" y="527050"/>
              <a:ext cx="1517650" cy="1554163"/>
            </p14:xfrm>
          </p:contentPart>
        </mc:Choice>
        <mc:Fallback xmlns="">
          <p:pic>
            <p:nvPicPr>
              <p:cNvPr id="72709" name="Ink 5"/>
              <p:cNvPicPr>
                <a:picLocks noRot="1" noChangeAspect="1" noEditPoints="1" noChangeArrowheads="1" noChangeShapeType="1"/>
              </p:cNvPicPr>
              <p:nvPr/>
            </p:nvPicPr>
            <p:blipFill>
              <a:blip r:embed="rId9"/>
              <a:stretch>
                <a:fillRect/>
              </a:stretch>
            </p:blipFill>
            <p:spPr>
              <a:xfrm>
                <a:off x="3214854" y="517690"/>
                <a:ext cx="1536369" cy="157288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2710" name="Ink 6"/>
              <p14:cNvContentPartPr>
                <a14:cpLocks xmlns:a14="http://schemas.microsoft.com/office/drawing/2010/main" noRot="1" noChangeAspect="1" noEditPoints="1" noChangeArrowheads="1" noChangeShapeType="1"/>
              </p14:cNvContentPartPr>
              <p14:nvPr/>
            </p14:nvContentPartPr>
            <p14:xfrm>
              <a:off x="527050" y="561975"/>
              <a:ext cx="2660650" cy="554038"/>
            </p14:xfrm>
          </p:contentPart>
        </mc:Choice>
        <mc:Fallback xmlns="">
          <p:pic>
            <p:nvPicPr>
              <p:cNvPr id="72710" name="Ink 6"/>
              <p:cNvPicPr>
                <a:picLocks noRot="1" noChangeAspect="1" noEditPoints="1" noChangeArrowheads="1" noChangeShapeType="1"/>
              </p:cNvPicPr>
              <p:nvPr/>
            </p:nvPicPr>
            <p:blipFill>
              <a:blip r:embed="rId11"/>
              <a:stretch>
                <a:fillRect/>
              </a:stretch>
            </p:blipFill>
            <p:spPr>
              <a:xfrm>
                <a:off x="517690" y="552615"/>
                <a:ext cx="2679369" cy="57275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2711" name="Ink 7"/>
              <p14:cNvContentPartPr>
                <a14:cpLocks xmlns:a14="http://schemas.microsoft.com/office/drawing/2010/main" noRot="1" noChangeAspect="1" noEditPoints="1" noChangeArrowheads="1" noChangeShapeType="1"/>
              </p14:cNvContentPartPr>
              <p14:nvPr/>
            </p14:nvContentPartPr>
            <p14:xfrm>
              <a:off x="4724400" y="1571625"/>
              <a:ext cx="2919413" cy="3044825"/>
            </p14:xfrm>
          </p:contentPart>
        </mc:Choice>
        <mc:Fallback xmlns="">
          <p:pic>
            <p:nvPicPr>
              <p:cNvPr id="72711" name="Ink 7"/>
              <p:cNvPicPr>
                <a:picLocks noRot="1" noChangeAspect="1" noEditPoints="1" noChangeArrowheads="1" noChangeShapeType="1"/>
              </p:cNvPicPr>
              <p:nvPr/>
            </p:nvPicPr>
            <p:blipFill>
              <a:blip r:embed="rId13"/>
              <a:stretch>
                <a:fillRect/>
              </a:stretch>
            </p:blipFill>
            <p:spPr>
              <a:xfrm>
                <a:off x="4715039" y="1562265"/>
                <a:ext cx="2938134" cy="306354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2712" name="Ink 8"/>
              <p14:cNvContentPartPr>
                <a14:cpLocks xmlns:a14="http://schemas.microsoft.com/office/drawing/2010/main" noRot="1" noChangeAspect="1" noEditPoints="1" noChangeArrowheads="1" noChangeShapeType="1"/>
              </p14:cNvContentPartPr>
              <p14:nvPr/>
            </p14:nvContentPartPr>
            <p14:xfrm>
              <a:off x="554038" y="1820863"/>
              <a:ext cx="2768600" cy="457200"/>
            </p14:xfrm>
          </p:contentPart>
        </mc:Choice>
        <mc:Fallback xmlns="">
          <p:pic>
            <p:nvPicPr>
              <p:cNvPr id="72712" name="Ink 8"/>
              <p:cNvPicPr>
                <a:picLocks noRot="1" noChangeAspect="1" noEditPoints="1" noChangeArrowheads="1" noChangeShapeType="1"/>
              </p:cNvPicPr>
              <p:nvPr/>
            </p:nvPicPr>
            <p:blipFill>
              <a:blip r:embed="rId15"/>
              <a:stretch>
                <a:fillRect/>
              </a:stretch>
            </p:blipFill>
            <p:spPr>
              <a:xfrm>
                <a:off x="544679" y="1811503"/>
                <a:ext cx="2787319"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2713" name="Ink 9"/>
              <p14:cNvContentPartPr>
                <a14:cpLocks xmlns:a14="http://schemas.microsoft.com/office/drawing/2010/main" noRot="1" noChangeAspect="1" noEditPoints="1" noChangeArrowheads="1" noChangeShapeType="1"/>
              </p14:cNvContentPartPr>
              <p14:nvPr/>
            </p14:nvContentPartPr>
            <p14:xfrm>
              <a:off x="2125663" y="2374900"/>
              <a:ext cx="2473325" cy="322263"/>
            </p14:xfrm>
          </p:contentPart>
        </mc:Choice>
        <mc:Fallback xmlns="">
          <p:pic>
            <p:nvPicPr>
              <p:cNvPr id="72713" name="Ink 9"/>
              <p:cNvPicPr>
                <a:picLocks noRot="1" noChangeAspect="1" noEditPoints="1" noChangeArrowheads="1" noChangeShapeType="1"/>
              </p:cNvPicPr>
              <p:nvPr/>
            </p:nvPicPr>
            <p:blipFill>
              <a:blip r:embed="rId17"/>
              <a:stretch>
                <a:fillRect/>
              </a:stretch>
            </p:blipFill>
            <p:spPr>
              <a:xfrm>
                <a:off x="2116303" y="2365538"/>
                <a:ext cx="2492046" cy="34098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2714" name="Ink 10"/>
              <p14:cNvContentPartPr>
                <a14:cpLocks xmlns:a14="http://schemas.microsoft.com/office/drawing/2010/main" noRot="1" noChangeAspect="1" noEditPoints="1" noChangeArrowheads="1" noChangeShapeType="1"/>
              </p14:cNvContentPartPr>
              <p14:nvPr/>
            </p14:nvContentPartPr>
            <p14:xfrm>
              <a:off x="633413" y="2320925"/>
              <a:ext cx="2509837" cy="644525"/>
            </p14:xfrm>
          </p:contentPart>
        </mc:Choice>
        <mc:Fallback xmlns="">
          <p:pic>
            <p:nvPicPr>
              <p:cNvPr id="72714" name="Ink 10"/>
              <p:cNvPicPr>
                <a:picLocks noRot="1" noChangeAspect="1" noEditPoints="1" noChangeArrowheads="1" noChangeShapeType="1"/>
              </p:cNvPicPr>
              <p:nvPr/>
            </p:nvPicPr>
            <p:blipFill>
              <a:blip r:embed="rId19"/>
              <a:stretch>
                <a:fillRect/>
              </a:stretch>
            </p:blipFill>
            <p:spPr>
              <a:xfrm>
                <a:off x="624052" y="2311563"/>
                <a:ext cx="2528559" cy="663249"/>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2715" name="Ink 11"/>
              <p14:cNvContentPartPr>
                <a14:cpLocks xmlns:a14="http://schemas.microsoft.com/office/drawing/2010/main" noRot="1" noChangeAspect="1" noEditPoints="1" noChangeArrowheads="1" noChangeShapeType="1"/>
              </p14:cNvContentPartPr>
              <p14:nvPr/>
            </p14:nvContentPartPr>
            <p14:xfrm>
              <a:off x="3286125" y="2795588"/>
              <a:ext cx="1152525" cy="339725"/>
            </p14:xfrm>
          </p:contentPart>
        </mc:Choice>
        <mc:Fallback xmlns="">
          <p:pic>
            <p:nvPicPr>
              <p:cNvPr id="72715" name="Ink 11"/>
              <p:cNvPicPr>
                <a:picLocks noRot="1" noChangeAspect="1" noEditPoints="1" noChangeArrowheads="1" noChangeShapeType="1"/>
              </p:cNvPicPr>
              <p:nvPr/>
            </p:nvPicPr>
            <p:blipFill>
              <a:blip r:embed="rId21"/>
              <a:stretch>
                <a:fillRect/>
              </a:stretch>
            </p:blipFill>
            <p:spPr>
              <a:xfrm>
                <a:off x="3276764" y="2786221"/>
                <a:ext cx="1171248" cy="35845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2716" name="Ink 12"/>
              <p14:cNvContentPartPr>
                <a14:cpLocks xmlns:a14="http://schemas.microsoft.com/office/drawing/2010/main" noRot="1" noChangeAspect="1" noEditPoints="1" noChangeArrowheads="1" noChangeShapeType="1"/>
              </p14:cNvContentPartPr>
              <p14:nvPr/>
            </p14:nvContentPartPr>
            <p14:xfrm>
              <a:off x="53975" y="2339975"/>
              <a:ext cx="231775" cy="1928813"/>
            </p14:xfrm>
          </p:contentPart>
        </mc:Choice>
        <mc:Fallback xmlns="">
          <p:pic>
            <p:nvPicPr>
              <p:cNvPr id="72716" name="Ink 12"/>
              <p:cNvPicPr>
                <a:picLocks noRot="1" noChangeAspect="1" noEditPoints="1" noChangeArrowheads="1" noChangeShapeType="1"/>
              </p:cNvPicPr>
              <p:nvPr/>
            </p:nvPicPr>
            <p:blipFill>
              <a:blip r:embed="rId23"/>
              <a:stretch>
                <a:fillRect/>
              </a:stretch>
            </p:blipFill>
            <p:spPr>
              <a:xfrm>
                <a:off x="44618" y="2330615"/>
                <a:ext cx="250490" cy="194753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2717" name="Ink 13"/>
              <p14:cNvContentPartPr>
                <a14:cpLocks xmlns:a14="http://schemas.microsoft.com/office/drawing/2010/main" noRot="1" noChangeAspect="1" noEditPoints="1" noChangeArrowheads="1" noChangeShapeType="1"/>
              </p14:cNvContentPartPr>
              <p14:nvPr/>
            </p14:nvContentPartPr>
            <p14:xfrm>
              <a:off x="660400" y="2697163"/>
              <a:ext cx="3813175" cy="830262"/>
            </p14:xfrm>
          </p:contentPart>
        </mc:Choice>
        <mc:Fallback xmlns="">
          <p:pic>
            <p:nvPicPr>
              <p:cNvPr id="72717" name="Ink 13"/>
              <p:cNvPicPr>
                <a:picLocks noRot="1" noChangeAspect="1" noEditPoints="1" noChangeArrowheads="1" noChangeShapeType="1"/>
              </p:cNvPicPr>
              <p:nvPr/>
            </p:nvPicPr>
            <p:blipFill>
              <a:blip r:embed="rId25"/>
              <a:stretch>
                <a:fillRect/>
              </a:stretch>
            </p:blipFill>
            <p:spPr>
              <a:xfrm>
                <a:off x="651040" y="2687802"/>
                <a:ext cx="3831895" cy="848984"/>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2718" name="Ink 14"/>
              <p14:cNvContentPartPr>
                <a14:cpLocks xmlns:a14="http://schemas.microsoft.com/office/drawing/2010/main" noRot="1" noChangeAspect="1" noEditPoints="1" noChangeArrowheads="1" noChangeShapeType="1"/>
              </p14:cNvContentPartPr>
              <p14:nvPr/>
            </p14:nvContentPartPr>
            <p14:xfrm>
              <a:off x="5956300" y="3455988"/>
              <a:ext cx="1196975" cy="482600"/>
            </p14:xfrm>
          </p:contentPart>
        </mc:Choice>
        <mc:Fallback xmlns="">
          <p:pic>
            <p:nvPicPr>
              <p:cNvPr id="72718" name="Ink 14"/>
              <p:cNvPicPr>
                <a:picLocks noRot="1" noChangeAspect="1" noEditPoints="1" noChangeArrowheads="1" noChangeShapeType="1"/>
              </p:cNvPicPr>
              <p:nvPr/>
            </p:nvPicPr>
            <p:blipFill>
              <a:blip r:embed="rId27"/>
              <a:stretch>
                <a:fillRect/>
              </a:stretch>
            </p:blipFill>
            <p:spPr>
              <a:xfrm>
                <a:off x="5946940" y="3446631"/>
                <a:ext cx="1215695" cy="50131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2719" name="Ink 15"/>
              <p14:cNvContentPartPr>
                <a14:cpLocks xmlns:a14="http://schemas.microsoft.com/office/drawing/2010/main" noRot="1" noChangeAspect="1" noEditPoints="1" noChangeArrowheads="1" noChangeShapeType="1"/>
              </p14:cNvContentPartPr>
              <p14:nvPr/>
            </p14:nvContentPartPr>
            <p14:xfrm>
              <a:off x="7375525" y="3562350"/>
              <a:ext cx="1169988" cy="519113"/>
            </p14:xfrm>
          </p:contentPart>
        </mc:Choice>
        <mc:Fallback xmlns="">
          <p:pic>
            <p:nvPicPr>
              <p:cNvPr id="72719" name="Ink 15"/>
              <p:cNvPicPr>
                <a:picLocks noRot="1" noChangeAspect="1" noEditPoints="1" noChangeArrowheads="1" noChangeShapeType="1"/>
              </p:cNvPicPr>
              <p:nvPr/>
            </p:nvPicPr>
            <p:blipFill>
              <a:blip r:embed="rId29"/>
              <a:stretch>
                <a:fillRect/>
              </a:stretch>
            </p:blipFill>
            <p:spPr>
              <a:xfrm>
                <a:off x="7366165" y="3552990"/>
                <a:ext cx="1188708" cy="53783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2720" name="Ink 16"/>
              <p14:cNvContentPartPr>
                <a14:cpLocks xmlns:a14="http://schemas.microsoft.com/office/drawing/2010/main" noRot="1" noChangeAspect="1" noEditPoints="1" noChangeArrowheads="1" noChangeShapeType="1"/>
              </p14:cNvContentPartPr>
              <p14:nvPr/>
            </p14:nvContentPartPr>
            <p14:xfrm>
              <a:off x="490538" y="3036888"/>
              <a:ext cx="1322387" cy="293687"/>
            </p14:xfrm>
          </p:contentPart>
        </mc:Choice>
        <mc:Fallback xmlns="">
          <p:pic>
            <p:nvPicPr>
              <p:cNvPr id="72720" name="Ink 16"/>
              <p:cNvPicPr>
                <a:picLocks noRot="1" noChangeAspect="1" noEditPoints="1" noChangeArrowheads="1" noChangeShapeType="1"/>
              </p:cNvPicPr>
              <p:nvPr/>
            </p:nvPicPr>
            <p:blipFill>
              <a:blip r:embed="rId31"/>
              <a:stretch>
                <a:fillRect/>
              </a:stretch>
            </p:blipFill>
            <p:spPr>
              <a:xfrm>
                <a:off x="481177" y="3027530"/>
                <a:ext cx="1341109" cy="31240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2721" name="Ink 17"/>
              <p14:cNvContentPartPr>
                <a14:cpLocks xmlns:a14="http://schemas.microsoft.com/office/drawing/2010/main" noRot="1" noChangeAspect="1" noEditPoints="1" noChangeArrowheads="1" noChangeShapeType="1"/>
              </p14:cNvContentPartPr>
              <p14:nvPr/>
            </p14:nvContentPartPr>
            <p14:xfrm>
              <a:off x="1677988" y="3429000"/>
              <a:ext cx="2509837" cy="536575"/>
            </p14:xfrm>
          </p:contentPart>
        </mc:Choice>
        <mc:Fallback xmlns="">
          <p:pic>
            <p:nvPicPr>
              <p:cNvPr id="72721" name="Ink 17"/>
              <p:cNvPicPr>
                <a:picLocks noRot="1" noChangeAspect="1" noEditPoints="1" noChangeArrowheads="1" noChangeShapeType="1"/>
              </p:cNvPicPr>
              <p:nvPr/>
            </p:nvPicPr>
            <p:blipFill>
              <a:blip r:embed="rId33"/>
              <a:stretch>
                <a:fillRect/>
              </a:stretch>
            </p:blipFill>
            <p:spPr>
              <a:xfrm>
                <a:off x="1668628" y="3419637"/>
                <a:ext cx="2528556" cy="555301"/>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2722" name="Ink 18"/>
              <p14:cNvContentPartPr>
                <a14:cpLocks xmlns:a14="http://schemas.microsoft.com/office/drawing/2010/main" noRot="1" noChangeAspect="1" noEditPoints="1" noChangeArrowheads="1" noChangeShapeType="1"/>
              </p14:cNvContentPartPr>
              <p14:nvPr/>
            </p14:nvContentPartPr>
            <p14:xfrm>
              <a:off x="6473825" y="3983038"/>
              <a:ext cx="1330325" cy="642937"/>
            </p14:xfrm>
          </p:contentPart>
        </mc:Choice>
        <mc:Fallback xmlns="">
          <p:pic>
            <p:nvPicPr>
              <p:cNvPr id="72722" name="Ink 18"/>
              <p:cNvPicPr>
                <a:picLocks noRot="1" noChangeAspect="1" noEditPoints="1" noChangeArrowheads="1" noChangeShapeType="1"/>
              </p:cNvPicPr>
              <p:nvPr/>
            </p:nvPicPr>
            <p:blipFill>
              <a:blip r:embed="rId35"/>
              <a:stretch>
                <a:fillRect/>
              </a:stretch>
            </p:blipFill>
            <p:spPr>
              <a:xfrm>
                <a:off x="6464467" y="3973678"/>
                <a:ext cx="1349042" cy="66165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2723" name="Ink 19"/>
              <p14:cNvContentPartPr>
                <a14:cpLocks xmlns:a14="http://schemas.microsoft.com/office/drawing/2010/main" noRot="1" noChangeAspect="1" noEditPoints="1" noChangeArrowheads="1" noChangeShapeType="1"/>
              </p14:cNvContentPartPr>
              <p14:nvPr/>
            </p14:nvContentPartPr>
            <p14:xfrm>
              <a:off x="534988" y="3446463"/>
              <a:ext cx="822325" cy="447675"/>
            </p14:xfrm>
          </p:contentPart>
        </mc:Choice>
        <mc:Fallback xmlns="">
          <p:pic>
            <p:nvPicPr>
              <p:cNvPr id="72723" name="Ink 19"/>
              <p:cNvPicPr>
                <a:picLocks noRot="1" noChangeAspect="1" noEditPoints="1" noChangeArrowheads="1" noChangeShapeType="1"/>
              </p:cNvPicPr>
              <p:nvPr/>
            </p:nvPicPr>
            <p:blipFill>
              <a:blip r:embed="rId37"/>
              <a:stretch>
                <a:fillRect/>
              </a:stretch>
            </p:blipFill>
            <p:spPr>
              <a:xfrm>
                <a:off x="525627" y="3437106"/>
                <a:ext cx="841047" cy="466388"/>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2724" name="Ink 20"/>
              <p14:cNvContentPartPr>
                <a14:cpLocks xmlns:a14="http://schemas.microsoft.com/office/drawing/2010/main" noRot="1" noChangeAspect="1" noEditPoints="1" noChangeArrowheads="1" noChangeShapeType="1"/>
              </p14:cNvContentPartPr>
              <p14:nvPr/>
            </p14:nvContentPartPr>
            <p14:xfrm>
              <a:off x="534988" y="3946525"/>
              <a:ext cx="1171575" cy="384175"/>
            </p14:xfrm>
          </p:contentPart>
        </mc:Choice>
        <mc:Fallback xmlns="">
          <p:pic>
            <p:nvPicPr>
              <p:cNvPr id="72724" name="Ink 20"/>
              <p:cNvPicPr>
                <a:picLocks noRot="1" noChangeAspect="1" noEditPoints="1" noChangeArrowheads="1" noChangeShapeType="1"/>
              </p:cNvPicPr>
              <p:nvPr/>
            </p:nvPicPr>
            <p:blipFill>
              <a:blip r:embed="rId39"/>
              <a:stretch>
                <a:fillRect/>
              </a:stretch>
            </p:blipFill>
            <p:spPr>
              <a:xfrm>
                <a:off x="525627" y="3937164"/>
                <a:ext cx="1190297" cy="40289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2725" name="Ink 21"/>
              <p14:cNvContentPartPr>
                <a14:cpLocks xmlns:a14="http://schemas.microsoft.com/office/drawing/2010/main" noRot="1" noChangeAspect="1" noEditPoints="1" noChangeArrowheads="1" noChangeShapeType="1"/>
              </p14:cNvContentPartPr>
              <p14:nvPr/>
            </p14:nvContentPartPr>
            <p14:xfrm>
              <a:off x="1866900" y="4081463"/>
              <a:ext cx="241300" cy="133350"/>
            </p14:xfrm>
          </p:contentPart>
        </mc:Choice>
        <mc:Fallback xmlns="">
          <p:pic>
            <p:nvPicPr>
              <p:cNvPr id="72725" name="Ink 21"/>
              <p:cNvPicPr>
                <a:picLocks noRot="1" noChangeAspect="1" noEditPoints="1" noChangeArrowheads="1" noChangeShapeType="1"/>
              </p:cNvPicPr>
              <p:nvPr/>
            </p:nvPicPr>
            <p:blipFill>
              <a:blip r:embed="rId41"/>
              <a:stretch>
                <a:fillRect/>
              </a:stretch>
            </p:blipFill>
            <p:spPr>
              <a:xfrm>
                <a:off x="1857536" y="4072092"/>
                <a:ext cx="260028" cy="152091"/>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2726" name="Ink 22"/>
              <p14:cNvContentPartPr>
                <a14:cpLocks xmlns:a14="http://schemas.microsoft.com/office/drawing/2010/main" noRot="1" noChangeAspect="1" noEditPoints="1" noChangeArrowheads="1" noChangeShapeType="1"/>
              </p14:cNvContentPartPr>
              <p14:nvPr/>
            </p14:nvContentPartPr>
            <p14:xfrm>
              <a:off x="2251075" y="3990975"/>
              <a:ext cx="1598613" cy="393700"/>
            </p14:xfrm>
          </p:contentPart>
        </mc:Choice>
        <mc:Fallback xmlns="">
          <p:pic>
            <p:nvPicPr>
              <p:cNvPr id="72726" name="Ink 22"/>
              <p:cNvPicPr>
                <a:picLocks noRot="1" noChangeAspect="1" noEditPoints="1" noChangeArrowheads="1" noChangeShapeType="1"/>
              </p:cNvPicPr>
              <p:nvPr/>
            </p:nvPicPr>
            <p:blipFill>
              <a:blip r:embed="rId43"/>
              <a:stretch>
                <a:fillRect/>
              </a:stretch>
            </p:blipFill>
            <p:spPr>
              <a:xfrm>
                <a:off x="2241716" y="3981618"/>
                <a:ext cx="1617331" cy="412413"/>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2727" name="Ink 23"/>
              <p14:cNvContentPartPr>
                <a14:cpLocks xmlns:a14="http://schemas.microsoft.com/office/drawing/2010/main" noRot="1" noChangeAspect="1" noEditPoints="1" noChangeArrowheads="1" noChangeShapeType="1"/>
              </p14:cNvContentPartPr>
              <p14:nvPr/>
            </p14:nvContentPartPr>
            <p14:xfrm>
              <a:off x="6116638" y="4749800"/>
              <a:ext cx="411162" cy="430213"/>
            </p14:xfrm>
          </p:contentPart>
        </mc:Choice>
        <mc:Fallback xmlns="">
          <p:pic>
            <p:nvPicPr>
              <p:cNvPr id="72727" name="Ink 23"/>
              <p:cNvPicPr>
                <a:picLocks noRot="1" noChangeAspect="1" noEditPoints="1" noChangeArrowheads="1" noChangeShapeType="1"/>
              </p:cNvPicPr>
              <p:nvPr/>
            </p:nvPicPr>
            <p:blipFill>
              <a:blip r:embed="rId45"/>
              <a:stretch>
                <a:fillRect/>
              </a:stretch>
            </p:blipFill>
            <p:spPr>
              <a:xfrm>
                <a:off x="6107277" y="4740440"/>
                <a:ext cx="429884" cy="44893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2728" name="Ink 24"/>
              <p14:cNvContentPartPr>
                <a14:cpLocks xmlns:a14="http://schemas.microsoft.com/office/drawing/2010/main" noRot="1" noChangeAspect="1" noEditPoints="1" noChangeArrowheads="1" noChangeShapeType="1"/>
              </p14:cNvContentPartPr>
              <p14:nvPr/>
            </p14:nvContentPartPr>
            <p14:xfrm>
              <a:off x="6777038" y="4813300"/>
              <a:ext cx="1144587" cy="509588"/>
            </p14:xfrm>
          </p:contentPart>
        </mc:Choice>
        <mc:Fallback xmlns="">
          <p:pic>
            <p:nvPicPr>
              <p:cNvPr id="72728" name="Ink 24"/>
              <p:cNvPicPr>
                <a:picLocks noRot="1" noChangeAspect="1" noEditPoints="1" noChangeArrowheads="1" noChangeShapeType="1"/>
              </p:cNvPicPr>
              <p:nvPr/>
            </p:nvPicPr>
            <p:blipFill>
              <a:blip r:embed="rId47"/>
              <a:stretch>
                <a:fillRect/>
              </a:stretch>
            </p:blipFill>
            <p:spPr>
              <a:xfrm>
                <a:off x="6767677" y="4803943"/>
                <a:ext cx="1163309" cy="528302"/>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2729" name="Ink 25"/>
              <p14:cNvContentPartPr>
                <a14:cpLocks xmlns:a14="http://schemas.microsoft.com/office/drawing/2010/main" noRot="1" noChangeAspect="1" noEditPoints="1" noChangeArrowheads="1" noChangeShapeType="1"/>
              </p14:cNvContentPartPr>
              <p14:nvPr/>
            </p14:nvContentPartPr>
            <p14:xfrm>
              <a:off x="7197725" y="5357813"/>
              <a:ext cx="1196975" cy="473075"/>
            </p14:xfrm>
          </p:contentPart>
        </mc:Choice>
        <mc:Fallback xmlns="">
          <p:pic>
            <p:nvPicPr>
              <p:cNvPr id="72729" name="Ink 25"/>
              <p:cNvPicPr>
                <a:picLocks noRot="1" noChangeAspect="1" noEditPoints="1" noChangeArrowheads="1" noChangeShapeType="1"/>
              </p:cNvPicPr>
              <p:nvPr/>
            </p:nvPicPr>
            <p:blipFill>
              <a:blip r:embed="rId49"/>
              <a:stretch>
                <a:fillRect/>
              </a:stretch>
            </p:blipFill>
            <p:spPr>
              <a:xfrm>
                <a:off x="7188365" y="5348452"/>
                <a:ext cx="1215695" cy="49179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2730" name="Ink 26"/>
              <p14:cNvContentPartPr>
                <a14:cpLocks xmlns:a14="http://schemas.microsoft.com/office/drawing/2010/main" noRot="1" noChangeAspect="1" noEditPoints="1" noChangeArrowheads="1" noChangeShapeType="1"/>
              </p14:cNvContentPartPr>
              <p14:nvPr/>
            </p14:nvContentPartPr>
            <p14:xfrm>
              <a:off x="374650" y="500063"/>
              <a:ext cx="4295775" cy="107950"/>
            </p14:xfrm>
          </p:contentPart>
        </mc:Choice>
        <mc:Fallback xmlns="">
          <p:pic>
            <p:nvPicPr>
              <p:cNvPr id="72730" name="Ink 26"/>
              <p:cNvPicPr>
                <a:picLocks noRot="1" noChangeAspect="1" noEditPoints="1" noChangeArrowheads="1" noChangeShapeType="1"/>
              </p:cNvPicPr>
              <p:nvPr/>
            </p:nvPicPr>
            <p:blipFill>
              <a:blip r:embed="rId51"/>
              <a:stretch>
                <a:fillRect/>
              </a:stretch>
            </p:blipFill>
            <p:spPr>
              <a:xfrm>
                <a:off x="365290" y="490707"/>
                <a:ext cx="4314495" cy="126661"/>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2731" name="Ink 27"/>
              <p14:cNvContentPartPr>
                <a14:cpLocks xmlns:a14="http://schemas.microsoft.com/office/drawing/2010/main" noRot="1" noChangeAspect="1" noEditPoints="1" noChangeArrowheads="1" noChangeShapeType="1"/>
              </p14:cNvContentPartPr>
              <p14:nvPr/>
            </p14:nvContentPartPr>
            <p14:xfrm>
              <a:off x="366713" y="544513"/>
              <a:ext cx="4419600" cy="3965575"/>
            </p14:xfrm>
          </p:contentPart>
        </mc:Choice>
        <mc:Fallback xmlns="">
          <p:pic>
            <p:nvPicPr>
              <p:cNvPr id="72731" name="Ink 27"/>
              <p:cNvPicPr>
                <a:picLocks noRot="1" noChangeAspect="1" noEditPoints="1" noChangeArrowheads="1" noChangeShapeType="1"/>
              </p:cNvPicPr>
              <p:nvPr/>
            </p:nvPicPr>
            <p:blipFill>
              <a:blip r:embed="rId53"/>
              <a:stretch>
                <a:fillRect/>
              </a:stretch>
            </p:blipFill>
            <p:spPr>
              <a:xfrm>
                <a:off x="357356" y="535124"/>
                <a:ext cx="4438313" cy="398435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2732" name="Ink 28"/>
              <p14:cNvContentPartPr>
                <a14:cpLocks xmlns:a14="http://schemas.microsoft.com/office/drawing/2010/main" noRot="1" noChangeAspect="1" noEditPoints="1" noChangeArrowheads="1" noChangeShapeType="1"/>
              </p14:cNvContentPartPr>
              <p14:nvPr/>
            </p14:nvContentPartPr>
            <p14:xfrm>
              <a:off x="428625" y="2276475"/>
              <a:ext cx="4330700" cy="152400"/>
            </p14:xfrm>
          </p:contentPart>
        </mc:Choice>
        <mc:Fallback xmlns="">
          <p:pic>
            <p:nvPicPr>
              <p:cNvPr id="72732" name="Ink 28"/>
              <p:cNvPicPr>
                <a:picLocks noRot="1" noChangeAspect="1" noEditPoints="1" noChangeArrowheads="1" noChangeShapeType="1"/>
              </p:cNvPicPr>
              <p:nvPr/>
            </p:nvPicPr>
            <p:blipFill>
              <a:blip r:embed="rId55"/>
              <a:stretch>
                <a:fillRect/>
              </a:stretch>
            </p:blipFill>
            <p:spPr>
              <a:xfrm>
                <a:off x="419265" y="2267108"/>
                <a:ext cx="4349420" cy="171135"/>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2733" name="Ink 29"/>
              <p14:cNvContentPartPr>
                <a14:cpLocks xmlns:a14="http://schemas.microsoft.com/office/drawing/2010/main" noRot="1" noChangeAspect="1" noEditPoints="1" noChangeArrowheads="1" noChangeShapeType="1"/>
              </p14:cNvContentPartPr>
              <p14:nvPr/>
            </p14:nvContentPartPr>
            <p14:xfrm>
              <a:off x="438150" y="2660650"/>
              <a:ext cx="4259263" cy="233363"/>
            </p14:xfrm>
          </p:contentPart>
        </mc:Choice>
        <mc:Fallback xmlns="">
          <p:pic>
            <p:nvPicPr>
              <p:cNvPr id="72733" name="Ink 29"/>
              <p:cNvPicPr>
                <a:picLocks noRot="1" noChangeAspect="1" noEditPoints="1" noChangeArrowheads="1" noChangeShapeType="1"/>
              </p:cNvPicPr>
              <p:nvPr/>
            </p:nvPicPr>
            <p:blipFill>
              <a:blip r:embed="rId57"/>
              <a:stretch>
                <a:fillRect/>
              </a:stretch>
            </p:blipFill>
            <p:spPr>
              <a:xfrm>
                <a:off x="428790" y="2651287"/>
                <a:ext cx="4277983" cy="25209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2734" name="Ink 30"/>
              <p14:cNvContentPartPr>
                <a14:cpLocks xmlns:a14="http://schemas.microsoft.com/office/drawing/2010/main" noRot="1" noChangeAspect="1" noEditPoints="1" noChangeArrowheads="1" noChangeShapeType="1"/>
              </p14:cNvContentPartPr>
              <p14:nvPr/>
            </p14:nvContentPartPr>
            <p14:xfrm>
              <a:off x="428625" y="2990850"/>
              <a:ext cx="4259263" cy="295275"/>
            </p14:xfrm>
          </p:contentPart>
        </mc:Choice>
        <mc:Fallback xmlns="">
          <p:pic>
            <p:nvPicPr>
              <p:cNvPr id="72734" name="Ink 30"/>
              <p:cNvPicPr>
                <a:picLocks noRot="1" noChangeAspect="1" noEditPoints="1" noChangeArrowheads="1" noChangeShapeType="1"/>
              </p:cNvPicPr>
              <p:nvPr/>
            </p:nvPicPr>
            <p:blipFill>
              <a:blip r:embed="rId59"/>
              <a:stretch>
                <a:fillRect/>
              </a:stretch>
            </p:blipFill>
            <p:spPr>
              <a:xfrm>
                <a:off x="419266" y="2981488"/>
                <a:ext cx="4277982" cy="314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2735" name="Ink 31"/>
              <p14:cNvContentPartPr>
                <a14:cpLocks xmlns:a14="http://schemas.microsoft.com/office/drawing/2010/main" noRot="1" noChangeAspect="1" noEditPoints="1" noChangeArrowheads="1" noChangeShapeType="1"/>
              </p14:cNvContentPartPr>
              <p14:nvPr/>
            </p14:nvContentPartPr>
            <p14:xfrm>
              <a:off x="438150" y="3375025"/>
              <a:ext cx="4197350" cy="260350"/>
            </p14:xfrm>
          </p:contentPart>
        </mc:Choice>
        <mc:Fallback xmlns="">
          <p:pic>
            <p:nvPicPr>
              <p:cNvPr id="72735" name="Ink 31"/>
              <p:cNvPicPr>
                <a:picLocks noRot="1" noChangeAspect="1" noEditPoints="1" noChangeArrowheads="1" noChangeShapeType="1"/>
              </p:cNvPicPr>
              <p:nvPr/>
            </p:nvPicPr>
            <p:blipFill>
              <a:blip r:embed="rId61"/>
              <a:stretch>
                <a:fillRect/>
              </a:stretch>
            </p:blipFill>
            <p:spPr>
              <a:xfrm>
                <a:off x="428790" y="3365662"/>
                <a:ext cx="4216070" cy="279075"/>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2736" name="Ink 32"/>
              <p14:cNvContentPartPr>
                <a14:cpLocks xmlns:a14="http://schemas.microsoft.com/office/drawing/2010/main" noRot="1" noChangeAspect="1" noEditPoints="1" noChangeArrowheads="1" noChangeShapeType="1"/>
              </p14:cNvContentPartPr>
              <p14:nvPr/>
            </p14:nvContentPartPr>
            <p14:xfrm>
              <a:off x="446088" y="3857625"/>
              <a:ext cx="4090987" cy="285750"/>
            </p14:xfrm>
          </p:contentPart>
        </mc:Choice>
        <mc:Fallback xmlns="">
          <p:pic>
            <p:nvPicPr>
              <p:cNvPr id="72736" name="Ink 32"/>
              <p:cNvPicPr>
                <a:picLocks noRot="1" noChangeAspect="1" noEditPoints="1" noChangeArrowheads="1" noChangeShapeType="1"/>
              </p:cNvPicPr>
              <p:nvPr/>
            </p:nvPicPr>
            <p:blipFill>
              <a:blip r:embed="rId63"/>
              <a:stretch>
                <a:fillRect/>
              </a:stretch>
            </p:blipFill>
            <p:spPr>
              <a:xfrm>
                <a:off x="436728" y="3848268"/>
                <a:ext cx="4109707" cy="304464"/>
              </a:xfrm>
              <a:prstGeom prst="rect">
                <a:avLst/>
              </a:prstGeom>
            </p:spPr>
          </p:pic>
        </mc:Fallback>
      </mc:AlternateContent>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5562600" cy="632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867400" y="0"/>
            <a:ext cx="3276600" cy="7294305"/>
          </a:xfrm>
          <a:prstGeom prst="rect">
            <a:avLst/>
          </a:prstGeom>
          <a:noFill/>
        </p:spPr>
        <p:txBody>
          <a:bodyPr wrap="square" rtlCol="0">
            <a:spAutoFit/>
          </a:bodyPr>
          <a:lstStyle/>
          <a:p>
            <a:r>
              <a:rPr lang="en-US" sz="2500" dirty="0" smtClean="0"/>
              <a:t>1)  Title Page :</a:t>
            </a:r>
          </a:p>
          <a:p>
            <a:r>
              <a:rPr lang="en-US" sz="2500" dirty="0" smtClean="0"/>
              <a:t>-Bacteria, Viruses, and Other Microorganisms</a:t>
            </a:r>
          </a:p>
          <a:p>
            <a:r>
              <a:rPr lang="en-US" sz="2500" dirty="0" smtClean="0"/>
              <a:t>-Name, date, and block </a:t>
            </a:r>
          </a:p>
          <a:p>
            <a:r>
              <a:rPr lang="en-US" sz="2500" dirty="0" smtClean="0"/>
              <a:t>-1 Colored picture with a caption </a:t>
            </a:r>
          </a:p>
          <a:p>
            <a:endParaRPr lang="en-US" sz="2500" dirty="0" smtClean="0"/>
          </a:p>
          <a:p>
            <a:r>
              <a:rPr lang="en-US" sz="2500" dirty="0" smtClean="0"/>
              <a:t>2) Five Tabs</a:t>
            </a:r>
          </a:p>
          <a:p>
            <a:r>
              <a:rPr lang="en-US" sz="2500" dirty="0" smtClean="0"/>
              <a:t>-Title each tab </a:t>
            </a:r>
          </a:p>
          <a:p>
            <a:r>
              <a:rPr lang="en-US" sz="2500" dirty="0" smtClean="0"/>
              <a:t>-5 facts per tab </a:t>
            </a:r>
          </a:p>
          <a:p>
            <a:r>
              <a:rPr lang="en-US" sz="2500" dirty="0" smtClean="0"/>
              <a:t>-1 colored picture with a caption per tab</a:t>
            </a:r>
          </a:p>
          <a:p>
            <a:endParaRPr lang="en-US" sz="2500" dirty="0" smtClean="0"/>
          </a:p>
          <a:p>
            <a:r>
              <a:rPr lang="en-US" sz="2500" dirty="0" smtClean="0"/>
              <a:t>3) Reflection 1-8 </a:t>
            </a:r>
          </a:p>
          <a:p>
            <a:r>
              <a:rPr lang="en-US" sz="2500" dirty="0" smtClean="0"/>
              <a:t>Write and answer each…</a:t>
            </a:r>
          </a:p>
          <a:p>
            <a:endParaRPr lang="en-US" dirty="0"/>
          </a:p>
        </p:txBody>
      </p:sp>
      <p:cxnSp>
        <p:nvCxnSpPr>
          <p:cNvPr id="5" name="Straight Connector 4"/>
          <p:cNvCxnSpPr/>
          <p:nvPr/>
        </p:nvCxnSpPr>
        <p:spPr>
          <a:xfrm>
            <a:off x="152400" y="2971800"/>
            <a:ext cx="556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0" y="3810000"/>
            <a:ext cx="548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4495800"/>
            <a:ext cx="548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5257800"/>
            <a:ext cx="548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2400" y="6019800"/>
            <a:ext cx="55626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457200"/>
            <a:ext cx="3200400" cy="1477328"/>
          </a:xfrm>
          <a:prstGeom prst="rect">
            <a:avLst/>
          </a:prstGeom>
          <a:noFill/>
        </p:spPr>
        <p:txBody>
          <a:bodyPr wrap="square" lIns="91440" tIns="45720" rIns="91440" bIns="45720">
            <a:spAutoFit/>
          </a:bodyPr>
          <a:lstStyle/>
          <a:p>
            <a:pPr algn="ct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Bacteria, viruses, and other microorganisms</a:t>
            </a:r>
            <a:endParaRPr lang="en-US" sz="3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Rectangle 16"/>
          <p:cNvSpPr/>
          <p:nvPr/>
        </p:nvSpPr>
        <p:spPr>
          <a:xfrm>
            <a:off x="0" y="2057400"/>
            <a:ext cx="3454792" cy="553998"/>
          </a:xfrm>
          <a:prstGeom prst="rect">
            <a:avLst/>
          </a:prstGeom>
          <a:noFill/>
        </p:spPr>
        <p:txBody>
          <a:bodyPr wrap="none" lIns="91440" tIns="45720" rIns="91440" bIns="45720">
            <a:spAutoFit/>
          </a:bodyPr>
          <a:lstStyle/>
          <a:p>
            <a:pPr algn="ctr"/>
            <a:r>
              <a:rPr lang="en-US" sz="3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Name, Date, Block</a:t>
            </a:r>
            <a:endParaRPr lang="en-US" sz="3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8" name="Rectangle 17"/>
          <p:cNvSpPr/>
          <p:nvPr/>
        </p:nvSpPr>
        <p:spPr>
          <a:xfrm>
            <a:off x="0" y="2895600"/>
            <a:ext cx="3877985"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Bacteria</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9" name="Rectangle 18"/>
          <p:cNvSpPr/>
          <p:nvPr/>
        </p:nvSpPr>
        <p:spPr>
          <a:xfrm>
            <a:off x="0" y="3733800"/>
            <a:ext cx="3474028"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Viruses </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0" name="Rectangle 19"/>
          <p:cNvSpPr/>
          <p:nvPr/>
        </p:nvSpPr>
        <p:spPr>
          <a:xfrm>
            <a:off x="0" y="5181600"/>
            <a:ext cx="418576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Parasites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1" name="Rectangle 20"/>
          <p:cNvSpPr/>
          <p:nvPr/>
        </p:nvSpPr>
        <p:spPr>
          <a:xfrm>
            <a:off x="0" y="4419600"/>
            <a:ext cx="2531463"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Fungi</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2" name="Rectangle 21"/>
          <p:cNvSpPr/>
          <p:nvPr/>
        </p:nvSpPr>
        <p:spPr>
          <a:xfrm>
            <a:off x="0" y="5934670"/>
            <a:ext cx="4724371"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Reflection</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4993" name="Photo"/>
          <p:cNvSpPr>
            <a:spLocks noEditPoints="1" noChangeArrowheads="1"/>
          </p:cNvSpPr>
          <p:nvPr/>
        </p:nvSpPr>
        <p:spPr bwMode="auto">
          <a:xfrm>
            <a:off x="3657600" y="457200"/>
            <a:ext cx="1809750" cy="1362075"/>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61 w 21600"/>
              <a:gd name="T17" fmla="*/ 22454 h 21600"/>
              <a:gd name="T18" fmla="*/ 21069 w 21600"/>
              <a:gd name="T19" fmla="*/ 30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p14="http://schemas.microsoft.com/office/powerpoint/2010/main">
        <mc:Choice Requires="p14">
          <p:contentPart p14:bwMode="auto" r:id="rId2">
            <p14:nvContentPartPr>
              <p14:cNvPr id="84994" name="Ink 2"/>
              <p14:cNvContentPartPr>
                <a14:cpLocks xmlns:a14="http://schemas.microsoft.com/office/drawing/2010/main" noRot="1" noChangeAspect="1" noEditPoints="1" noChangeArrowheads="1" noChangeShapeType="1"/>
              </p14:cNvContentPartPr>
              <p14:nvPr/>
            </p14:nvContentPartPr>
            <p14:xfrm>
              <a:off x="3963988" y="3079750"/>
              <a:ext cx="1544637" cy="649288"/>
            </p14:xfrm>
          </p:contentPart>
        </mc:Choice>
        <mc:Fallback xmlns="">
          <p:pic>
            <p:nvPicPr>
              <p:cNvPr id="84994" name="Ink 2"/>
              <p:cNvPicPr>
                <a:picLocks noRot="1" noChangeAspect="1" noEditPoints="1" noChangeArrowheads="1" noChangeShapeType="1"/>
              </p:cNvPicPr>
              <p:nvPr/>
            </p:nvPicPr>
            <p:blipFill>
              <a:blip r:embed="rId3"/>
              <a:stretch>
                <a:fillRect/>
              </a:stretch>
            </p:blipFill>
            <p:spPr>
              <a:xfrm>
                <a:off x="3954629" y="3070392"/>
                <a:ext cx="1563356" cy="66800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4995" name="Ink 3"/>
              <p14:cNvContentPartPr>
                <a14:cpLocks xmlns:a14="http://schemas.microsoft.com/office/drawing/2010/main" noRot="1" noChangeAspect="1" noEditPoints="1" noChangeArrowheads="1" noChangeShapeType="1"/>
              </p14:cNvContentPartPr>
              <p14:nvPr/>
            </p14:nvContentPartPr>
            <p14:xfrm>
              <a:off x="4437063" y="3421063"/>
              <a:ext cx="800100" cy="322262"/>
            </p14:xfrm>
          </p:contentPart>
        </mc:Choice>
        <mc:Fallback xmlns="">
          <p:pic>
            <p:nvPicPr>
              <p:cNvPr id="84995" name="Ink 3"/>
              <p:cNvPicPr>
                <a:picLocks noRot="1" noChangeAspect="1" noEditPoints="1" noChangeArrowheads="1" noChangeShapeType="1"/>
              </p:cNvPicPr>
              <p:nvPr/>
            </p:nvPicPr>
            <p:blipFill>
              <a:blip r:embed="rId5"/>
              <a:stretch>
                <a:fillRect/>
              </a:stretch>
            </p:blipFill>
            <p:spPr>
              <a:xfrm>
                <a:off x="4427705" y="3411701"/>
                <a:ext cx="818816" cy="34098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4996" name="Ink 4"/>
              <p14:cNvContentPartPr>
                <a14:cpLocks xmlns:a14="http://schemas.microsoft.com/office/drawing/2010/main" noRot="1" noChangeAspect="1" noEditPoints="1" noChangeArrowheads="1" noChangeShapeType="1"/>
              </p14:cNvContentPartPr>
              <p14:nvPr/>
            </p14:nvContentPartPr>
            <p14:xfrm>
              <a:off x="4408488" y="3629025"/>
              <a:ext cx="1587" cy="36513"/>
            </p14:xfrm>
          </p:contentPart>
        </mc:Choice>
        <mc:Fallback xmlns="">
          <p:pic>
            <p:nvPicPr>
              <p:cNvPr id="84996" name="Ink 4"/>
              <p:cNvPicPr>
                <a:picLocks noRot="1" noChangeAspect="1" noEditPoints="1" noChangeArrowheads="1" noChangeShapeType="1"/>
              </p:cNvPicPr>
              <p:nvPr/>
            </p:nvPicPr>
            <p:blipFill>
              <a:blip r:embed="rId7"/>
              <a:stretch>
                <a:fillRect/>
              </a:stretch>
            </p:blipFill>
            <p:spPr>
              <a:xfrm>
                <a:off x="4367226" y="3619626"/>
                <a:ext cx="84111" cy="5531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4997" name="Ink 5"/>
              <p14:cNvContentPartPr>
                <a14:cpLocks xmlns:a14="http://schemas.microsoft.com/office/drawing/2010/main" noRot="1" noChangeAspect="1" noEditPoints="1" noChangeArrowheads="1" noChangeShapeType="1"/>
              </p14:cNvContentPartPr>
              <p14:nvPr/>
            </p14:nvContentPartPr>
            <p14:xfrm>
              <a:off x="3378200" y="3829050"/>
              <a:ext cx="815975" cy="271463"/>
            </p14:xfrm>
          </p:contentPart>
        </mc:Choice>
        <mc:Fallback xmlns="">
          <p:pic>
            <p:nvPicPr>
              <p:cNvPr id="84997" name="Ink 5"/>
              <p:cNvPicPr>
                <a:picLocks noRot="1" noChangeAspect="1" noEditPoints="1" noChangeArrowheads="1" noChangeShapeType="1"/>
              </p:cNvPicPr>
              <p:nvPr/>
            </p:nvPicPr>
            <p:blipFill>
              <a:blip r:embed="rId9"/>
              <a:stretch>
                <a:fillRect/>
              </a:stretch>
            </p:blipFill>
            <p:spPr>
              <a:xfrm>
                <a:off x="3368842" y="3819702"/>
                <a:ext cx="834692"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4998" name="Ink 6"/>
              <p14:cNvContentPartPr>
                <a14:cpLocks xmlns:a14="http://schemas.microsoft.com/office/drawing/2010/main" noRot="1" noChangeAspect="1" noEditPoints="1" noChangeArrowheads="1" noChangeShapeType="1"/>
              </p14:cNvContentPartPr>
              <p14:nvPr/>
            </p14:nvContentPartPr>
            <p14:xfrm>
              <a:off x="4357688" y="3829050"/>
              <a:ext cx="900112" cy="300038"/>
            </p14:xfrm>
          </p:contentPart>
        </mc:Choice>
        <mc:Fallback xmlns="">
          <p:pic>
            <p:nvPicPr>
              <p:cNvPr id="84998" name="Ink 6"/>
              <p:cNvPicPr>
                <a:picLocks noRot="1" noChangeAspect="1" noEditPoints="1" noChangeArrowheads="1" noChangeShapeType="1"/>
              </p:cNvPicPr>
              <p:nvPr/>
            </p:nvPicPr>
            <p:blipFill>
              <a:blip r:embed="rId11"/>
              <a:stretch>
                <a:fillRect/>
              </a:stretch>
            </p:blipFill>
            <p:spPr>
              <a:xfrm>
                <a:off x="4348327" y="3819685"/>
                <a:ext cx="918834" cy="31876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4999" name="Ink 7"/>
              <p14:cNvContentPartPr>
                <a14:cpLocks xmlns:a14="http://schemas.microsoft.com/office/drawing/2010/main" noRot="1" noChangeAspect="1" noEditPoints="1" noChangeArrowheads="1" noChangeShapeType="1"/>
              </p14:cNvContentPartPr>
              <p14:nvPr/>
            </p14:nvContentPartPr>
            <p14:xfrm>
              <a:off x="4037013" y="4143375"/>
              <a:ext cx="828675" cy="285750"/>
            </p14:xfrm>
          </p:contentPart>
        </mc:Choice>
        <mc:Fallback xmlns="">
          <p:pic>
            <p:nvPicPr>
              <p:cNvPr id="84999" name="Ink 7"/>
              <p:cNvPicPr>
                <a:picLocks noRot="1" noChangeAspect="1" noEditPoints="1" noChangeArrowheads="1" noChangeShapeType="1"/>
              </p:cNvPicPr>
              <p:nvPr/>
            </p:nvPicPr>
            <p:blipFill>
              <a:blip r:embed="rId13"/>
              <a:stretch>
                <a:fillRect/>
              </a:stretch>
            </p:blipFill>
            <p:spPr>
              <a:xfrm>
                <a:off x="4027654" y="4134018"/>
                <a:ext cx="847394" cy="30446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5000" name="Ink 8"/>
              <p14:cNvContentPartPr>
                <a14:cpLocks xmlns:a14="http://schemas.microsoft.com/office/drawing/2010/main" noRot="1" noChangeAspect="1" noEditPoints="1" noChangeArrowheads="1" noChangeShapeType="1"/>
              </p14:cNvContentPartPr>
              <p14:nvPr/>
            </p14:nvContentPartPr>
            <p14:xfrm>
              <a:off x="2857500" y="4500563"/>
              <a:ext cx="842963" cy="371475"/>
            </p14:xfrm>
          </p:contentPart>
        </mc:Choice>
        <mc:Fallback xmlns="">
          <p:pic>
            <p:nvPicPr>
              <p:cNvPr id="85000" name="Ink 8"/>
              <p:cNvPicPr>
                <a:picLocks noRot="1" noChangeAspect="1" noEditPoints="1" noChangeArrowheads="1" noChangeShapeType="1"/>
              </p:cNvPicPr>
              <p:nvPr/>
            </p:nvPicPr>
            <p:blipFill>
              <a:blip r:embed="rId15"/>
              <a:stretch>
                <a:fillRect/>
              </a:stretch>
            </p:blipFill>
            <p:spPr>
              <a:xfrm>
                <a:off x="2848142" y="4491204"/>
                <a:ext cx="861680" cy="39019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5001" name="Ink 9"/>
              <p14:cNvContentPartPr>
                <a14:cpLocks xmlns:a14="http://schemas.microsoft.com/office/drawing/2010/main" noRot="1" noChangeAspect="1" noEditPoints="1" noChangeArrowheads="1" noChangeShapeType="1"/>
              </p14:cNvContentPartPr>
              <p14:nvPr/>
            </p14:nvContentPartPr>
            <p14:xfrm>
              <a:off x="3251200" y="4865688"/>
              <a:ext cx="977900" cy="385762"/>
            </p14:xfrm>
          </p:contentPart>
        </mc:Choice>
        <mc:Fallback xmlns="">
          <p:pic>
            <p:nvPicPr>
              <p:cNvPr id="85001" name="Ink 9"/>
              <p:cNvPicPr>
                <a:picLocks noRot="1" noChangeAspect="1" noEditPoints="1" noChangeArrowheads="1" noChangeShapeType="1"/>
              </p:cNvPicPr>
              <p:nvPr/>
            </p:nvPicPr>
            <p:blipFill>
              <a:blip r:embed="rId17"/>
              <a:stretch>
                <a:fillRect/>
              </a:stretch>
            </p:blipFill>
            <p:spPr>
              <a:xfrm>
                <a:off x="3241839" y="4856332"/>
                <a:ext cx="996623" cy="404474"/>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5002" name="Ink 10"/>
              <p14:cNvContentPartPr>
                <a14:cpLocks xmlns:a14="http://schemas.microsoft.com/office/drawing/2010/main" noRot="1" noChangeAspect="1" noEditPoints="1" noChangeArrowheads="1" noChangeShapeType="1"/>
              </p14:cNvContentPartPr>
              <p14:nvPr/>
            </p14:nvContentPartPr>
            <p14:xfrm>
              <a:off x="4186238" y="5286375"/>
              <a:ext cx="1557337" cy="479425"/>
            </p14:xfrm>
          </p:contentPart>
        </mc:Choice>
        <mc:Fallback xmlns="">
          <p:pic>
            <p:nvPicPr>
              <p:cNvPr id="85002" name="Ink 10"/>
              <p:cNvPicPr>
                <a:picLocks noRot="1" noChangeAspect="1" noEditPoints="1" noChangeArrowheads="1" noChangeShapeType="1"/>
              </p:cNvPicPr>
              <p:nvPr/>
            </p:nvPicPr>
            <p:blipFill>
              <a:blip r:embed="rId19"/>
              <a:stretch>
                <a:fillRect/>
              </a:stretch>
            </p:blipFill>
            <p:spPr>
              <a:xfrm>
                <a:off x="4176878" y="5277017"/>
                <a:ext cx="1576057" cy="49814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5003" name="Ink 11"/>
              <p14:cNvContentPartPr>
                <a14:cpLocks xmlns:a14="http://schemas.microsoft.com/office/drawing/2010/main" noRot="1" noChangeAspect="1" noEditPoints="1" noChangeArrowheads="1" noChangeShapeType="1"/>
              </p14:cNvContentPartPr>
              <p14:nvPr/>
            </p14:nvContentPartPr>
            <p14:xfrm>
              <a:off x="4672013" y="5780088"/>
              <a:ext cx="771525" cy="257175"/>
            </p14:xfrm>
          </p:contentPart>
        </mc:Choice>
        <mc:Fallback xmlns="">
          <p:pic>
            <p:nvPicPr>
              <p:cNvPr id="85003" name="Ink 11"/>
              <p:cNvPicPr>
                <a:picLocks noRot="1" noChangeAspect="1" noEditPoints="1" noChangeArrowheads="1" noChangeShapeType="1"/>
              </p:cNvPicPr>
              <p:nvPr/>
            </p:nvPicPr>
            <p:blipFill>
              <a:blip r:embed="rId21"/>
              <a:stretch>
                <a:fillRect/>
              </a:stretch>
            </p:blipFill>
            <p:spPr>
              <a:xfrm>
                <a:off x="4662657" y="5770736"/>
                <a:ext cx="790237" cy="27587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5004" name="Ink 12"/>
              <p14:cNvContentPartPr>
                <a14:cpLocks xmlns:a14="http://schemas.microsoft.com/office/drawing/2010/main" noRot="1" noChangeAspect="1" noEditPoints="1" noChangeArrowheads="1" noChangeShapeType="1"/>
              </p14:cNvContentPartPr>
              <p14:nvPr/>
            </p14:nvContentPartPr>
            <p14:xfrm>
              <a:off x="3963988" y="3143250"/>
              <a:ext cx="315912" cy="193675"/>
            </p14:xfrm>
          </p:contentPart>
        </mc:Choice>
        <mc:Fallback xmlns="">
          <p:pic>
            <p:nvPicPr>
              <p:cNvPr id="85004" name="Ink 12"/>
              <p:cNvPicPr>
                <a:picLocks noRot="1" noChangeAspect="1" noEditPoints="1" noChangeArrowheads="1" noChangeShapeType="1"/>
              </p:cNvPicPr>
              <p:nvPr/>
            </p:nvPicPr>
            <p:blipFill>
              <a:blip r:embed="rId23"/>
              <a:stretch>
                <a:fillRect/>
              </a:stretch>
            </p:blipFill>
            <p:spPr>
              <a:xfrm>
                <a:off x="3954633" y="3133890"/>
                <a:ext cx="334622" cy="212395"/>
              </a:xfrm>
              <a:prstGeom prst="rect">
                <a:avLst/>
              </a:prstGeom>
            </p:spPr>
          </p:pic>
        </mc:Fallback>
      </mc:AlternateContent>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Bacteria, Viruses and Other… Reflection</a:t>
            </a:r>
            <a:endParaRPr lang="en-US" dirty="0"/>
          </a:p>
        </p:txBody>
      </p:sp>
      <p:sp>
        <p:nvSpPr>
          <p:cNvPr id="3" name="Content Placeholder 2"/>
          <p:cNvSpPr>
            <a:spLocks noGrp="1"/>
          </p:cNvSpPr>
          <p:nvPr>
            <p:ph idx="1"/>
          </p:nvPr>
        </p:nvSpPr>
        <p:spPr>
          <a:xfrm>
            <a:off x="457200" y="1600200"/>
            <a:ext cx="8686800" cy="5257800"/>
          </a:xfrm>
        </p:spPr>
        <p:txBody>
          <a:bodyPr>
            <a:normAutofit fontScale="92500" lnSpcReduction="20000"/>
          </a:bodyPr>
          <a:lstStyle/>
          <a:p>
            <a:pPr marL="651510" indent="-514350">
              <a:buFont typeface="+mj-lt"/>
              <a:buAutoNum type="arabicPeriod"/>
            </a:pPr>
            <a:r>
              <a:rPr lang="en-US" dirty="0" smtClean="0"/>
              <a:t>Name 2 features that all bacteria share.</a:t>
            </a:r>
          </a:p>
          <a:p>
            <a:pPr marL="651510" indent="-514350">
              <a:buFont typeface="+mj-lt"/>
              <a:buAutoNum type="arabicPeriod"/>
            </a:pPr>
            <a:r>
              <a:rPr lang="en-US" dirty="0" smtClean="0"/>
              <a:t>What three shapes can bacteria have? </a:t>
            </a:r>
          </a:p>
          <a:p>
            <a:pPr marL="651510" indent="-514350">
              <a:buFont typeface="+mj-lt"/>
              <a:buAutoNum type="arabicPeriod"/>
            </a:pPr>
            <a:r>
              <a:rPr lang="en-US" dirty="0" smtClean="0"/>
              <a:t>How can bacteria be helpful? How can they be harmful? </a:t>
            </a:r>
          </a:p>
          <a:p>
            <a:pPr marL="651510" indent="-514350">
              <a:buFont typeface="+mj-lt"/>
              <a:buAutoNum type="arabicPeriod"/>
            </a:pPr>
            <a:r>
              <a:rPr lang="en-US" dirty="0" smtClean="0"/>
              <a:t>How does a virus harm a host cell? </a:t>
            </a:r>
          </a:p>
          <a:p>
            <a:pPr marL="651510" indent="-514350">
              <a:buFont typeface="+mj-lt"/>
              <a:buAutoNum type="arabicPeriod"/>
            </a:pPr>
            <a:r>
              <a:rPr lang="en-US" dirty="0" smtClean="0"/>
              <a:t>Why are viruses not considered to be living organisms?</a:t>
            </a:r>
          </a:p>
          <a:p>
            <a:pPr marL="651510" indent="-514350">
              <a:buFont typeface="+mj-lt"/>
              <a:buAutoNum type="arabicPeriod"/>
            </a:pPr>
            <a:r>
              <a:rPr lang="en-US" dirty="0" smtClean="0"/>
              <a:t>What is a parasite? </a:t>
            </a:r>
          </a:p>
          <a:p>
            <a:pPr marL="651510" indent="-514350">
              <a:buFont typeface="+mj-lt"/>
              <a:buAutoNum type="arabicPeriod"/>
            </a:pPr>
            <a:r>
              <a:rPr lang="en-US" dirty="0" smtClean="0"/>
              <a:t>Analyze: Parasitic bacteria do not usually kill their hosts, at least not quickly.  For a parasite, why is it better not to kill the host? EXPLAIN….</a:t>
            </a:r>
          </a:p>
          <a:p>
            <a:pPr marL="651510" indent="-514350">
              <a:buFont typeface="+mj-lt"/>
              <a:buAutoNum type="arabicPeriod"/>
            </a:pPr>
            <a:r>
              <a:rPr lang="en-US" dirty="0" smtClean="0"/>
              <a:t>Compare and Contrast: What features do viruses and cells have in common? How are they different? </a:t>
            </a:r>
          </a:p>
          <a:p>
            <a:pPr marL="651510" indent="-514350">
              <a:buFont typeface="+mj-lt"/>
              <a:buAutoNum type="arabicPeriod"/>
            </a:pPr>
            <a:endParaRPr lang="en-US" dirty="0" smtClean="0"/>
          </a:p>
          <a:p>
            <a:pPr marL="65151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normAutofit/>
          </a:bodyPr>
          <a:lstStyle/>
          <a:p>
            <a:r>
              <a:rPr lang="en-US" sz="2800" dirty="0" smtClean="0"/>
              <a:t>bacteria…</a:t>
            </a:r>
            <a:endParaRPr lang="en-US" sz="2800" dirty="0"/>
          </a:p>
        </p:txBody>
      </p:sp>
      <p:sp>
        <p:nvSpPr>
          <p:cNvPr id="9" name="Text Placeholder 8"/>
          <p:cNvSpPr>
            <a:spLocks noGrp="1"/>
          </p:cNvSpPr>
          <p:nvPr>
            <p:ph type="body" sz="half" idx="3"/>
          </p:nvPr>
        </p:nvSpPr>
        <p:spPr/>
        <p:txBody>
          <a:bodyPr/>
          <a:lstStyle/>
          <a:p>
            <a:endParaRPr lang="en-US"/>
          </a:p>
        </p:txBody>
      </p:sp>
      <p:sp>
        <p:nvSpPr>
          <p:cNvPr id="10" name="Content Placeholder 9"/>
          <p:cNvSpPr>
            <a:spLocks noGrp="1"/>
          </p:cNvSpPr>
          <p:nvPr>
            <p:ph sz="quarter" idx="2"/>
          </p:nvPr>
        </p:nvSpPr>
        <p:spPr/>
        <p:txBody>
          <a:bodyPr/>
          <a:lstStyle/>
          <a:p>
            <a:r>
              <a:rPr lang="en-US" dirty="0" smtClean="0"/>
              <a:t>smallest </a:t>
            </a:r>
            <a:r>
              <a:rPr lang="en-US" b="1" dirty="0" smtClean="0"/>
              <a:t>living</a:t>
            </a:r>
            <a:r>
              <a:rPr lang="en-US" dirty="0" smtClean="0"/>
              <a:t> thing</a:t>
            </a:r>
            <a:endParaRPr lang="en-US" dirty="0"/>
          </a:p>
        </p:txBody>
      </p:sp>
      <p:sp>
        <p:nvSpPr>
          <p:cNvPr id="11" name="Content Placeholder 10"/>
          <p:cNvSpPr>
            <a:spLocks noGrp="1"/>
          </p:cNvSpPr>
          <p:nvPr>
            <p:ph sz="quarter" idx="4"/>
          </p:nvPr>
        </p:nvSpPr>
        <p:spPr/>
        <p:txBody>
          <a:bodyPr/>
          <a:lstStyle/>
          <a:p>
            <a:endParaRPr lang="en-US"/>
          </a:p>
        </p:txBody>
      </p:sp>
    </p:spTree>
    <p:extLst>
      <p:ext uri="{BB962C8B-B14F-4D97-AF65-F5344CB8AC3E}">
        <p14:creationId xmlns:p14="http://schemas.microsoft.com/office/powerpoint/2010/main" val="1059853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normAutofit/>
          </a:bodyPr>
          <a:lstStyle/>
          <a:p>
            <a:r>
              <a:rPr lang="en-US" sz="2800" dirty="0" smtClean="0"/>
              <a:t>bacteria…</a:t>
            </a:r>
            <a:endParaRPr lang="en-US" sz="2800" dirty="0"/>
          </a:p>
        </p:txBody>
      </p:sp>
      <p:sp>
        <p:nvSpPr>
          <p:cNvPr id="9" name="Text Placeholder 8"/>
          <p:cNvSpPr>
            <a:spLocks noGrp="1"/>
          </p:cNvSpPr>
          <p:nvPr>
            <p:ph type="body" sz="half" idx="3"/>
          </p:nvPr>
        </p:nvSpPr>
        <p:spPr/>
        <p:txBody>
          <a:bodyPr/>
          <a:lstStyle/>
          <a:p>
            <a:endParaRPr lang="en-US"/>
          </a:p>
        </p:txBody>
      </p:sp>
      <p:sp>
        <p:nvSpPr>
          <p:cNvPr id="10" name="Content Placeholder 9"/>
          <p:cNvSpPr>
            <a:spLocks noGrp="1"/>
          </p:cNvSpPr>
          <p:nvPr>
            <p:ph sz="quarter" idx="2"/>
          </p:nvPr>
        </p:nvSpPr>
        <p:spPr/>
        <p:txBody>
          <a:bodyPr/>
          <a:lstStyle/>
          <a:p>
            <a:r>
              <a:rPr lang="en-US" dirty="0" smtClean="0"/>
              <a:t>smallest living thing</a:t>
            </a:r>
          </a:p>
          <a:p>
            <a:r>
              <a:rPr lang="en-US" dirty="0" smtClean="0"/>
              <a:t>unicellular prokaryote</a:t>
            </a:r>
            <a:endParaRPr lang="en-US" dirty="0"/>
          </a:p>
        </p:txBody>
      </p:sp>
      <p:sp>
        <p:nvSpPr>
          <p:cNvPr id="11" name="Content Placeholder 10"/>
          <p:cNvSpPr>
            <a:spLocks noGrp="1"/>
          </p:cNvSpPr>
          <p:nvPr>
            <p:ph sz="quarter" idx="4"/>
          </p:nvPr>
        </p:nvSpPr>
        <p:spPr/>
        <p:txBody>
          <a:bodyPr/>
          <a:lstStyle/>
          <a:p>
            <a:endParaRPr lang="en-US"/>
          </a:p>
        </p:txBody>
      </p:sp>
    </p:spTree>
    <p:extLst>
      <p:ext uri="{BB962C8B-B14F-4D97-AF65-F5344CB8AC3E}">
        <p14:creationId xmlns:p14="http://schemas.microsoft.com/office/powerpoint/2010/main" val="2024239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normAutofit/>
          </a:bodyPr>
          <a:lstStyle/>
          <a:p>
            <a:r>
              <a:rPr lang="en-US" sz="2800" dirty="0" smtClean="0"/>
              <a:t>bacteria…</a:t>
            </a:r>
            <a:endParaRPr lang="en-US" sz="2800" dirty="0"/>
          </a:p>
        </p:txBody>
      </p:sp>
      <p:sp>
        <p:nvSpPr>
          <p:cNvPr id="9" name="Text Placeholder 8"/>
          <p:cNvSpPr>
            <a:spLocks noGrp="1"/>
          </p:cNvSpPr>
          <p:nvPr>
            <p:ph type="body" sz="half" idx="3"/>
          </p:nvPr>
        </p:nvSpPr>
        <p:spPr/>
        <p:txBody>
          <a:bodyPr/>
          <a:lstStyle/>
          <a:p>
            <a:endParaRPr lang="en-US"/>
          </a:p>
        </p:txBody>
      </p:sp>
      <p:sp>
        <p:nvSpPr>
          <p:cNvPr id="10" name="Content Placeholder 9"/>
          <p:cNvSpPr>
            <a:spLocks noGrp="1"/>
          </p:cNvSpPr>
          <p:nvPr>
            <p:ph sz="quarter" idx="2"/>
          </p:nvPr>
        </p:nvSpPr>
        <p:spPr/>
        <p:txBody>
          <a:bodyPr/>
          <a:lstStyle/>
          <a:p>
            <a:r>
              <a:rPr lang="en-US" dirty="0" smtClean="0"/>
              <a:t>smallest living thing</a:t>
            </a:r>
          </a:p>
          <a:p>
            <a:r>
              <a:rPr lang="en-US" dirty="0" smtClean="0"/>
              <a:t>unicellular prokaryote</a:t>
            </a:r>
          </a:p>
          <a:p>
            <a:r>
              <a:rPr lang="en-US" dirty="0" smtClean="0"/>
              <a:t>reproduces </a:t>
            </a:r>
            <a:r>
              <a:rPr lang="en-US" i="1" dirty="0" smtClean="0">
                <a:effectLst>
                  <a:outerShdw blurRad="38100" dist="38100" dir="2700000" algn="tl">
                    <a:srgbClr val="000000">
                      <a:alpha val="43137"/>
                    </a:srgbClr>
                  </a:outerShdw>
                </a:effectLst>
              </a:rPr>
              <a:t>FAST</a:t>
            </a:r>
            <a:r>
              <a:rPr lang="en-US" dirty="0" smtClean="0"/>
              <a:t> through </a:t>
            </a:r>
            <a:r>
              <a:rPr lang="en-US" b="1" dirty="0" smtClean="0"/>
              <a:t>binary fission</a:t>
            </a:r>
            <a:endParaRPr lang="en-US" b="1" dirty="0"/>
          </a:p>
        </p:txBody>
      </p:sp>
      <p:sp>
        <p:nvSpPr>
          <p:cNvPr id="11" name="Content Placeholder 10"/>
          <p:cNvSpPr>
            <a:spLocks noGrp="1"/>
          </p:cNvSpPr>
          <p:nvPr>
            <p:ph sz="quarter" idx="4"/>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39937" name="Ink 1"/>
              <p14:cNvContentPartPr>
                <a14:cpLocks xmlns:a14="http://schemas.microsoft.com/office/drawing/2010/main" noRot="1" noChangeAspect="1" noEditPoints="1" noChangeArrowheads="1" noChangeShapeType="1"/>
              </p14:cNvContentPartPr>
              <p14:nvPr/>
            </p14:nvContentPartPr>
            <p14:xfrm>
              <a:off x="522288" y="1885950"/>
              <a:ext cx="2014537" cy="114300"/>
            </p14:xfrm>
          </p:contentPart>
        </mc:Choice>
        <mc:Fallback xmlns="">
          <p:pic>
            <p:nvPicPr>
              <p:cNvPr id="39937" name="Ink 1"/>
              <p:cNvPicPr>
                <a:picLocks noRot="1" noChangeAspect="1" noEditPoints="1" noChangeArrowheads="1" noChangeShapeType="1"/>
              </p:cNvPicPr>
              <p:nvPr/>
            </p:nvPicPr>
            <p:blipFill>
              <a:blip r:embed="rId5"/>
              <a:stretch>
                <a:fillRect/>
              </a:stretch>
            </p:blipFill>
            <p:spPr>
              <a:xfrm>
                <a:off x="506088" y="1822129"/>
                <a:ext cx="2046577" cy="24194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9938" name="Ink 2"/>
              <p14:cNvContentPartPr>
                <a14:cpLocks xmlns:a14="http://schemas.microsoft.com/office/drawing/2010/main" noRot="1" noChangeAspect="1" noEditPoints="1" noChangeArrowheads="1" noChangeShapeType="1"/>
              </p14:cNvContentPartPr>
              <p14:nvPr/>
            </p14:nvContentPartPr>
            <p14:xfrm>
              <a:off x="1014413" y="2614613"/>
              <a:ext cx="2636837" cy="179387"/>
            </p14:xfrm>
          </p:contentPart>
        </mc:Choice>
        <mc:Fallback xmlns="">
          <p:pic>
            <p:nvPicPr>
              <p:cNvPr id="39938" name="Ink 2"/>
              <p:cNvPicPr>
                <a:picLocks noRot="1" noChangeAspect="1" noEditPoints="1" noChangeArrowheads="1" noChangeShapeType="1"/>
              </p:cNvPicPr>
              <p:nvPr/>
            </p:nvPicPr>
            <p:blipFill>
              <a:blip r:embed="rId7"/>
              <a:stretch>
                <a:fillRect/>
              </a:stretch>
            </p:blipFill>
            <p:spPr>
              <a:xfrm>
                <a:off x="998574" y="2550855"/>
                <a:ext cx="2668515" cy="30654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9939" name="Ink 3"/>
              <p14:cNvContentPartPr>
                <a14:cpLocks xmlns:a14="http://schemas.microsoft.com/office/drawing/2010/main" noRot="1" noChangeAspect="1" noEditPoints="1" noChangeArrowheads="1" noChangeShapeType="1"/>
              </p14:cNvContentPartPr>
              <p14:nvPr/>
            </p14:nvContentPartPr>
            <p14:xfrm>
              <a:off x="1128713" y="3049588"/>
              <a:ext cx="1479550" cy="73025"/>
            </p14:xfrm>
          </p:contentPart>
        </mc:Choice>
        <mc:Fallback xmlns="">
          <p:pic>
            <p:nvPicPr>
              <p:cNvPr id="39939" name="Ink 3"/>
              <p:cNvPicPr>
                <a:picLocks noRot="1" noChangeAspect="1" noEditPoints="1" noChangeArrowheads="1" noChangeShapeType="1"/>
              </p:cNvPicPr>
              <p:nvPr/>
            </p:nvPicPr>
            <p:blipFill>
              <a:blip r:embed="rId9"/>
              <a:stretch>
                <a:fillRect/>
              </a:stretch>
            </p:blipFill>
            <p:spPr>
              <a:xfrm>
                <a:off x="1112874" y="2986276"/>
                <a:ext cx="1511229" cy="1996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9940" name="Ink 4"/>
              <p14:cNvContentPartPr>
                <a14:cpLocks xmlns:a14="http://schemas.microsoft.com/office/drawing/2010/main" noRot="1" noChangeAspect="1" noEditPoints="1" noChangeArrowheads="1" noChangeShapeType="1"/>
              </p14:cNvContentPartPr>
              <p14:nvPr/>
            </p14:nvContentPartPr>
            <p14:xfrm>
              <a:off x="2671763" y="3086100"/>
              <a:ext cx="1500187" cy="36513"/>
            </p14:xfrm>
          </p:contentPart>
        </mc:Choice>
        <mc:Fallback xmlns="">
          <p:pic>
            <p:nvPicPr>
              <p:cNvPr id="39940" name="Ink 4"/>
              <p:cNvPicPr>
                <a:picLocks noRot="1" noChangeAspect="1" noEditPoints="1" noChangeArrowheads="1" noChangeShapeType="1"/>
              </p:cNvPicPr>
              <p:nvPr/>
            </p:nvPicPr>
            <p:blipFill>
              <a:blip r:embed="rId11"/>
              <a:stretch>
                <a:fillRect/>
              </a:stretch>
            </p:blipFill>
            <p:spPr>
              <a:xfrm>
                <a:off x="2655562" y="3022473"/>
                <a:ext cx="1532228" cy="16376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9941" name="Ink 5"/>
              <p14:cNvContentPartPr>
                <a14:cpLocks xmlns:a14="http://schemas.microsoft.com/office/drawing/2010/main" noRot="1" noChangeAspect="1" noEditPoints="1" noChangeArrowheads="1" noChangeShapeType="1"/>
              </p14:cNvContentPartPr>
              <p14:nvPr/>
            </p14:nvContentPartPr>
            <p14:xfrm>
              <a:off x="1143000" y="3436938"/>
              <a:ext cx="1042988" cy="57150"/>
            </p14:xfrm>
          </p:contentPart>
        </mc:Choice>
        <mc:Fallback xmlns="">
          <p:pic>
            <p:nvPicPr>
              <p:cNvPr id="39941" name="Ink 5"/>
              <p:cNvPicPr>
                <a:picLocks noRot="1" noChangeAspect="1" noEditPoints="1" noChangeArrowheads="1" noChangeShapeType="1"/>
              </p:cNvPicPr>
              <p:nvPr/>
            </p:nvPicPr>
            <p:blipFill>
              <a:blip r:embed="rId13"/>
              <a:stretch>
                <a:fillRect/>
              </a:stretch>
            </p:blipFill>
            <p:spPr>
              <a:xfrm>
                <a:off x="1127164" y="3373318"/>
                <a:ext cx="1074659" cy="18403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942" name="Ink 6"/>
              <p14:cNvContentPartPr>
                <a14:cpLocks xmlns:a14="http://schemas.microsoft.com/office/drawing/2010/main" noRot="1" noChangeAspect="1" noEditPoints="1" noChangeArrowheads="1" noChangeShapeType="1"/>
              </p14:cNvContentPartPr>
              <p14:nvPr/>
            </p14:nvContentPartPr>
            <p14:xfrm>
              <a:off x="2486025" y="3835400"/>
              <a:ext cx="1428750" cy="115888"/>
            </p14:xfrm>
          </p:contentPart>
        </mc:Choice>
        <mc:Fallback xmlns="">
          <p:pic>
            <p:nvPicPr>
              <p:cNvPr id="39942" name="Ink 6"/>
              <p:cNvPicPr>
                <a:picLocks noRot="1" noChangeAspect="1" noEditPoints="1" noChangeArrowheads="1" noChangeShapeType="1"/>
              </p:cNvPicPr>
              <p:nvPr/>
            </p:nvPicPr>
            <p:blipFill>
              <a:blip r:embed="rId15"/>
              <a:stretch>
                <a:fillRect/>
              </a:stretch>
            </p:blipFill>
            <p:spPr>
              <a:xfrm>
                <a:off x="2470186" y="3772057"/>
                <a:ext cx="1460428" cy="242573"/>
              </a:xfrm>
              <a:prstGeom prst="rect">
                <a:avLst/>
              </a:prstGeom>
            </p:spPr>
          </p:pic>
        </mc:Fallback>
      </mc:AlternateContent>
    </p:spTree>
    <p:extLst>
      <p:ext uri="{BB962C8B-B14F-4D97-AF65-F5344CB8AC3E}">
        <p14:creationId xmlns:p14="http://schemas.microsoft.com/office/powerpoint/2010/main" val="265113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normAutofit/>
          </a:bodyPr>
          <a:lstStyle/>
          <a:p>
            <a:r>
              <a:rPr lang="en-US" sz="2800" dirty="0" smtClean="0"/>
              <a:t>bacteria…</a:t>
            </a:r>
            <a:endParaRPr lang="en-US" sz="2800" dirty="0"/>
          </a:p>
        </p:txBody>
      </p:sp>
      <p:sp>
        <p:nvSpPr>
          <p:cNvPr id="9" name="Text Placeholder 8"/>
          <p:cNvSpPr>
            <a:spLocks noGrp="1"/>
          </p:cNvSpPr>
          <p:nvPr>
            <p:ph type="body" sz="half" idx="3"/>
          </p:nvPr>
        </p:nvSpPr>
        <p:spPr/>
        <p:txBody>
          <a:bodyPr>
            <a:normAutofit/>
          </a:bodyPr>
          <a:lstStyle/>
          <a:p>
            <a:r>
              <a:rPr lang="en-US" sz="2800" dirty="0" smtClean="0"/>
              <a:t>viruses…</a:t>
            </a:r>
            <a:endParaRPr lang="en-US" sz="2800" dirty="0"/>
          </a:p>
        </p:txBody>
      </p:sp>
      <p:sp>
        <p:nvSpPr>
          <p:cNvPr id="10" name="Content Placeholder 9"/>
          <p:cNvSpPr>
            <a:spLocks noGrp="1"/>
          </p:cNvSpPr>
          <p:nvPr>
            <p:ph sz="quarter" idx="2"/>
          </p:nvPr>
        </p:nvSpPr>
        <p:spPr/>
        <p:txBody>
          <a:bodyPr/>
          <a:lstStyle/>
          <a:p>
            <a:r>
              <a:rPr lang="en-US" dirty="0" smtClean="0"/>
              <a:t>smallest living thing</a:t>
            </a:r>
          </a:p>
          <a:p>
            <a:r>
              <a:rPr lang="en-US" dirty="0" smtClean="0"/>
              <a:t>unicellular prokaryote</a:t>
            </a:r>
          </a:p>
          <a:p>
            <a:r>
              <a:rPr lang="en-US" dirty="0" smtClean="0"/>
              <a:t>reproduces </a:t>
            </a:r>
            <a:r>
              <a:rPr lang="en-US" i="1" dirty="0" smtClean="0">
                <a:effectLst>
                  <a:outerShdw blurRad="38100" dist="38100" dir="2700000" algn="tl">
                    <a:srgbClr val="000000">
                      <a:alpha val="43137"/>
                    </a:srgbClr>
                  </a:outerShdw>
                </a:effectLst>
              </a:rPr>
              <a:t>FAST</a:t>
            </a:r>
            <a:r>
              <a:rPr lang="en-US" dirty="0" smtClean="0"/>
              <a:t> through </a:t>
            </a:r>
            <a:r>
              <a:rPr lang="en-US" b="1" dirty="0" smtClean="0"/>
              <a:t>binary fission</a:t>
            </a:r>
            <a:endParaRPr lang="en-US" b="1" dirty="0"/>
          </a:p>
        </p:txBody>
      </p:sp>
      <p:sp>
        <p:nvSpPr>
          <p:cNvPr id="11" name="Content Placeholder 10"/>
          <p:cNvSpPr>
            <a:spLocks noGrp="1"/>
          </p:cNvSpPr>
          <p:nvPr>
            <p:ph sz="quarter" idx="4"/>
          </p:nvPr>
        </p:nvSpPr>
        <p:spPr/>
        <p:txBody>
          <a:bodyPr/>
          <a:lstStyle/>
          <a:p>
            <a:r>
              <a:rPr lang="en-US" dirty="0">
                <a:hlinkClick r:id="rId2"/>
              </a:rPr>
              <a:t>http://</a:t>
            </a:r>
            <a:r>
              <a:rPr lang="en-US" dirty="0" smtClean="0">
                <a:hlinkClick r:id="rId2"/>
              </a:rPr>
              <a:t>www.youtube.com/watch?v=9hzUjx_oD8E</a:t>
            </a:r>
            <a:endParaRPr lang="en-US" dirty="0" smtClean="0"/>
          </a:p>
          <a:p>
            <a:endParaRPr lang="en-US" dirty="0"/>
          </a:p>
        </p:txBody>
      </p:sp>
      <p:pic>
        <p:nvPicPr>
          <p:cNvPr id="3074" name="Picture 2" descr="http://www.biologycorner.com/resources/fission.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765" y="4038600"/>
            <a:ext cx="2077278" cy="265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354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MICRObiology</a:t>
            </a:r>
            <a:r>
              <a:rPr lang="en-US" dirty="0" smtClean="0"/>
              <a:t> studies…</a:t>
            </a:r>
            <a:endParaRPr lang="en-US" dirty="0"/>
          </a:p>
        </p:txBody>
      </p:sp>
      <p:sp>
        <p:nvSpPr>
          <p:cNvPr id="8" name="Text Placeholder 7"/>
          <p:cNvSpPr>
            <a:spLocks noGrp="1"/>
          </p:cNvSpPr>
          <p:nvPr>
            <p:ph type="body" idx="1"/>
          </p:nvPr>
        </p:nvSpPr>
        <p:spPr/>
        <p:txBody>
          <a:bodyPr>
            <a:normAutofit/>
          </a:bodyPr>
          <a:lstStyle/>
          <a:p>
            <a:r>
              <a:rPr lang="en-US" sz="2800" dirty="0" smtClean="0"/>
              <a:t>bacteria…</a:t>
            </a:r>
            <a:endParaRPr lang="en-US" sz="2800" dirty="0"/>
          </a:p>
        </p:txBody>
      </p:sp>
      <p:sp>
        <p:nvSpPr>
          <p:cNvPr id="9" name="Text Placeholder 8"/>
          <p:cNvSpPr>
            <a:spLocks noGrp="1"/>
          </p:cNvSpPr>
          <p:nvPr>
            <p:ph type="body" sz="half" idx="3"/>
          </p:nvPr>
        </p:nvSpPr>
        <p:spPr/>
        <p:txBody>
          <a:bodyPr>
            <a:normAutofit/>
          </a:bodyPr>
          <a:lstStyle/>
          <a:p>
            <a:r>
              <a:rPr lang="en-US" sz="2800" dirty="0" smtClean="0"/>
              <a:t>viruses…</a:t>
            </a:r>
            <a:endParaRPr lang="en-US" sz="2800" dirty="0"/>
          </a:p>
        </p:txBody>
      </p:sp>
      <p:sp>
        <p:nvSpPr>
          <p:cNvPr id="10" name="Content Placeholder 9"/>
          <p:cNvSpPr>
            <a:spLocks noGrp="1"/>
          </p:cNvSpPr>
          <p:nvPr>
            <p:ph sz="quarter" idx="2"/>
          </p:nvPr>
        </p:nvSpPr>
        <p:spPr/>
        <p:txBody>
          <a:bodyPr/>
          <a:lstStyle/>
          <a:p>
            <a:r>
              <a:rPr lang="en-US" dirty="0" smtClean="0"/>
              <a:t>smallest living thing</a:t>
            </a:r>
          </a:p>
          <a:p>
            <a:r>
              <a:rPr lang="en-US" dirty="0" smtClean="0"/>
              <a:t>unicellular prokaryote</a:t>
            </a:r>
          </a:p>
          <a:p>
            <a:r>
              <a:rPr lang="en-US" dirty="0" smtClean="0"/>
              <a:t>reproduces </a:t>
            </a:r>
            <a:r>
              <a:rPr lang="en-US" i="1" dirty="0" smtClean="0">
                <a:effectLst>
                  <a:outerShdw blurRad="38100" dist="38100" dir="2700000" algn="tl">
                    <a:srgbClr val="000000">
                      <a:alpha val="43137"/>
                    </a:srgbClr>
                  </a:outerShdw>
                </a:effectLst>
              </a:rPr>
              <a:t>FAST</a:t>
            </a:r>
            <a:r>
              <a:rPr lang="en-US" dirty="0" smtClean="0"/>
              <a:t> through </a:t>
            </a:r>
            <a:r>
              <a:rPr lang="en-US" b="1" dirty="0" smtClean="0"/>
              <a:t>binary fission</a:t>
            </a:r>
            <a:endParaRPr lang="en-US" b="1" dirty="0"/>
          </a:p>
        </p:txBody>
      </p:sp>
      <p:sp>
        <p:nvSpPr>
          <p:cNvPr id="11" name="Content Placeholder 10"/>
          <p:cNvSpPr>
            <a:spLocks noGrp="1"/>
          </p:cNvSpPr>
          <p:nvPr>
            <p:ph sz="quarter" idx="4"/>
          </p:nvPr>
        </p:nvSpPr>
        <p:spPr/>
        <p:txBody>
          <a:bodyPr/>
          <a:lstStyle/>
          <a:p>
            <a:r>
              <a:rPr lang="en-US" dirty="0" smtClean="0"/>
              <a:t>non-living—</a:t>
            </a:r>
          </a:p>
        </p:txBody>
      </p:sp>
      <p:pic>
        <p:nvPicPr>
          <p:cNvPr id="3074" name="Picture 2" descr="http://www.biologycorner.com/resources/fissio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095749"/>
            <a:ext cx="2186609" cy="27622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37889" name="Ink 1"/>
              <p14:cNvContentPartPr>
                <a14:cpLocks xmlns:a14="http://schemas.microsoft.com/office/drawing/2010/main" noRot="1" noChangeAspect="1" noEditPoints="1" noChangeArrowheads="1" noChangeShapeType="1"/>
              </p14:cNvContentPartPr>
              <p14:nvPr/>
            </p14:nvContentPartPr>
            <p14:xfrm>
              <a:off x="5249863" y="2579688"/>
              <a:ext cx="1308100" cy="85725"/>
            </p14:xfrm>
          </p:contentPart>
        </mc:Choice>
        <mc:Fallback xmlns="">
          <p:pic>
            <p:nvPicPr>
              <p:cNvPr id="37889" name="Ink 1"/>
              <p:cNvPicPr>
                <a:picLocks noRot="1" noChangeAspect="1" noEditPoints="1" noChangeArrowheads="1" noChangeShapeType="1"/>
              </p:cNvPicPr>
              <p:nvPr/>
            </p:nvPicPr>
            <p:blipFill>
              <a:blip r:embed="rId5"/>
              <a:stretch>
                <a:fillRect/>
              </a:stretch>
            </p:blipFill>
            <p:spPr>
              <a:xfrm>
                <a:off x="5234020" y="2515935"/>
                <a:ext cx="1339785" cy="212872"/>
              </a:xfrm>
              <a:prstGeom prst="rect">
                <a:avLst/>
              </a:prstGeom>
            </p:spPr>
          </p:pic>
        </mc:Fallback>
      </mc:AlternateContent>
    </p:spTree>
    <p:extLst>
      <p:ext uri="{BB962C8B-B14F-4D97-AF65-F5344CB8AC3E}">
        <p14:creationId xmlns:p14="http://schemas.microsoft.com/office/powerpoint/2010/main" val="405105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3012</TotalTime>
  <Words>1121</Words>
  <Application>Microsoft Office PowerPoint</Application>
  <PresentationFormat>On-screen Show (4:3)</PresentationFormat>
  <Paragraphs>249</Paragraphs>
  <Slides>46</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46</vt:i4>
      </vt:variant>
    </vt:vector>
  </HeadingPairs>
  <TitlesOfParts>
    <vt:vector size="63" baseType="lpstr">
      <vt:lpstr>ＭＳ Ｐゴシック</vt:lpstr>
      <vt:lpstr>Arial</vt:lpstr>
      <vt:lpstr>Book Antiqua</vt:lpstr>
      <vt:lpstr>Brush Script MT</vt:lpstr>
      <vt:lpstr>Calibri</vt:lpstr>
      <vt:lpstr>Constantia</vt:lpstr>
      <vt:lpstr>Droid Serif</vt:lpstr>
      <vt:lpstr>Franklin Gothic Book</vt:lpstr>
      <vt:lpstr>inherit</vt:lpstr>
      <vt:lpstr>Lucida Sans</vt:lpstr>
      <vt:lpstr>Rage Italic</vt:lpstr>
      <vt:lpstr>Wingdings</vt:lpstr>
      <vt:lpstr>Wingdings 2</vt:lpstr>
      <vt:lpstr>Wingdings 3</vt:lpstr>
      <vt:lpstr>Perspective</vt:lpstr>
      <vt:lpstr>1_Pushpin</vt:lpstr>
      <vt:lpstr>Apex</vt:lpstr>
      <vt:lpstr>What other organisms do MICROBIOLOGISTS study?</vt:lpstr>
      <vt:lpstr>What other organisms do MICROBIOLOGISTS study?</vt:lpstr>
      <vt:lpstr>MICRObiology studies…</vt:lpstr>
      <vt:lpstr>Microbiologists study…</vt:lpstr>
      <vt:lpstr>MICRObiology studies…</vt:lpstr>
      <vt:lpstr>MICRObiology studies…</vt:lpstr>
      <vt:lpstr>MICRObiology studies…</vt:lpstr>
      <vt:lpstr>MICRObiology studies…</vt:lpstr>
      <vt:lpstr>MICRObiology studies…</vt:lpstr>
      <vt:lpstr>MICRObiology studies…</vt:lpstr>
      <vt:lpstr>MICRObiology studies…</vt:lpstr>
      <vt:lpstr>But WAIT! There’s MORE!</vt:lpstr>
      <vt:lpstr>PowerPoint Presentation</vt:lpstr>
      <vt:lpstr>PowerPoint Presentation</vt:lpstr>
      <vt:lpstr>MICRObiology studies…</vt:lpstr>
      <vt:lpstr>Most Protists are Single Cell</vt:lpstr>
      <vt:lpstr>Protists classified by how they get energy  ch. 5.4E</vt:lpstr>
      <vt:lpstr>Other protists</vt:lpstr>
      <vt:lpstr>MICRObiology studies…</vt:lpstr>
      <vt:lpstr>MICRObiology studies…</vt:lpstr>
      <vt:lpstr>MICRObiology studies…</vt:lpstr>
      <vt:lpstr>PowerPoint Presentation</vt:lpstr>
      <vt:lpstr>MICRObiology studies…</vt:lpstr>
      <vt:lpstr>MICRObiology studies…</vt:lpstr>
      <vt:lpstr>MICRObiology studies…</vt:lpstr>
      <vt:lpstr>MICRObiology studies…</vt:lpstr>
      <vt:lpstr>MICRObiology studies…</vt:lpstr>
      <vt:lpstr>MICRObiology studies…</vt:lpstr>
      <vt:lpstr>MICRObiology studies…</vt:lpstr>
      <vt:lpstr>MICRObiology studies…</vt:lpstr>
      <vt:lpstr>MICRObiology studies…</vt:lpstr>
      <vt:lpstr>Lichen</vt:lpstr>
      <vt:lpstr>PowerPoint Presentation</vt:lpstr>
      <vt:lpstr>Athletes Foot</vt:lpstr>
      <vt:lpstr>MICRObiology studies…</vt:lpstr>
      <vt:lpstr>MICRObiology studies…</vt:lpstr>
      <vt:lpstr>MICRObiology studies…</vt:lpstr>
      <vt:lpstr>MICRObiology studies…</vt:lpstr>
      <vt:lpstr>MICRObiology studies…</vt:lpstr>
      <vt:lpstr>PowerPoint Presentation</vt:lpstr>
      <vt:lpstr>Warm Up   3/10/2016</vt:lpstr>
      <vt:lpstr>Life Science: Protists and Fungi</vt:lpstr>
      <vt:lpstr>Chapter 4.3 page 152E – 157E</vt:lpstr>
      <vt:lpstr>PowerPoint Presentation</vt:lpstr>
      <vt:lpstr>PowerPoint Presentation</vt:lpstr>
      <vt:lpstr>Bacteria, Viruses and Other… Reflection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other organisms do MICROBIOLOGISTS study?</dc:title>
  <dc:creator>Rick</dc:creator>
  <cp:lastModifiedBy>Greenberg, Mitchell</cp:lastModifiedBy>
  <cp:revision>105</cp:revision>
  <cp:lastPrinted>2016-03-10T15:49:13Z</cp:lastPrinted>
  <dcterms:created xsi:type="dcterms:W3CDTF">2013-02-08T01:02:08Z</dcterms:created>
  <dcterms:modified xsi:type="dcterms:W3CDTF">2018-03-13T13:25:02Z</dcterms:modified>
</cp:coreProperties>
</file>