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notesSlides/notesSlide7.xml" ContentType="application/vnd.openxmlformats-officedocument.presentationml.notesSlide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8.xml" ContentType="application/vnd.openxmlformats-officedocument.presentationml.notesSlide+xml"/>
  <Override PartName="/ppt/ink/ink21.xml" ContentType="application/inkml+xml"/>
  <Override PartName="/ppt/ink/ink22.xml" ContentType="application/inkml+xml"/>
  <Override PartName="/ppt/ink/ink23.xml" ContentType="application/inkml+xml"/>
  <Override PartName="/ppt/notesSlides/notesSlide9.xml" ContentType="application/vnd.openxmlformats-officedocument.presentationml.notesSlide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notesSlides/notesSlide12.xml" ContentType="application/vnd.openxmlformats-officedocument.presentationml.notesSlide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notesSlides/notesSlide13.xml" ContentType="application/vnd.openxmlformats-officedocument.presentationml.notesSlide+xml"/>
  <Override PartName="/ppt/ink/ink40.xml" ContentType="application/inkml+xml"/>
  <Override PartName="/ppt/ink/ink41.xml" ContentType="application/inkml+xml"/>
  <Override PartName="/ppt/notesSlides/notesSlide14.xml" ContentType="application/vnd.openxmlformats-officedocument.presentationml.notesSlide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74" r:id="rId2"/>
    <p:sldId id="275" r:id="rId3"/>
    <p:sldId id="276" r:id="rId4"/>
    <p:sldId id="279" r:id="rId5"/>
    <p:sldId id="257" r:id="rId6"/>
    <p:sldId id="258" r:id="rId7"/>
    <p:sldId id="259" r:id="rId8"/>
    <p:sldId id="260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1" r:id="rId20"/>
    <p:sldId id="284" r:id="rId21"/>
    <p:sldId id="285" r:id="rId22"/>
    <p:sldId id="286" r:id="rId23"/>
    <p:sldId id="287" r:id="rId24"/>
    <p:sldId id="282" r:id="rId25"/>
    <p:sldId id="281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EB"/>
    <a:srgbClr val="EF8C71"/>
    <a:srgbClr val="2A8E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4004FE-0729-4F3C-8D5F-07DF42DBA4BD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FAB82A-0A38-4204-B16C-FC98B6F49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67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3:17.2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21,'19'0,"61"-13,-21 13,21 0,19 0,0 0,-39 0,39 0,-20 0,21 0,-61 0,21 0,0 0,-21 0,60 0,-19 0,19 0,0 0,-39 0,-20 0,19 0,21 0,-80 0,59 0,20 0,-20 0,-19 0,39 0,20 0,-39 0,19 0,-19 0,-1 0,1 0,19 0,-19 0,0 0,19 0,40 0,-79 0,39 0,60 0,-60 0,1 0,-1 0,1 0,-21 0,1 0,39 0,-39 0,-1 0,40 0,-39 0,-20 0,19 0,21 0,-1 0,20 0,-39 0,39 0,-20 0,21 0,-41 0,40 0,-19 0,19 0,0 0,-20 0,-40 0,21 0,19 0,-19 0,-1 0,21 0,-1 0,-19 0,19 0,1 0,-41 0,1 0,39 0,-59 0,20 0,0 0,59 0,-40 0,21 0,-21 0,-19 0,0 0,0 0,-1 0,1 0,-20 0,0 0,-1 0,21 0,-20 0,0 0,0 0,0 0,-1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5:03.3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60,'20'0,"59"0,-19 0,39 0,-40 0,21 0,-1 0,1 0,-1 0,0 0,21 0,-1 0,-21 0,61 0,60 0,-1 0,-59 0,59-33,-59 33,-20 0,-20 0,21 0,-41 0,60 0,-20 0,0 0,-40 0,-20 0,0 0,41 0,-41 0,40 0,-19 0,19 0,-40 0,41 0,-41 0,21 0,118 0,-138-18,39 18,-40 0,1 0,19 0,-39 0,19 0,41 0,19 0,0 0,-1 0,-39 0,-39 0,19 0,-19 0,20 0,39 0,-20 0,-19 0,-60 0,20 0,-1 0,1 0,20 0,20 0,19 0,-20 0,21 0,-41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5:05.3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0-1,'20'0,"0"0,19 5,1-5,0 0,59 0,-39 0,59 0,39 0,-19 0,20 0,-40 0,99 0,60 0,0 0,-99 0,-100 0,40 0,20 0,20 0,-40 0,20 0,-60 0,20 0,-18 0,58 0,59 0,-119 0,21 0,19 0,-20 0,-20 0,1 0,-1 0,20 0,-19 0,-1 0,0 0,1 0,-21 0,21 0,-41 0,41 0,-41 0,-19 0,-20 0,40 0,-20 0,0 0,-1 0,1 0,20 0,-20 0,-20 0,40 0,-21 0,1 0,0 0,20 0,-20 0,-1 0,21 0,0 0,-1 0,1 0,-20 0,0 0,20 0,-21 0,21 0,-20 0,0 0,0 0,-1 0,1 0,0 0,0 0,0 0,0 0,-20 0,19 0,1 0,0 0,0 0,0 0,0 0,0 0,-20 0,19 0,1 0,-20-5,20 5,0 0,0 0,-20 0,20 0,-1 0,-19 5,0-5,20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5:08.1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0,'139'0,"-60"0,-39 0,0 0,19 0,21 0,39 0,39 0,61 0,59 0,118 0,-38 0,19 0,-139 0,-80 0,-19 38,-20-38,-19 0,-41 0,59 0,-18 0,19 0,19 0,21 18,-40-18,20 0,-20 0,0 0,20 0,60 0,-80 0,59 0,-59 0,0 0,-19 0,19 0,20 0,-60 0,20 0,-19 0,19 18,0-18,-59 0,-40 0,39 0,1 0,0 0,39 0,-59 0,20 0,-20 0,-1 0,21 0,0 0,-20 0,-1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9:55:24.54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53 0,'40'0,"-22"19,-36 1,18 18,-20-38,0 0,-19 0,39-38,0 18,39 20,-19 0,0 20,-20-2,-20 2,0-40,20 2,20-2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9:55:26.37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140 1,'0'20,"-20"19,0-39,-20 0,0 0,20-19,20-1,20 0,0 20,0 0,20 20,-20 0,0 19,-40-19,0-20,0-20,0 0,20-19,20 39,-20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9:55:22.47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44 1,'19'-21,"0"42,0-21,-2 40,-17-19,-17 0,-2-1,-19-20,19 0,1-20,18-1,0-20,37 41,-18 0,0 0,0 20,-19 1,-19 20,0-41,-19-20,20-1,18 0,37 1,-18 20,19 20,-38 1,17 0,-17-1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5:12.2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16,'0'0,"20"0,-1 0,39 0,38 0,-37 0,57 0,39 0,19 0,58 0,-77 0,20 0,-20 0,-58 0,77 0,0-17,-18 17,-40 0,-20 0,1 0,-39 0,-19 0,19 0,0 0,-19 0,0 0,38 0,-38 0,19 0,-19 0,38 0,1 0,-21 0,-37 0,19 0,-20 0,1 0,18 0,21 0,-20 0,-1 0,-19 0,-19 0,20 0,-1 0,19 0,1 0,20 0,-21 0,1 0,-19 0,19 0,-21 0,21 0,-19 0,-1 0,1 0,-2 0,21 0,-19 0,38 0,-20 0,-38 0,-19 0,-19 0,-21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5:13.78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39,'0'0,"20"0,19 0,1 0,39 0,21 0,-21 0,59 0,-59 0,40 0,-39 0,98 0,41-19,-101 19,1 0,-20 0,-20 0,1 0,-21 0,1 0,39 0,-20 0,21 0,-2 0,-39 0,41 0,-21 0,-39 0,19 0,21 0,-41 0,1 0,0 0,19 0,-19 0,19 0,-19 0,-20 0,19 0,-20 0,21 0,-20 0,59 0,-39 0,-20 0,-20 0,20-18,0 18,19 0,21 0,-40 0,0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5:15.3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0,'40'0,"-20"0,-20 19,59-19,-19 0,59 0,119 38,40 40,40-21,-60-37,60 57,-120-58,21 39,19-58,-19 39,-61-21,21-18,20 0,-20 0,-20 0,-60 0,40 0,20 0,-20-37,99 17,-79-38,99 39,-99-19,0 18,-21 20,-78-19,39-1,1 2,58 18,-78 0,19 0,21 0,19-39,-20 39,0 0,-39 0,19 0,20 0,20 0,-20 0,-19 0,-1 0,-19 0,-21 0,21 0,-1 0,21 0,-21 0,60 0,-59 0,59 0,-40 0,1 0,-1 0,1 0,19 39,20-39,-20 0,-39 0,19 0,0 0,21 0,-41 0,1 0,-21 0,41 0,-21 0,1 0,39 0,20 0,-59 0,-21 0,21 0,19 0,-39 0,39 0,-39 0,19 0,-39 0,20 0,-20 0,0 0,-1 0,1 0,0 0,-20 0,40 0,0 0,-1 0,1 18,-40-18,0 0,-40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5:17.58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1,'40'0,"-20"0,80 0,-1 0,61 18,19-18,21 35,60-18,19 18,20-35,-139 0,-41 0,-19 0,-40 0,20 0,-60 0,20 0,-1 0,22 18,-41-18,59 0,-18 0,-2 0,40 0,-38 0,38 0,21 0,-60 0,60 0,-80 0,-1 0,-19 0,1 0,19 0,-1 0,-19 0,40 0,-39 0,-21 0,39 0,1 0,-20 0,19 0,2 0,19 0,-1 0,22 0,-42 0,21 0,-40 0,19 0,-18 0,-21 0,40 0,0 0,-1 0,42 0,-22 0,-39 0,-40 0,-20 0,1 0,-42-53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" units="1/cm"/>
          <inkml:channelProperty channel="Y" name="resolution" value="28" units="1/cm"/>
        </inkml:channelProperties>
      </inkml:inkSource>
      <inkml:timestamp xml:id="ts0" timeString="2012-05-01T16:03:28.9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26,'49'0,"1"0,-1 0,0-26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9:56:12.47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175 41,'20'20,"-59"19,19-19,-18-20,18 0,1 0,-1 0,-19 0,39-40,20 21,19-20,-20 20,1 19,18 0,-18 19,-1-19,1 39,-20-20,0 1,-20 19,-19-39,1 0,18 0,1-19,19-21,19 1,1 20,0 19,18 0,-19 0,1 19,-20 20,-20-19,-19 0,21 18,-2-38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5:40.8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0 186,'0'0,"20"0,19 21,21-21,-1 21,100 0,0-21,59 0,20 0,119 0,-59 42,-20-42,-20 0,-60 0,20-21,-60 21,1 0,20 0,-21 0,80 0,1 0,-61 0,21 0,-80 0,99 0,20 0,-79 0,59 0,20 0,-39 0,19-21,-20 21,21 0,19 0,-40 0,21 0,-21 0,39 0,21 0,-20-42,-20 42,21-21,-1 21,-20 0,-20 0,1 0,-21 0,61 0,38 0,-58 0,19 0,20-41,-60 41,1 0,19-21,20 21,20-42,-60 42,119-42,-59 42,-60 0,41 0,-61-20,-19 20,-20 0,19-21,21 21,-20 0,-60 0,-39 0,-1 0,-19 0,0 0,-21 0,21 0,-20 0,-20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5:42.7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0,'20'11,"-1"-11,1 0,20 12,0-12,19 11,159-11,60 0,20 0,-20 0,-60 11,-20-11,41 23,19-23,19 0,1 0,20 0,-20 0,-80 0,-19 0,19 0,1 0,98 0,-19 0,0 0,20 0,-60 0,39 0,21 0,-20 0,-1 0,60 0,20 0,80 0,-80 0,-20 0,-98 0,38 0,21 0,-20 0,-40 0,20 0,-60 0,-39 0,99 0,-60 0,-78 0,18 0,-18 0,-21 0,20 0,0 0,0 0,59 0,-98 0,59 0,-20 0,-60 0,1 0,-40 0,19 0,1 0,-20 0,40 0,39 0,-20 0,40 0,-39 0,-80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5:44.7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0-1,'0'0,"159"45,20 1,78-31,-98-15,40 0,59 0,-60 0,100 0,-20 0,79 0,20 0,-139 0,40 0,-20 0,-60 0,1 0,59 0,-20 0,119 0,20 0,-99 0,-1 0,-58 0,19 0,-40 0,60 0,-20 0,40 0,41 0,97 0,-58 0,38 0,-18 0,-140 0,-80 0,61 0,-100 0,39 0,100 0,-59 0,39 0,60 0,-100 0,1 0,19 0,-99 0,-20 0,40 0,40 0,19 0,-39 0,19 0,-118 0,-1 0,21 0,-40 0,79 0,0 0,39 0,21 0,-100 0,-39 0,0 0,-1 0,61 0,-41 0,100-15,0 15,-20 0,-100 0,-19 0,-20 0,20 0,0 0,0 0,19 0,1 0,-20 0,20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5:48.7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0 236,'0'0,"0"0,40 0,0 0,79 0,60 0,-20 0,41 0,18-18,-59 18,120 0,19 0,59 0,-18-39,-21 39,-40 0,21 0,-61 0,41 0,19 0,-20 0,1-18,19 18,-20 0,0 0,21 0,-20 0,-81 0,-19-38,99 38,21 0,-21 0,1 0,-21 0,21 0,-41 0,100 0,-99 0,-40 0,60 0,18 0,2-18,19 18,-19 0,19-39,-20 39,-39 0,39 0,21 0,-22 0,-37 0,57 0,-18 0,40 0,98 0,-99 0,-79 0,-21 0,-138 0,40 0,58 0,-19-19,-19 19,58 0,-39 0,-19 0,19 0,-1 0,-18 0,-21 0,1 0,58 0,-18 0,78 0,-58 0,-22 0,-58 0,19-37,40 37,20 0,-20 0,40 0,-60 0,-60 0,22 0,-62 0,-19 0,20 0,-20 0,59 0,40 0,-39 0,20 0,-61 0,1 0,-20 0,20 0,-1 0,41 0,19 0,1 0,-60 0,19 0,-39 0,0 0,0 0,0 0,19 0,-19 0,0 0,0 0,-20 0,-40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5:51.2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6168 0,'0'0,"0"0,-20 0,1 0,-41 20,-39 0,-80 0,-19-20,-40 0,-138 39,-21 20,20-19,59 18,-99-18,179 0,-19-40,-20 20,-61-20,60 78,20-18,40-41,59 40,20-59,80 0,19 20,-19-20,-40 20,-20-20,-99 0,99 0,60 0,39 0,0 0,0 0,-20 0,1 0,-1 0,0 0,1 0,39 0,-20-40,20 20,-20-19,0 20,-20-1,1-20,-1 0,20 2,-20-2,21 40,19-20,0 0,-20 20,20-20,0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7:30.3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0 109,'0'0,"0"0,0 0,40 16,-20-16,0 0,20 0,-1 0,1 17,0-17,-1 0,21 0,39 0,-39 0,39 0,20 0,-40 0,80 0,-40 0,20 0,-60 0,80 0,-60 0,40 0,40 0,-100 0,20 0,-39 0,39 0,80 0,39-33,-59 33,19 0,60 0,-39 0,59 0,-20 0,-40 0,21 0,-100 0,0 0,59 0,-19 0,40 0,59 0,-60 0,0 0,-19 0,-20 0,0 0,59 0,-99 0,0 0,20 0,20 0,39 0,60 0,20 0,0 0,-60 0,-59 0,39-16,20 16,60 0,-20-33,-20 33,-59-16,19 16,80 0,-60 0,60 0,-40 0,60 0,-20 0,0 0,-60 0,-20 0,-79 0,60 0,-60 0,0 0,60 0,-20 0,-21 0,21 0,0 0,0 0,59 0,-59 0,19 0,100 0,-119 0,59 0,60 0,-80 0,-98 0,58 0,1 0,-40 0,99 0,-99 0,40 0,-20-33,-20 33,-20 0,-39 0,19 0,40 0,-59 0,-20 0,19 0,21 0,-21 0,1 0,-1 0,20 0,1 0,-1 0,-19 0,-1 0,1 0,-20 0,39 0,-39 0,-1 0,1 0,-20 0,79 0,-59 0,59 0,-40 0,1 0,-20 0,19 0,21 0,-21 0,40 0,-39 0,-1 0,-19 0,-20 0,0 0,0 0,-1 0,41 0,0 0,19 0,-59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7:33.6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6,'0'0,"20"0,-20 0,40 0,0 0,59 0,-40 0,61 0,98 0,60 0,-1 0,21 0,-20 0,0 0,59-4,100 4,-60 4,-60-8,-39 4,59 0,-59 0,-40 0,20 0,-58 0,97-3,-59 3,1 0,58 0,-19 0,0 0,-40 0,20 0,-99 0,-40 0,59 0,-19 0,-40 0,20 0,-20 0,-20 0,20 0,0 0,-19 0,19 0,0 0,20 0,-20 0,40 0,-60 0,20 0,40 0,-21 0,-18 0,-41 0,-39 0,-40 0,19 0,1 0,-20 3,20-3,0 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7:40.2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18,'0'0,"0"0,0 0,0 0,39 0,41 16,-1-16,20 15,20-15,80 0,99 0,-60 0,79 0,-59 0,20 0,0 0,19 0,-19 0,60-15,-61 15,1 0,-20 0,19 0,1 0,19 0,-58 0,-41 0,60-16,20 16,0 0,-100 0,21 0,-41 0,61 0,-61 0,1 0,-60-15,1 15,-21 0,-39 0,59 0,-40 0,-19 0,20 0,-21 0,1 0,-20 0,0 0,19 0,1 0,-20 0,20 0,-40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7:41.3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7482-1,'0'0,"-20"0,-20 37,-39-37,-40 0,-60 0,-138 0,-61 95,140-77,-178 20,138-38,-99 38,20-38,-1 0,61 19,-21-19,40 0,20 0,60 0,-80 0,-19 0,19 0,40 0,-20 0,59 0,1 0,19 0,20 0,1 0,19 0,59 0,-19 0,60 0,-21 0,20 0,1 0,-21-19,-19 19,39 0,20 0,0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" units="1/cm"/>
          <inkml:channelProperty channel="Y" name="resolution" value="28" units="1/cm"/>
        </inkml:channelProperties>
      </inkml:inkSource>
      <inkml:timestamp xml:id="ts0" timeString="2012-05-01T16:03:43.05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0-14,'24'-13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7:42.4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0,'20'0,"0"0,39 18,-59-18,100 18,-21-18,139 0,159 0,-59 35,237-35,120 0,-318 0,-39 0,-20 0,-21 0,-39 0,-19 0,58 0,-39 0,-40 0,-19 0,-21 0,-38 0,58 0,21 0,19-17,20 17,-79 0,99 0,-20 0,-40 0,21 0,-21 0,-39 0,-20 0,-20 0,0 0,-20 0,-40 0,21 0,-21 0,-19 0,79 0,-20 0,-39 0,-40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7:43.4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4404 0,'-20'0,"-19"0,-81 0,-137 19,-21 20,-20 0,-19-39,-21 19,60 19,21-38,19 0,80 0,-21 0,100 0,-21 0,21 0,-20 0,39 0,-39 19,0-19,39 0,-19 0,0 0,-41 19,21-19,20 0,19 0,-19 0,39 0,20 0,20 0,-19 0,-1 0,-20 0,-19 0,39 0,-20 0,0 0,20 0,-19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7:44.3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0,'20'0,"0"0,20 0,0 0,0 0,0 23,59-23,21 0,79 0,100 0,-19 0,-1 0,19 0,-18 0,-1 0,-20 0,-99 0,-41 0,-19 0,-41 0,42 0,-22 0,0 0,41 0,-1 0,-58 0,18 0,-19 0,0 0,0 0,-20 0,60 0,-41 0,41 0,-40 0,0 0,19 0,-18 0,-2 0,-19 0,39 0,-18 0,-22 0,-19 0,0 0,-20 0,20 0,20 0,0 0,-20 0,0 0,20 0,-20 0,-20 0,19 0,-19 0,0 0,-19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7:54.8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0,'19'0,"1"0,20 0,0 0,-1 0,1 0,0 0,19 0,-19 0,19 0,2 0,-21 0,-1 0,41 0,-41 0,21 0,-20 0,19 0,21 0,-41 0,1 0,-20 0,20 0,39 0,-39 0,-1 0,21 0,0 0,0 0,39 0,-39 0,19 0,-39 0,-21 0,-19 0,20 0,0 0,0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7:56.86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7,'20'0,"40"0,-21 0,1 0,20 0,39 0,-40 0,21 0,19 0,20 0,20 0,20 0,-80 0,80 0,59 0,-99 0,81 0,-61 0,138 0,-38 0,58 0,-19 0,-40 0,-99 0,20 0,39 0,-19 0,-20 0,79 19,-20-19,-59 0,39 0,-18 37,-61-37,20 0,-20 0,0 0,20 0,19 0,1 0,-20 0,-59 0,19 0,20 0,20 0,-20 0,-20 0,20 0,-40 0,40 0,20 0,-59 0,79 0,-60 0,59 0,-38 0,78 0,-99 0,-19 0,0 0,-40 0,19 0,-19 0,19 0,1 0,79 0,-80 0,1 0,-1 0,-39 0,0 0,0 0,0 0,0 0,-1 0,1 0,0 0,20 0,-20 0,0 19,-1-19,1 0,20 0,0 0,19 0,1 0,19 0,-39 0,-40 0,20 0,-1 0,41 0,-20 0,19 18,-39-18,20 0,-20 0,-1 0,21 0,0 0,-20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7:58.75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8236-1,'0'0,"-19"0,-41 0,-60 0,-119 0,-81 0,61 29,-100-14,60-15,20 0,0 0,20 0,-21 31,-19-31,-20 0,80 0,-20 0,19 0,1 0,-40 0,20 0,99 0,-79 0,59 0,-19 0,99 0,20 0,-20 0,-79 0,79 0,-79 0,-41 0,21-15,19 15,101 0,18 0,22 0,19 0,-20 0,1 0,-2 0,1 0,1 0,-1 0,0 0,-1 0,2 0,-21 0,40 0,1 0,-21 0,19 0,-19 0,40 0,-39 0,19 0,-40-16,20 16,0 0,20 0,0 0,0 0,0 0,1 0,-21 0,-1 0,2 0,-1 0,20 0,0 0,20 0,0 0,40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8:08.9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0,'0'0,"0"0,40 0,-1 0,21 0,19 0,1 16,59 17,19-33,21 17,99-17,19 0,-58 0,-1 0,59 0,-19 0,1 0,19 0,-21 0,1 0,20 0,-20 0,-40 0,40 0,19 0,-19 0,0 0,20 0,-21 32,-58-32,-21 0,-99 0,20 0,0 0,40 0,-60 0,60 0,-79 0,-1 0,-19 0,0 0,0 0,39 0,0 0,-40 0,61 0,-21 0,-20 0,20 0,-59 0,39 0,-39 0,40 0,-21 0,1 0,39 0,-60 0,21 0,0 0,-21 0,41 0,-21 0,20 0,21 0,-61 0,61 0,-100 0,19 0,21 0,-20 0,20 0,-1 0,21 0,-20 0,-1 0,21 0,-20 0,-21 0,1 0,0 0,0 0,0 0,19 0,-39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8:10.7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10975 0,'0'0,"-20"0,-20 0,1 40,-80-40,-20 0,-139 0,40 0,-20 40,-20-40,20 19,-20-19,60 79,0-20,19-39,40-20,-99 0,139 20,-178-20,59 0,-40 0,20 0,20 0,0 0,-60 0,20 0,-21 39,61-39,-39 0,98 20,20-20,0 0,-19 39,19-39,-20 0,-19 0,39 0,20 0,20 0,-39 0,19 0,-20 0,-40 0,21-19,39-1,20 20,0 0,39 0,21 0,19 0,1 0,-1 0,0 0,0 0,-19 0,19 0,-59-20,20 0,-21 20,41-19,-80 19,60 0,-21 0,41 0,-1 0,21 0,-61 0,1-40,-20 40,40 0,-20 0,39 20,-19-20,19 0,20 0,1 0,19 0,0 0,0-20,20 20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8:12.20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0 158,'39'0,"21"0,0 0,78 0,-58 0,79-37,39 37,100-18,59 18,-20-37,-60 37,41 0,-21-17,-19 17,20 0,-21 0,-38 0,58 0,-98 0,78 0,21 0,-20 0,0 0,-1 0,20 0,-19 0,-40 0,-59 0,-21 0,81 0,19 0,19 0,-78 0,19 0,-59 0,39 0,-19 0,19 0,-79 0,19 0,-19 0,-59 0,19 0,-19-37,99 37,-80 0,20 0,-39 0,-21 0,41 0,-60 0,19 0,1 0,59 0,20 0,-20 0,-59 0,0 0,-20 0,-20 0,20 0,39 0,40 0,20 0,-19 0,-81 0,1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8:13.4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10477 0,'0'0,"0"18,-59-18,-60 0,-139 0,20 0,-80 0,-138 0,19 0,40 37,-59-37,138 0,-78 0,19 0,19 0,1 0,20 35,59-35,40 0,-60 0,-59-17,59 17,60 0,0 0,-20 0,99 0,-39 0,-60 0,60 0,-1 0,21 0,58 0,1 0,-59 0,59 0,-40 0,-20 0,-19 0,-40 0,20 0,99 0,-1 0,21 0,0 0,20 0,19 0,-19 0,59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3:31.2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41,'20'0,"-20"0,20 0,20 0,0 0,39 20,-59-20,59 0,0 19,21-19,19 0,20 0,-20 0,-40 0,60 0,-79 0,98 0,1 0,-40 0,60 0,-100 0,40 0,60 0,-60 0,-20 0,40 0,-40 0,20 0,40 0,20 0,19 20,-59-20,20 0,178 0,-99 0,80 0,-140 0,-19 0,-40 0,60 0,-60 0,79 0,100 0,-20 0,-1 0,-19 0,-99 0,20 0,-60 0,0 0,20 0,-20 0,40 0,19 0,-19 0,79-39,-59 39,19 0,0 0,101 0,-100 0,39 0,-99 0,59 0,-39 0,-20 0,19-20,21 20,19 0,41 0,-61 0,-59 0,-59 0,39 0,-20 0,80 0,20 0,-21 0,21 0,-60 0,80 0,-61 0,-18 0,-1 0,59-39,-19 39,20 0,-21 0,-59 0,40 0,0 0,-20 0,-19 0,19 0,-40 0,60 0,-20 0,-59 0,59 0,-40 0,0 0,40 20,-19-20,19 0,-20 0,20 0,40 0,-20 0,-60 0,-39 0,19 0,21 0,-41 0,21 0,-21 0,1 0,20 0,-21 0,61 0,-41 0,1 0,39 0,-40 0,1 0,19 0,-19 0,-1 0,21 0,-41 0,21 0,-20 0,-20 0,-1 0,-19 0,20 0,20 0,0 0,59 0,-20 0,1 0,-21 0,1 0,-21 0,-19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8:16.1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69,'20'14,"0"-14,-20 13,20-13,0 0,39 0,-39 0,40 0,78 0,160 0,20 0,39 0,20 0,-20 0,40-13,-20 13,20-14,59-12,40 26,-139 0,-39 0,-40 0,19-26,-98 26,59 0,20 0,-40 0,98 0,-98 0,0 0,-19 0,19-13,20 13,20 0,-1 0,21 0,-60 0,-79 0,59 0,-19 0,-80 0,99 0,20 0,-39 0,-21 0,-19 0,39 0,-59 0,99 0,-79 0,59 0,-59 0,0 0,19 0,-58 0,-21 0,-20 0,20 0,-39 0,39 0,-59 0,19 0,-19 0,20 0,-41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8:17.45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11808 0,'-39'0,"-61"15,-19 0,-178-15,-61 46,-158-17,159 31,-99-45,178-15,-99 0,60 0,78 0,1 0,-20 0,-20 0,40 0,-59 0,59 0,-120 0,61 0,18 0,-58 0,19 0,80 0,20 0,59 0,40 0,20 0,-80 0,0 0,-59 0,0 0,20 0,-20 0,79 0,-20 0,60 0,-39 0,-61 0,-58 0,78 0,21 0,19 0,79 0,-59 0,60 0,-40 0,-60 0,21 0,39 0,39 0,21 0,19 0,20 0,-19 0,-1-15,0 15,0 0,40 0,-19 0,-1 0,0 0,-20 0,20 0,-39 0,39 0,0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8:25.0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0-1,'0'0,"40"0,0 0,59 20,-40-20,1 0,39 0,80 19,79-19,19 0,-38 0,98 0,60 0,0 0,-100 0,61 0,-81 0,21 0,-60 0,119 40,-59-40,-60 0,0 0,-20 0,-19 0,-1 0,60 0,-99 0,39 0,100 41,-20-41,-40 0,-20 0,-19 0,39 0,60 0,-60 0,0 0,20 0,-100 0,80 0,-20 0,-20 0,1 0,59 0,20 59,-60-59,20 0,60 40,-21-60,1 20,-20 0,-59 0,19 20,-20-20,41 0,-21-20,-20 20,60 0,-59 0,-41 0,61 0,-100 0,79 20,60-20,-59 0,-1 0,-59 0,20 0,-40 0,59 0,-59 0,40 0,59 0,-59 0,0 0,-20 0,-20 0,-20 0,-19 0,39 0,20 0,-20 0,39 0,-78 0,-1 0,-39 0,39 0,-39 0,19 0,1 0,-40 0,-20 0,20 0,-1 0,1 0,-20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8:26.8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13934 0,'-40'0,"-20"0,21 0,-61 0,-118 0,20 0,-40 0,59 0,-59 0,-40 0,-20 40,21-20,-22-20,21 0,0 0,-19 0,-61 0,81 0,19 0,-20 0,40 0,-20 0,20 0,0 0,-20 0,19 0,1 0,20 0,-20 0,-40 0,-21 0,22 0,38 0,-18 0,18 0,61-40,-60 40,0 0,-20 0,19 20,-19-20,100 0,39 0,-100 0,100 0,-39 0,19 0,-60 0,40 0,-19 0,19 0,0 0,20 0,19 0,1 0,-59 20,98-20,-59 0,20 0,40 0,-60 0,20 0,-40 0,20 0,-19 0,-1 0,-20 0,21 0,58 0,21 0,59 20,0-20,0 0,1 0,19 0,-40 0,0 20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8:29.2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0,'0'0,"0"0,20 0,80 0,58 0,80 0,40 0,-20 0,-59 40,59-40,19 0,1 0,0 0,20 0,20 0,0 0,-60 0,-100 0,21-20,-20 20,79 0,-20 20,60-20,20 0,59 0,0 0,-20 0,-59 0,-40 0,60 0,-60 0,0 0,-39 0,98 0,-19 20,59 20,-59-61,61 21,-62 0,1 0,60 0,-100 0,40 0,19 61,-59-61,60-20,-100 20,1 0,59 0,20 0,-40 0,59 0,-19 0,119 0,-60 0,-19 0,-120 0,60 0,-19 0,-80 0,59 0,-98 0,38 0,100 0,-99 0,0 0,-60 0,0 0,20 0,-20 0,40 0,40 0,-20 0,19 40,-98-40,-1 0,-79 0,20 0,0 0,19 0,21 0,39 0,-39 0,-21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8:31.1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9445-1,'-20'0,"20"15,-20 0,20 0,0-15,-20 15,-39-15,19 45,-59-29,-100-16,-59 0,-19 0,78 0,-138 0,-20 0,-40 0,20 0,19 0,-19 14,-19-14,78 0,40 0,-19 0,-20 0,-40 0,-20 0,-20 0,0 0,-20 30,60-30,119 0,-20 0,99 0,40 0,20 0,-20 0,-20 0,20 0,-40 0,20 0,60 0,39 0,1 0,-1 0,20 0,-20 0,-19 0,-40 0,19 0,60 15,1-15,-1 0,0 0,0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3:34.4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0 124,'20'0,"19"0,1 0,40 0,39 0,19 0,-17 0,37 0,21 0,-20 0,-1 0,61 0,-60 0,-59 0,58 0,1-39,-40 39,20 0,20 0,-39 0,59 0,-100 0,20 20,40-40,-20 20,80 0,20 0,59 0,-40 0,-20 0,-58 0,38 0,-19 0,59-19,61 19,-22 0,1 0,20 0,-19 0,-41 0,-99 0,19 0,21 0,-59 0,-1 0,60 0,-60 0,0 0,99 0,-99 0,1 0,-20 0,-1 0,20 0,-40 0,60 0,20 0,-20 0,60 0,59 0,-59-18,59 36,-99-18,60 0,-21 0,40 0,61 0,-21 0,-40 0,59-18,-57 18,-42 0,-19-20,19 20,20 0,21 0,-20 0,-100 0,139 0,-100 0,42 0,58 0,-179 0,80 0,39 0,22 0,-101 0,0 0,-20 0,20 0,40 0,-60 0,-20 0,22 0,-2 0,-20-19,21 19,-1 0,-40 0,1 0,39 0,20 0,-59 0,39 0,21 0,-1 0,20 0,-20 0,40 0,-20 0,-20 0,-40 0,1 0,-20 0,-1 0,60 0,-19 0,-41 0,40 0,-39 0,39 0,-19 0,-1 0,-19 0,40 0,-41 0,40 0,-39 0,19 0,1 0,-21 0,-19 0,19 0,1 0,-20 0,39 0,-19 0,39 0,-39 0,-20 0,20 0,-21 0,1 0,-20 0,0 0,19 0,1 0,0 0,19 0,-19 0,-20 0,0 0,-20 0,19 0,-38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3:49.6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79,'0'0,"60"0,39 0,-20 0,80 0,20 0,-60 0,0 0,59 0,-59 0,-39 0,19 0,0 0,-19 0,19 0,20 0,-20 0,-39 0,20 0,-1 0,1 0,19 0,-40 0,41 0,-21 0,20 0,-39 0,59 0,20 0,-20 0,0 0,59 0,-98 0,79 0,-60 0,20 0,-40 0,80 0,-20 0,20 0,39 0,60 0,-99 0,0 0,-21 0,-58 0,-21 0,80 0,-59 0,78 0,-38 0,19 0,-20 0,80 0,-120 0,40-19,-59 19,59 0,-40 0,1 0,-21 0,21 0,-21 0,60 0,0 0,20 0,-59 0,19 0,59 0,-78 0,59 0,19 0,-38 0,58 0,-98 0,78 0,1 0,-20 0,20 0,-80 0,119 0,-59-19,21 19,-1 0,-20 0,-20 0,-20 0,20 0,-39 0,-1 0,60 0,0 0,19 0,1 0,20 0,-60 0,-60 0,21 0,-21 0,1 0,39 0,-20 0,21 0,-41 0,1 0,79 0,-80 0,60 0,-20 0,-39 0,19 0,21 0,-1 0,-60 0,21 0,19 0,1 0,-21 0,40 0,-19 0,19 0,-59 0,40 0,-40 0,39 0,-39 0,19 0,21 0,-1 0,-19 0,39 0,-20 0,-19 0,19 0,40 0,-59 0,-1 0,21 0,-21 0,-19 0,0-36,-21 36,1 0,0 0,0 0,-20 0,40 0,-1 0,-19 0,0 0,0 0,0 0,0 0,-1 0,1 0,0 0,20 0,0 0,-21 0,21 0,0 0,-20 0,-1 0,-19 0,20 0,20 0,-20 0,0 0,-1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3:52.9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6,'39'0,"-19"0,20 0,-20 0,-20 0,59 0,40-16,60 16,20 0,-21 0,81 0,-140 0,-40 0,60 0,-19 0,-1 0,-20 0,20 0,-19 0,-1 0,40 0,-39 0,-41 0,61 0,-21 0,20 0,-39 0,19 0,0 0,21 0,-61 0,41 0,19 0,20 0,0 0,-20 0,20 0,-19 0,-21 0,0 0,1 0,19 0,20 0,0 0,-20 0,20 0,20 0,-59 0,19 0,-40 0,41 0,-41 0,20 0,1 0,-1 0,1 0,-21 0,1 0,-1 0,20 0,-19 0,0 0,19 0,0 0,-39 0,20 0,-21 0,1 0,39 0,-19 0,39 0,-39 0,39 0,-99 0,20 0,-1 0,-19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4:57.9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21,'20'0,"59"0,1 0,79 0,39 0,60 0,-20 0,-39 0,-21 0,60 0,-119 0,59 0,-99 0,80 0,-40 0,60 0,-60 0,40 0,-21 0,21 0,20 0,-60 0,119 0,-139-21,80 21,-60 0,-40 0,20 0,20 0,1 0,18 0,21 0,-20 0,-20 0,0 0,20 0,-20 0,-39 0,78 0,60 0,-99 0,0 0,59 0,-98 0,78 0,-38 0,-21 0,-20 0,20 0,-39 0,-20 0,59 0,-40 0,1 0,39 0,0 0,-39 0,-20 0,-1 0,-19 0,0 0,-20 0,40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2-19T15:15:01.6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38,'0'0,"0"0,40 0,39 18,-19-18,99 0,39 0,80 0,20 0,-20 0,0 0,20 0,-60 0,-59-37,-21 37,61-19,-61 19,160 0,-99 0,-20 0,-80 0,59 0,-59 0,0 0,-19 0,-41 0,140 0,-80 0,79 0,-99 0,60 0,-80 0,21 0,-41 0,40 0,-19 0,20 0,-21 0,1 0,-21 0,-19 0,0 0,19 0,-19 0,19 0,21 0,-1 0,0 0,-79 0,20 0,0 0,0 0,0 0,20 0,-1 0,41 0,-1 0,-39 0,-20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78D170-6C4C-45F7-A2D6-2A578E49CCA0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BC50D8-B4A5-451C-9E41-B6A775C979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5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50D8-B4A5-451C-9E41-B6A775C9798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69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50D8-B4A5-451C-9E41-B6A775C9798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27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50D8-B4A5-451C-9E41-B6A775C9798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97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50D8-B4A5-451C-9E41-B6A775C9798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86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50D8-B4A5-451C-9E41-B6A775C9798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69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50D8-B4A5-451C-9E41-B6A775C9798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48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50D8-B4A5-451C-9E41-B6A775C9798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98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50D8-B4A5-451C-9E41-B6A775C9798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03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50D8-B4A5-451C-9E41-B6A775C9798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03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50D8-B4A5-451C-9E41-B6A775C9798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42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50D8-B4A5-451C-9E41-B6A775C9798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14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50D8-B4A5-451C-9E41-B6A775C9798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8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50D8-B4A5-451C-9E41-B6A775C9798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39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50D8-B4A5-451C-9E41-B6A775C9798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82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50D8-B4A5-451C-9E41-B6A775C9798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0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9DC89D-96DD-4A9E-A4FA-3A0C28FE1B8B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97C5EB-FC67-44AA-9029-BC3846546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DC89D-96DD-4A9E-A4FA-3A0C28FE1B8B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C5EB-FC67-44AA-9029-BC3846546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A9DC89D-96DD-4A9E-A4FA-3A0C28FE1B8B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97C5EB-FC67-44AA-9029-BC3846546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DC89D-96DD-4A9E-A4FA-3A0C28FE1B8B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C5EB-FC67-44AA-9029-BC3846546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9DC89D-96DD-4A9E-A4FA-3A0C28FE1B8B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A97C5EB-FC67-44AA-9029-BC3846546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DC89D-96DD-4A9E-A4FA-3A0C28FE1B8B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C5EB-FC67-44AA-9029-BC3846546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DC89D-96DD-4A9E-A4FA-3A0C28FE1B8B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C5EB-FC67-44AA-9029-BC3846546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DC89D-96DD-4A9E-A4FA-3A0C28FE1B8B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C5EB-FC67-44AA-9029-BC3846546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9DC89D-96DD-4A9E-A4FA-3A0C28FE1B8B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C5EB-FC67-44AA-9029-BC3846546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DC89D-96DD-4A9E-A4FA-3A0C28FE1B8B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C5EB-FC67-44AA-9029-BC3846546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DC89D-96DD-4A9E-A4FA-3A0C28FE1B8B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C5EB-FC67-44AA-9029-BC3846546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A9DC89D-96DD-4A9E-A4FA-3A0C28FE1B8B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97C5EB-FC67-44AA-9029-BC3846546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rkm.com.au/image-licenses/index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17.emf"/><Relationship Id="rId18" Type="http://schemas.openxmlformats.org/officeDocument/2006/relationships/customXml" Target="../ink/ink15.xml"/><Relationship Id="rId3" Type="http://schemas.openxmlformats.org/officeDocument/2006/relationships/hyperlink" Target="http://www.youtube.com/watch?v=uwnw4vg9I5Q" TargetMode="External"/><Relationship Id="rId7" Type="http://schemas.openxmlformats.org/officeDocument/2006/relationships/image" Target="../media/image14.emf"/><Relationship Id="rId12" Type="http://schemas.openxmlformats.org/officeDocument/2006/relationships/customXml" Target="../ink/ink12.xml"/><Relationship Id="rId17" Type="http://schemas.openxmlformats.org/officeDocument/2006/relationships/image" Target="../media/image19.emf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11" Type="http://schemas.openxmlformats.org/officeDocument/2006/relationships/image" Target="../media/image16.emf"/><Relationship Id="rId5" Type="http://schemas.openxmlformats.org/officeDocument/2006/relationships/image" Target="../media/image13.emf"/><Relationship Id="rId15" Type="http://schemas.openxmlformats.org/officeDocument/2006/relationships/image" Target="../media/image18.emf"/><Relationship Id="rId10" Type="http://schemas.openxmlformats.org/officeDocument/2006/relationships/customXml" Target="../ink/ink11.xml"/><Relationship Id="rId19" Type="http://schemas.openxmlformats.org/officeDocument/2006/relationships/image" Target="../media/image20.emf"/><Relationship Id="rId4" Type="http://schemas.openxmlformats.org/officeDocument/2006/relationships/customXml" Target="../ink/ink8.xml"/><Relationship Id="rId9" Type="http://schemas.openxmlformats.org/officeDocument/2006/relationships/image" Target="../media/image15.emf"/><Relationship Id="rId14" Type="http://schemas.openxmlformats.org/officeDocument/2006/relationships/customXml" Target="../ink/ink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customXml" Target="../ink/ink20.xml"/><Relationship Id="rId3" Type="http://schemas.openxmlformats.org/officeDocument/2006/relationships/hyperlink" Target="//upload.wikimedia.org/wikipedia/commons/f/f6/Nucleus_ER_golgi.svg" TargetMode="External"/><Relationship Id="rId7" Type="http://schemas.openxmlformats.org/officeDocument/2006/relationships/customXml" Target="../ink/ink17.xml"/><Relationship Id="rId12" Type="http://schemas.openxmlformats.org/officeDocument/2006/relationships/image" Target="../media/image2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emf"/><Relationship Id="rId11" Type="http://schemas.openxmlformats.org/officeDocument/2006/relationships/customXml" Target="../ink/ink19.xml"/><Relationship Id="rId5" Type="http://schemas.openxmlformats.org/officeDocument/2006/relationships/customXml" Target="../ink/ink16.xml"/><Relationship Id="rId10" Type="http://schemas.openxmlformats.org/officeDocument/2006/relationships/image" Target="../media/image24.emf"/><Relationship Id="rId4" Type="http://schemas.openxmlformats.org/officeDocument/2006/relationships/image" Target="../media/image4.png"/><Relationship Id="rId9" Type="http://schemas.openxmlformats.org/officeDocument/2006/relationships/customXml" Target="../ink/ink18.xml"/><Relationship Id="rId14" Type="http://schemas.openxmlformats.org/officeDocument/2006/relationships/image" Target="../media/image2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customXml" Target="../ink/ink21.xml"/><Relationship Id="rId7" Type="http://schemas.openxmlformats.org/officeDocument/2006/relationships/customXml" Target="../ink/ink2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emf"/><Relationship Id="rId5" Type="http://schemas.openxmlformats.org/officeDocument/2006/relationships/customXml" Target="../ink/ink22.xml"/><Relationship Id="rId4" Type="http://schemas.openxmlformats.org/officeDocument/2006/relationships/image" Target="../media/image27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.xml"/><Relationship Id="rId3" Type="http://schemas.openxmlformats.org/officeDocument/2006/relationships/image" Target="../media/image5.gif"/><Relationship Id="rId7" Type="http://schemas.openxmlformats.org/officeDocument/2006/relationships/image" Target="../media/image3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5.xml"/><Relationship Id="rId11" Type="http://schemas.openxmlformats.org/officeDocument/2006/relationships/image" Target="../media/image34.emf"/><Relationship Id="rId5" Type="http://schemas.openxmlformats.org/officeDocument/2006/relationships/image" Target="../media/image31.emf"/><Relationship Id="rId10" Type="http://schemas.openxmlformats.org/officeDocument/2006/relationships/customXml" Target="../ink/ink27.xml"/><Relationship Id="rId4" Type="http://schemas.openxmlformats.org/officeDocument/2006/relationships/customXml" Target="../ink/ink24.xml"/><Relationship Id="rId9" Type="http://schemas.openxmlformats.org/officeDocument/2006/relationships/image" Target="../media/image3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0.xml"/><Relationship Id="rId13" Type="http://schemas.openxmlformats.org/officeDocument/2006/relationships/image" Target="../media/image40.emf"/><Relationship Id="rId18" Type="http://schemas.openxmlformats.org/officeDocument/2006/relationships/customXml" Target="../ink/ink35.xml"/><Relationship Id="rId3" Type="http://schemas.openxmlformats.org/officeDocument/2006/relationships/image" Target="../media/image6.gif"/><Relationship Id="rId7" Type="http://schemas.openxmlformats.org/officeDocument/2006/relationships/image" Target="../media/image37.emf"/><Relationship Id="rId12" Type="http://schemas.openxmlformats.org/officeDocument/2006/relationships/customXml" Target="../ink/ink32.xml"/><Relationship Id="rId17" Type="http://schemas.openxmlformats.org/officeDocument/2006/relationships/image" Target="../media/image42.emf"/><Relationship Id="rId2" Type="http://schemas.openxmlformats.org/officeDocument/2006/relationships/notesSlide" Target="../notesSlides/notesSlide11.xml"/><Relationship Id="rId16" Type="http://schemas.openxmlformats.org/officeDocument/2006/relationships/customXml" Target="../ink/ink34.xml"/><Relationship Id="rId1" Type="http://schemas.openxmlformats.org/officeDocument/2006/relationships/slideLayout" Target="../slideLayouts/slideLayout9.xml"/><Relationship Id="rId6" Type="http://schemas.openxmlformats.org/officeDocument/2006/relationships/customXml" Target="../ink/ink29.xml"/><Relationship Id="rId11" Type="http://schemas.openxmlformats.org/officeDocument/2006/relationships/image" Target="../media/image39.emf"/><Relationship Id="rId5" Type="http://schemas.openxmlformats.org/officeDocument/2006/relationships/image" Target="../media/image36.emf"/><Relationship Id="rId15" Type="http://schemas.openxmlformats.org/officeDocument/2006/relationships/image" Target="../media/image41.emf"/><Relationship Id="rId10" Type="http://schemas.openxmlformats.org/officeDocument/2006/relationships/customXml" Target="../ink/ink31.xml"/><Relationship Id="rId19" Type="http://schemas.openxmlformats.org/officeDocument/2006/relationships/image" Target="../media/image43.emf"/><Relationship Id="rId4" Type="http://schemas.openxmlformats.org/officeDocument/2006/relationships/customXml" Target="../ink/ink28.xml"/><Relationship Id="rId9" Type="http://schemas.openxmlformats.org/officeDocument/2006/relationships/image" Target="../media/image38.emf"/><Relationship Id="rId14" Type="http://schemas.openxmlformats.org/officeDocument/2006/relationships/customXml" Target="../ink/ink3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3" Type="http://schemas.openxmlformats.org/officeDocument/2006/relationships/customXml" Target="../ink/ink36.xml"/><Relationship Id="rId7" Type="http://schemas.openxmlformats.org/officeDocument/2006/relationships/customXml" Target="../ink/ink3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emf"/><Relationship Id="rId5" Type="http://schemas.openxmlformats.org/officeDocument/2006/relationships/customXml" Target="../ink/ink37.xml"/><Relationship Id="rId10" Type="http://schemas.openxmlformats.org/officeDocument/2006/relationships/image" Target="../media/image47.emf"/><Relationship Id="rId4" Type="http://schemas.openxmlformats.org/officeDocument/2006/relationships/image" Target="../media/image44.emf"/><Relationship Id="rId9" Type="http://schemas.openxmlformats.org/officeDocument/2006/relationships/customXml" Target="../ink/ink3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5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1.xml"/><Relationship Id="rId5" Type="http://schemas.openxmlformats.org/officeDocument/2006/relationships/image" Target="../media/image49.emf"/><Relationship Id="rId4" Type="http://schemas.openxmlformats.org/officeDocument/2006/relationships/customXml" Target="../ink/ink4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4.xml"/><Relationship Id="rId3" Type="http://schemas.openxmlformats.org/officeDocument/2006/relationships/image" Target="../media/image7.jpeg"/><Relationship Id="rId7" Type="http://schemas.openxmlformats.org/officeDocument/2006/relationships/image" Target="../media/image5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3.xml"/><Relationship Id="rId11" Type="http://schemas.openxmlformats.org/officeDocument/2006/relationships/image" Target="../media/image54.emf"/><Relationship Id="rId5" Type="http://schemas.openxmlformats.org/officeDocument/2006/relationships/image" Target="../media/image51.emf"/><Relationship Id="rId10" Type="http://schemas.openxmlformats.org/officeDocument/2006/relationships/customXml" Target="../ink/ink45.xml"/><Relationship Id="rId4" Type="http://schemas.openxmlformats.org/officeDocument/2006/relationships/customXml" Target="../ink/ink42.xml"/><Relationship Id="rId9" Type="http://schemas.openxmlformats.org/officeDocument/2006/relationships/image" Target="../media/image5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KW4F0Nu-UY&amp;feature=related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4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image" Target="../media/image9.emf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953000"/>
            <a:ext cx="5114778" cy="1101248"/>
          </a:xfrm>
        </p:spPr>
        <p:txBody>
          <a:bodyPr>
            <a:normAutofit fontScale="70000" lnSpcReduction="20000"/>
          </a:bodyPr>
          <a:lstStyle/>
          <a:p>
            <a:r>
              <a:rPr lang="en-US" sz="3500" dirty="0" smtClean="0"/>
              <a:t>Protein Synthesis</a:t>
            </a:r>
          </a:p>
          <a:p>
            <a:r>
              <a:rPr lang="en-US" sz="3600" dirty="0" smtClean="0"/>
              <a:t>NOTBOOK PAGE  11</a:t>
            </a:r>
          </a:p>
          <a:p>
            <a:r>
              <a:rPr lang="en-US" sz="3500" dirty="0" smtClean="0"/>
              <a:t> </a:t>
            </a:r>
            <a:endParaRPr lang="en-US" sz="3500" dirty="0"/>
          </a:p>
        </p:txBody>
      </p:sp>
      <p:pic>
        <p:nvPicPr>
          <p:cNvPr id="4" name="Picture 3" descr="animal cell membrane diagram (graphic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533401"/>
            <a:ext cx="5105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3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08688" y="5057775"/>
              <a:ext cx="2386012" cy="7938"/>
            </p14:xfrm>
          </p:contentPart>
        </mc:Choice>
        <mc:Fallback xmlns="">
          <p:pic>
            <p:nvPicPr>
              <p:cNvPr id="3073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92488" y="4994271"/>
                <a:ext cx="2418411" cy="13530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Cells use this energy to build new cell parts (organelles).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kind of parts?  </a:t>
            </a:r>
          </a:p>
          <a:p>
            <a:pPr lvl="1"/>
            <a:r>
              <a:rPr lang="en-US" dirty="0" smtClean="0">
                <a:hlinkClick r:id="rId3"/>
              </a:rPr>
              <a:t>http://www.youtube.com/watch?v=uwnw4vg9I5Q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more mitochondria…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more vacuoles….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more chloroplasts if a producer….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more cell membrane…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4753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57250" y="1806575"/>
              <a:ext cx="2728913" cy="7938"/>
            </p14:xfrm>
          </p:contentPart>
        </mc:Choice>
        <mc:Fallback xmlns="">
          <p:pic>
            <p:nvPicPr>
              <p:cNvPr id="74753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1414" y="1736721"/>
                <a:ext cx="2760586" cy="1480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475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6450" y="3014663"/>
              <a:ext cx="2416175" cy="22225"/>
            </p14:xfrm>
          </p:contentPart>
        </mc:Choice>
        <mc:Fallback xmlns="">
          <p:pic>
            <p:nvPicPr>
              <p:cNvPr id="7475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0604" y="2955396"/>
                <a:ext cx="2447867" cy="1407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475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9463" y="3800475"/>
              <a:ext cx="2078037" cy="22225"/>
            </p14:xfrm>
          </p:contentPart>
        </mc:Choice>
        <mc:Fallback xmlns="">
          <p:pic>
            <p:nvPicPr>
              <p:cNvPr id="7475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3628" y="3744277"/>
                <a:ext cx="2110068" cy="1346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475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63600" y="4579938"/>
              <a:ext cx="2093913" cy="6350"/>
            </p14:xfrm>
          </p:contentPart>
        </mc:Choice>
        <mc:Fallback xmlns="">
          <p:pic>
            <p:nvPicPr>
              <p:cNvPr id="7475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47756" y="4568469"/>
                <a:ext cx="2125601" cy="292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475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57263" y="5300663"/>
              <a:ext cx="2314575" cy="28575"/>
            </p14:xfrm>
          </p:contentPart>
        </mc:Choice>
        <mc:Fallback xmlns="">
          <p:pic>
            <p:nvPicPr>
              <p:cNvPr id="7475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41422" y="5240792"/>
                <a:ext cx="2346617" cy="1486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475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5788" y="4543425"/>
              <a:ext cx="36512" cy="28575"/>
            </p14:xfrm>
          </p:contentPart>
        </mc:Choice>
        <mc:Fallback xmlns="">
          <p:pic>
            <p:nvPicPr>
              <p:cNvPr id="7475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6571" y="4534253"/>
                <a:ext cx="54945" cy="469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475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2138" y="5329238"/>
              <a:ext cx="50800" cy="36512"/>
            </p14:xfrm>
          </p:contentPart>
        </mc:Choice>
        <mc:Fallback xmlns="">
          <p:pic>
            <p:nvPicPr>
              <p:cNvPr id="7475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2704" y="5319931"/>
                <a:ext cx="69669" cy="551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7476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8638" y="3000375"/>
              <a:ext cx="42862" cy="42863"/>
            </p14:xfrm>
          </p:contentPart>
        </mc:Choice>
        <mc:Fallback xmlns="">
          <p:pic>
            <p:nvPicPr>
              <p:cNvPr id="7476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19932" y="2990599"/>
                <a:ext cx="60275" cy="6241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Cells use this energy to build new cell parts (organelles).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374904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kind of parts?  </a:t>
            </a:r>
          </a:p>
          <a:p>
            <a:pPr lvl="1">
              <a:buNone/>
            </a:pP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golgi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body </a:t>
            </a:r>
            <a:r>
              <a:rPr lang="en-US" dirty="0" smtClean="0"/>
              <a:t>(sorts &amp; packages cell’s macromolecules)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2A8E6F"/>
                </a:solidFill>
              </a:rPr>
              <a:t>nucleus</a:t>
            </a:r>
            <a:r>
              <a:rPr lang="en-US" dirty="0" smtClean="0"/>
              <a:t> (holds our precious DNA--our genes)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EF8C71"/>
                </a:solidFill>
              </a:rPr>
              <a:t>endoplasmic reticulum </a:t>
            </a:r>
            <a:r>
              <a:rPr lang="en-US" dirty="0" smtClean="0"/>
              <a:t>(transports, sorts &amp; folds proteins)</a:t>
            </a:r>
          </a:p>
          <a:p>
            <a:pPr lvl="1">
              <a:buNone/>
            </a:pPr>
            <a:r>
              <a:rPr lang="en-US" b="1" dirty="0" err="1" smtClean="0">
                <a:solidFill>
                  <a:srgbClr val="F389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lysosomes</a:t>
            </a:r>
            <a:r>
              <a:rPr lang="en-US" b="1" dirty="0" smtClean="0">
                <a:solidFill>
                  <a:srgbClr val="F389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 (break down waste material of the cell)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25602" name="Picture 2" descr="File:Nucleus ER golgi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1371600"/>
            <a:ext cx="4343400" cy="4987848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2705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2938" y="2308225"/>
              <a:ext cx="1450975" cy="6350"/>
            </p14:xfrm>
          </p:contentPart>
        </mc:Choice>
        <mc:Fallback xmlns="">
          <p:pic>
            <p:nvPicPr>
              <p:cNvPr id="72705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7480" y="2245783"/>
                <a:ext cx="1481892" cy="1312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270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8000" y="3343275"/>
              <a:ext cx="1206500" cy="14288"/>
            </p14:xfrm>
          </p:contentPart>
        </mc:Choice>
        <mc:Fallback xmlns="">
          <p:pic>
            <p:nvPicPr>
              <p:cNvPr id="7270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92177" y="3284462"/>
                <a:ext cx="1238146" cy="1315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270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5788" y="4300538"/>
              <a:ext cx="3257550" cy="157162"/>
            </p14:xfrm>
          </p:contentPart>
        </mc:Choice>
        <mc:Fallback xmlns="">
          <p:pic>
            <p:nvPicPr>
              <p:cNvPr id="7270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69950" y="4238933"/>
                <a:ext cx="3289226" cy="2807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7270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5000" y="5435600"/>
              <a:ext cx="1516063" cy="50800"/>
            </p14:xfrm>
          </p:contentPart>
        </mc:Choice>
        <mc:Fallback xmlns="">
          <p:pic>
            <p:nvPicPr>
              <p:cNvPr id="7270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19072" y="5379369"/>
                <a:ext cx="1547919" cy="1632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7270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0038" y="3265488"/>
              <a:ext cx="71437" cy="57150"/>
            </p14:xfrm>
          </p:contentPart>
        </mc:Choice>
        <mc:Fallback xmlns="">
          <p:pic>
            <p:nvPicPr>
              <p:cNvPr id="7270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90843" y="3256316"/>
                <a:ext cx="89827" cy="7549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organelle builds all these other cell parts?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0657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65550" y="1751013"/>
              <a:ext cx="5064125" cy="100012"/>
            </p14:xfrm>
          </p:contentPart>
        </mc:Choice>
        <mc:Fallback xmlns="">
          <p:pic>
            <p:nvPicPr>
              <p:cNvPr id="70657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49713" y="1683959"/>
                <a:ext cx="5095798" cy="2337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065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51275" y="2543175"/>
              <a:ext cx="4629150" cy="42863"/>
            </p14:xfrm>
          </p:contentPart>
        </mc:Choice>
        <mc:Fallback xmlns="">
          <p:pic>
            <p:nvPicPr>
              <p:cNvPr id="7065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35437" y="2506376"/>
                <a:ext cx="4660827" cy="1166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065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21063" y="3128963"/>
              <a:ext cx="5194300" cy="50800"/>
            </p14:xfrm>
          </p:contentPart>
        </mc:Choice>
        <mc:Fallback xmlns="">
          <p:pic>
            <p:nvPicPr>
              <p:cNvPr id="7065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05222" y="3092412"/>
                <a:ext cx="5225981" cy="12390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ribosomes are the factories of the cell!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100 trillion cells in your body have about 15 thousand </a:t>
            </a:r>
            <a:r>
              <a:rPr lang="en-US" dirty="0" err="1" smtClean="0"/>
              <a:t>ribosomes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35842" name="Picture 2" descr="http://organelles-project.wikispaces.com/file/view/ribosomes.gif/93231652/451x357/ribosom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5418" y="2971800"/>
            <a:ext cx="4551707" cy="3609976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8609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8638" y="671513"/>
              <a:ext cx="7108825" cy="85725"/>
            </p14:xfrm>
          </p:contentPart>
        </mc:Choice>
        <mc:Fallback xmlns="">
          <p:pic>
            <p:nvPicPr>
              <p:cNvPr id="68609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2765" y="610920"/>
                <a:ext cx="7140570" cy="2072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861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36875" y="1257300"/>
              <a:ext cx="2220913" cy="222250"/>
            </p14:xfrm>
          </p:contentPart>
        </mc:Choice>
        <mc:Fallback xmlns="">
          <p:pic>
            <p:nvPicPr>
              <p:cNvPr id="6861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21042" y="1194311"/>
                <a:ext cx="2252579" cy="3482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861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4975" y="1743075"/>
              <a:ext cx="6937375" cy="57150"/>
            </p14:xfrm>
          </p:contentPart>
        </mc:Choice>
        <mc:Fallback xmlns="">
          <p:pic>
            <p:nvPicPr>
              <p:cNvPr id="6861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9135" y="1690933"/>
                <a:ext cx="6969056" cy="1611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861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0100" y="2157413"/>
              <a:ext cx="3636963" cy="14287"/>
            </p14:xfrm>
          </p:contentPart>
        </mc:Choice>
        <mc:Fallback xmlns="">
          <p:pic>
            <p:nvPicPr>
              <p:cNvPr id="6861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84259" y="2134834"/>
                <a:ext cx="3668645" cy="5944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u="sng" dirty="0" smtClean="0"/>
              <a:t>ribosomes</a:t>
            </a:r>
            <a:r>
              <a:rPr lang="en-US" sz="3200" dirty="0" smtClean="0"/>
              <a:t> build cell parts in a process called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 Synthesis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754902" cy="1920240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pic>
        <p:nvPicPr>
          <p:cNvPr id="39938" name="Picture 2" descr="http://www.cs.stedwards.edu/chem/Chemistry/CHEM43/CHEM43/Ribosomes/image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531495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u="sng" dirty="0" smtClean="0"/>
              <a:t>ribosomes</a:t>
            </a:r>
            <a:r>
              <a:rPr lang="en-US" sz="3200" dirty="0" smtClean="0"/>
              <a:t> build cell parts in a process called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 Synthesis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754902" cy="19202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That’s because most cell parts are made of protein molecules.</a:t>
            </a:r>
            <a:endParaRPr lang="en-US" sz="280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pic>
        <p:nvPicPr>
          <p:cNvPr id="39938" name="Picture 2" descr="http://www.cs.stedwards.edu/chem/Chemistry/CHEM43/CHEM43/Ribosomes/image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5314950" cy="48768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4513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43550" y="1177925"/>
              <a:ext cx="2886075" cy="22225"/>
            </p14:xfrm>
          </p:contentPart>
        </mc:Choice>
        <mc:Fallback xmlns="">
          <p:pic>
            <p:nvPicPr>
              <p:cNvPr id="64513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27712" y="1129634"/>
                <a:ext cx="2917751" cy="1188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451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21375" y="1665288"/>
              <a:ext cx="2693988" cy="92075"/>
            </p14:xfrm>
          </p:contentPart>
        </mc:Choice>
        <mc:Fallback xmlns="">
          <p:pic>
            <p:nvPicPr>
              <p:cNvPr id="6451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05534" y="1604703"/>
                <a:ext cx="2725669" cy="2129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451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57850" y="2057400"/>
              <a:ext cx="3086100" cy="28575"/>
            </p14:xfrm>
          </p:contentPart>
        </mc:Choice>
        <mc:Fallback xmlns="">
          <p:pic>
            <p:nvPicPr>
              <p:cNvPr id="6451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42013" y="2000250"/>
                <a:ext cx="3117774" cy="1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451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65875" y="2586038"/>
              <a:ext cx="1585913" cy="71437"/>
            </p14:xfrm>
          </p:contentPart>
        </mc:Choice>
        <mc:Fallback xmlns="">
          <p:pic>
            <p:nvPicPr>
              <p:cNvPr id="6451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350037" y="2525299"/>
                <a:ext cx="1617588" cy="1929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451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64263" y="2963863"/>
              <a:ext cx="1773237" cy="7937"/>
            </p14:xfrm>
          </p:contentPart>
        </mc:Choice>
        <mc:Fallback xmlns="">
          <p:pic>
            <p:nvPicPr>
              <p:cNvPr id="6451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148347" y="2944188"/>
                <a:ext cx="1805432" cy="472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451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72425" y="3549650"/>
              <a:ext cx="622300" cy="1588"/>
            </p14:xfrm>
          </p:contentPart>
        </mc:Choice>
        <mc:Fallback xmlns="">
          <p:pic>
            <p:nvPicPr>
              <p:cNvPr id="6451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0" y="0"/>
                <a:ext cx="62172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451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21313" y="3914775"/>
              <a:ext cx="3559175" cy="36513"/>
            </p14:xfrm>
          </p:contentPart>
        </mc:Choice>
        <mc:Fallback xmlns="">
          <p:pic>
            <p:nvPicPr>
              <p:cNvPr id="6451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405469" y="3856354"/>
                <a:ext cx="3590863" cy="1533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452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21325" y="4443413"/>
              <a:ext cx="2965450" cy="36512"/>
            </p14:xfrm>
          </p:contentPart>
        </mc:Choice>
        <mc:Fallback xmlns="">
          <p:pic>
            <p:nvPicPr>
              <p:cNvPr id="6452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505405" y="4394822"/>
                <a:ext cx="2997290" cy="1334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do our ribosomes get their building instruction?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2465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14863" y="1220788"/>
              <a:ext cx="3551237" cy="44450"/>
            </p14:xfrm>
          </p:contentPart>
        </mc:Choice>
        <mc:Fallback xmlns="">
          <p:pic>
            <p:nvPicPr>
              <p:cNvPr id="62465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99019" y="1168283"/>
                <a:ext cx="3583285" cy="1497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246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14850" y="1814513"/>
              <a:ext cx="3951288" cy="136525"/>
            </p14:xfrm>
          </p:contentPart>
        </mc:Choice>
        <mc:Fallback xmlns="">
          <p:pic>
            <p:nvPicPr>
              <p:cNvPr id="6246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99009" y="1751280"/>
                <a:ext cx="3982970" cy="2633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246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37075" y="2471738"/>
              <a:ext cx="3863975" cy="57150"/>
            </p14:xfrm>
          </p:contentPart>
        </mc:Choice>
        <mc:Fallback xmlns="">
          <p:pic>
            <p:nvPicPr>
              <p:cNvPr id="6246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21239" y="2413597"/>
                <a:ext cx="3895647" cy="1734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246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14875" y="3100388"/>
              <a:ext cx="3771900" cy="36512"/>
            </p14:xfrm>
          </p:contentPart>
        </mc:Choice>
        <mc:Fallback xmlns="">
          <p:pic>
            <p:nvPicPr>
              <p:cNvPr id="6246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99036" y="3041969"/>
                <a:ext cx="3803578" cy="15368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From our DNA inside</a:t>
            </a:r>
            <a:br>
              <a:rPr lang="en-US" dirty="0" smtClean="0"/>
            </a:br>
            <a:r>
              <a:rPr lang="en-US" dirty="0" smtClean="0"/>
              <a:t> the cell nucleus!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Our DNA is our blueprint for building all our cells and cell parts (organelles).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Ribosomes need good instructions to build our cells right!</a:t>
            </a:r>
            <a:endParaRPr lang="en-US" dirty="0"/>
          </a:p>
        </p:txBody>
      </p:sp>
      <p:pic>
        <p:nvPicPr>
          <p:cNvPr id="48130" name="Picture 2" descr="http://www.microscopyu.com/articles/fluorescence/filtercubes/ultraviolet/uv2a/images/uv2abovine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7391400" cy="53544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0417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71650" y="650875"/>
              <a:ext cx="4657725" cy="49213"/>
            </p14:xfrm>
          </p:contentPart>
        </mc:Choice>
        <mc:Fallback xmlns="">
          <p:pic>
            <p:nvPicPr>
              <p:cNvPr id="60417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55811" y="608384"/>
                <a:ext cx="4689403" cy="1339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041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57388" y="1220788"/>
              <a:ext cx="4251325" cy="87312"/>
            </p14:xfrm>
          </p:contentPart>
        </mc:Choice>
        <mc:Fallback xmlns="">
          <p:pic>
            <p:nvPicPr>
              <p:cNvPr id="6041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41546" y="1172464"/>
                <a:ext cx="4283008" cy="18423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From our DNA inside</a:t>
            </a:r>
            <a:br>
              <a:rPr lang="en-US" dirty="0" smtClean="0"/>
            </a:br>
            <a:r>
              <a:rPr lang="en-US" dirty="0" smtClean="0"/>
              <a:t> the cell nucleus!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Our DNA is our blueprint for building all our cells and cell parts (organelles).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Ribosomes need good DNA instructions to build our cells right!</a:t>
            </a:r>
            <a:endParaRPr lang="en-US" dirty="0"/>
          </a:p>
        </p:txBody>
      </p:sp>
      <p:pic>
        <p:nvPicPr>
          <p:cNvPr id="48130" name="Picture 2" descr="http://www.microscopyu.com/articles/fluorescence/filtercubes/ultraviolet/uv2a/images/uv2abovine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932400"/>
            <a:ext cx="4038600" cy="29256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8369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42988" y="1885950"/>
              <a:ext cx="6443662" cy="79375"/>
            </p14:xfrm>
          </p:contentPart>
        </mc:Choice>
        <mc:Fallback xmlns="">
          <p:pic>
            <p:nvPicPr>
              <p:cNvPr id="58369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7149" y="1821503"/>
                <a:ext cx="6475340" cy="2079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837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35125" y="2263775"/>
              <a:ext cx="5016500" cy="36513"/>
            </p14:xfrm>
          </p:contentPart>
        </mc:Choice>
        <mc:Fallback xmlns="">
          <p:pic>
            <p:nvPicPr>
              <p:cNvPr id="5837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19282" y="2200148"/>
                <a:ext cx="5048186" cy="1637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837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20775" y="3149600"/>
              <a:ext cx="6359525" cy="58738"/>
            </p14:xfrm>
          </p:contentPart>
        </mc:Choice>
        <mc:Fallback xmlns="">
          <p:pic>
            <p:nvPicPr>
              <p:cNvPr id="5837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04931" y="3085786"/>
                <a:ext cx="6391573" cy="1863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837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28863" y="3622675"/>
              <a:ext cx="3400425" cy="85725"/>
            </p14:xfrm>
          </p:contentPart>
        </mc:Choice>
        <mc:Fallback xmlns="">
          <p:pic>
            <p:nvPicPr>
              <p:cNvPr id="5837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13025" y="3568677"/>
                <a:ext cx="3432100" cy="19341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mtClean="0">
                <a:hlinkClick r:id="rId3"/>
              </a:rPr>
              <a:t>http://www.youtube.com/watch?v=yKW4F0Nu-UY&amp;feature=related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986" name="Picture 2" descr="http://www.oocities.org/spariloo/ce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1161" y="990600"/>
            <a:ext cx="6593756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701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				February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610600" cy="6096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1.  Look at the following chemical reaction and answer the following questions: </a:t>
            </a:r>
          </a:p>
          <a:p>
            <a:pPr>
              <a:buNone/>
            </a:pPr>
            <a:r>
              <a:rPr lang="en-US" b="1" dirty="0" smtClean="0"/>
              <a:t>		sun’s heat + 6CO</a:t>
            </a:r>
            <a:r>
              <a:rPr lang="en-US" b="1" baseline="-25000" dirty="0" smtClean="0"/>
              <a:t>2</a:t>
            </a:r>
            <a:r>
              <a:rPr lang="en-US" b="1" dirty="0" smtClean="0"/>
              <a:t> + 6H</a:t>
            </a:r>
            <a:r>
              <a:rPr lang="en-US" b="1" baseline="-25000" dirty="0" smtClean="0"/>
              <a:t>2</a:t>
            </a:r>
            <a:r>
              <a:rPr lang="en-US" b="1" dirty="0" smtClean="0"/>
              <a:t>O 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  C</a:t>
            </a:r>
            <a:r>
              <a:rPr lang="en-US" b="1" baseline="-25000" dirty="0" smtClean="0"/>
              <a:t>6</a:t>
            </a:r>
            <a:r>
              <a:rPr lang="en-US" b="1" dirty="0" smtClean="0"/>
              <a:t>H</a:t>
            </a:r>
            <a:r>
              <a:rPr lang="en-US" b="1" baseline="-25000" dirty="0" smtClean="0"/>
              <a:t>12</a:t>
            </a:r>
            <a:r>
              <a:rPr lang="en-US" b="1" dirty="0" smtClean="0"/>
              <a:t>O</a:t>
            </a:r>
            <a:r>
              <a:rPr lang="en-US" b="1" baseline="-25000" dirty="0" smtClean="0"/>
              <a:t>6</a:t>
            </a:r>
            <a:r>
              <a:rPr lang="en-US" b="1" dirty="0" smtClean="0"/>
              <a:t>  +  6O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</a:p>
          <a:p>
            <a:pPr marL="761238" lvl="1" indent="-514350">
              <a:buNone/>
            </a:pPr>
            <a:r>
              <a:rPr lang="en-US" dirty="0" smtClean="0">
                <a:solidFill>
                  <a:schemeClr val="tx1"/>
                </a:solidFill>
              </a:rPr>
              <a:t>a.  Where in the </a:t>
            </a:r>
            <a:r>
              <a:rPr lang="en-US" b="1" dirty="0" smtClean="0">
                <a:solidFill>
                  <a:schemeClr val="tx1"/>
                </a:solidFill>
              </a:rPr>
              <a:t>plant</a:t>
            </a:r>
            <a:r>
              <a:rPr lang="en-US" dirty="0" smtClean="0">
                <a:solidFill>
                  <a:schemeClr val="tx1"/>
                </a:solidFill>
              </a:rPr>
              <a:t> cell would you expect to find this reaction occurring?</a:t>
            </a:r>
          </a:p>
          <a:p>
            <a:pPr marL="761238" lvl="1" indent="-514350">
              <a:buNone/>
            </a:pPr>
            <a:r>
              <a:rPr lang="en-US" dirty="0" smtClean="0">
                <a:solidFill>
                  <a:schemeClr val="tx1"/>
                </a:solidFill>
              </a:rPr>
              <a:t>b.  Name another organelle in all plant cells that it needs for structure &amp; support.</a:t>
            </a:r>
          </a:p>
          <a:p>
            <a:pPr marL="761238" lvl="1" indent="-514350">
              <a:buNone/>
            </a:pPr>
            <a:r>
              <a:rPr lang="en-US" dirty="0" smtClean="0">
                <a:solidFill>
                  <a:schemeClr val="tx1"/>
                </a:solidFill>
              </a:rPr>
              <a:t>c.  How many carbon dioxide molecules are in the reactant?</a:t>
            </a:r>
          </a:p>
          <a:p>
            <a:pPr marL="761238" lvl="1" indent="-514350">
              <a:buNone/>
            </a:pPr>
            <a:r>
              <a:rPr lang="en-US" dirty="0" smtClean="0">
                <a:solidFill>
                  <a:schemeClr val="tx1"/>
                </a:solidFill>
              </a:rPr>
              <a:t>d.  If you start with 12 oz. of carbon dioxide &amp; 16 oz.   of water, and you end up with 6 oz. of oxygen, how much sugar is produced?</a:t>
            </a:r>
          </a:p>
          <a:p>
            <a:pPr marL="514350" indent="-51435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Objectives: 8.L.5.1</a:t>
            </a:r>
          </a:p>
          <a:p>
            <a:pPr marL="514350" indent="-51435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-TSWU that cells carry on the many functions needed to support life including photosynthesis, cell respiration, and protein synthesis. </a:t>
            </a:r>
          </a:p>
          <a:p>
            <a:pPr marL="514350" indent="-51435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Essential Question: </a:t>
            </a:r>
          </a:p>
          <a:p>
            <a:pPr marL="514350" indent="-51435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-What is protein synthesis? </a:t>
            </a:r>
            <a:endParaRPr lang="en-US" sz="1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9863" y="392113"/>
              <a:ext cx="71437" cy="9525"/>
            </p14:xfrm>
          </p:contentPart>
        </mc:Choice>
        <mc:Fallback xmlns=""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988" y="327636"/>
                <a:ext cx="103187" cy="13884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Protein Synthesis </a:t>
            </a:r>
            <a:br>
              <a:rPr lang="en-US" dirty="0" smtClean="0"/>
            </a:br>
            <a:r>
              <a:rPr lang="en-US" dirty="0" smtClean="0"/>
              <a:t>Group Reflection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7696200" cy="50079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protein synthesis?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organelle is responsible for protein synthesis?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do these organelles receive their instructions from?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PACKETS: Match the following macromolecules to their appropriate cell functions and organelles. Once you are completed create a chart and write in the information.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these organelles need to build duplicate cell parts?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</p:spPr>
        <p:txBody>
          <a:bodyPr/>
          <a:lstStyle/>
          <a:p>
            <a:r>
              <a:rPr lang="en-US" dirty="0" smtClean="0"/>
              <a:t>              ORGANELLE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Mitochondria</a:t>
            </a:r>
          </a:p>
          <a:p>
            <a:r>
              <a:rPr lang="en-US" sz="6000" dirty="0" smtClean="0"/>
              <a:t>Cell membrane</a:t>
            </a:r>
          </a:p>
          <a:p>
            <a:r>
              <a:rPr lang="en-US" sz="6000" dirty="0" smtClean="0"/>
              <a:t>Ribosomes</a:t>
            </a:r>
          </a:p>
          <a:p>
            <a:r>
              <a:rPr lang="en-US" sz="6000" dirty="0" smtClean="0"/>
              <a:t>Nucleus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509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Cell Function and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Osmosis and diffusion</a:t>
            </a:r>
          </a:p>
          <a:p>
            <a:r>
              <a:rPr lang="en-US" dirty="0" smtClean="0"/>
              <a:t>Protein Synthesis</a:t>
            </a:r>
          </a:p>
          <a:p>
            <a:r>
              <a:rPr lang="en-US" dirty="0" smtClean="0"/>
              <a:t>Cell respiration</a:t>
            </a:r>
          </a:p>
          <a:p>
            <a:r>
              <a:rPr lang="en-US" dirty="0" smtClean="0"/>
              <a:t>Mitosis</a:t>
            </a:r>
          </a:p>
          <a:p>
            <a:endParaRPr lang="en-US" dirty="0"/>
          </a:p>
          <a:p>
            <a:r>
              <a:rPr lang="en-US" dirty="0" smtClean="0"/>
              <a:t>Contains the DNA. Tells other organelles what to do. Responsible for cell division.  The brain of the cell</a:t>
            </a:r>
          </a:p>
          <a:p>
            <a:r>
              <a:rPr lang="en-US" dirty="0" smtClean="0"/>
              <a:t>Allows nutrients and water in and out of the cell until everything is even inside and out.</a:t>
            </a:r>
          </a:p>
          <a:p>
            <a:r>
              <a:rPr lang="en-US" dirty="0" smtClean="0"/>
              <a:t>Creates energy and stores it as molecule ATP. The </a:t>
            </a:r>
            <a:r>
              <a:rPr lang="en-US" dirty="0" err="1" smtClean="0"/>
              <a:t>POWERHOUSe</a:t>
            </a:r>
            <a:r>
              <a:rPr lang="en-US" dirty="0" smtClean="0"/>
              <a:t> of the cell</a:t>
            </a:r>
          </a:p>
          <a:p>
            <a:r>
              <a:rPr lang="en-US" dirty="0" err="1" smtClean="0"/>
              <a:t>Recieves</a:t>
            </a:r>
            <a:r>
              <a:rPr lang="en-US" dirty="0" smtClean="0"/>
              <a:t> info from DNA in nucleus, uses proteins to repair damaged cell tissue, build new cell organelles.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Macromolecule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FATS/Lipids</a:t>
            </a:r>
          </a:p>
          <a:p>
            <a:r>
              <a:rPr lang="en-US" sz="5400" dirty="0" smtClean="0"/>
              <a:t>Carbohydrates</a:t>
            </a:r>
          </a:p>
          <a:p>
            <a:r>
              <a:rPr lang="en-US" sz="5400" dirty="0" smtClean="0"/>
              <a:t>Nucleic Acids</a:t>
            </a:r>
          </a:p>
          <a:p>
            <a:r>
              <a:rPr lang="en-US" sz="5400" dirty="0" smtClean="0"/>
              <a:t>Protein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5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609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Cell Functions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28834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indent="-457200"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Objectives: </a:t>
            </a:r>
          </a:p>
          <a:p>
            <a:pPr marL="502920" indent="-457200"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-TSW understand that cells carry on the many functions needed to sustain life including cell respiration and protein synthesis.</a:t>
            </a:r>
          </a:p>
          <a:p>
            <a:pPr marL="502920" indent="-457200"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Essential Question: </a:t>
            </a:r>
          </a:p>
          <a:p>
            <a:pPr marL="502920" indent="-457200"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-What is protein synthesis? </a:t>
            </a:r>
          </a:p>
          <a:p>
            <a:pPr marL="502920" indent="-457200"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-What is Cell Respiration?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066800"/>
            <a:ext cx="7467600" cy="419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Cell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438400" y="2590800"/>
            <a:ext cx="3581400" cy="1371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chemeClr val="tx2"/>
                </a:solidFill>
              </a:rPr>
              <a:t>CELL FUNCTIONS</a:t>
            </a:r>
            <a:endParaRPr lang="en-US" sz="3500" dirty="0">
              <a:solidFill>
                <a:schemeClr val="tx2"/>
              </a:solidFill>
            </a:endParaRPr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 rot="16200000" flipH="1">
            <a:off x="3448844" y="1810544"/>
            <a:ext cx="1523206" cy="3730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15000" y="3276600"/>
            <a:ext cx="22098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57200" y="3200400"/>
            <a:ext cx="24384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429794" y="4571206"/>
            <a:ext cx="15240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7200" y="1143000"/>
            <a:ext cx="37208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Cell Theory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Each sections needs to have: </a:t>
            </a:r>
          </a:p>
          <a:p>
            <a:r>
              <a:rPr lang="en-US" dirty="0" smtClean="0"/>
              <a:t>  4-5 facts </a:t>
            </a:r>
          </a:p>
          <a:p>
            <a:r>
              <a:rPr lang="en-US" dirty="0" smtClean="0"/>
              <a:t>  1 colored picture with a caption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343400" y="1143000"/>
            <a:ext cx="1946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Cell Respiration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3352800"/>
            <a:ext cx="2010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Protein Synthesis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96000" y="3352800"/>
            <a:ext cx="176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Photosynthesis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5334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*****Use your textbooks, 2 packets of information, and notebooks*****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762000"/>
          </a:xfrm>
        </p:spPr>
        <p:txBody>
          <a:bodyPr>
            <a:normAutofit/>
          </a:bodyPr>
          <a:lstStyle/>
          <a:p>
            <a:pPr algn="ctr"/>
            <a:r>
              <a:rPr lang="en-US" sz="2500" dirty="0" smtClean="0"/>
              <a:t>Cell Functions Reflection Q’s</a:t>
            </a:r>
            <a:br>
              <a:rPr lang="en-US" sz="2500" dirty="0" smtClean="0"/>
            </a:br>
            <a:r>
              <a:rPr lang="en-US" sz="2500" dirty="0" smtClean="0"/>
              <a:t>Revised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077200" cy="6019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smallest unit of structure of all living things?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molecule is the source of a cell’s energy?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two substances do cells need to carry out cell respiration?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organelle(s) are responsible for protein synthesis?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do ribosomes get their instructions for building new cell parts using proteins?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Venn Diagram or a 3 column chart and describe how plants cells and animal cells are alike and dislike.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three things which identify if something is living or nonliving?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cell theory applies to all living things, including you. State the three main parts of the cell theory and briefly describe how they relate to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chemical compound stores energy a cell needs to   carry out its processes?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two functions </a:t>
            </a:r>
            <a:r>
              <a:rPr lang="en-US" smtClean="0"/>
              <a:t>of the cell membrane.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838200"/>
          </a:xfrm>
        </p:spPr>
        <p:txBody>
          <a:bodyPr/>
          <a:lstStyle/>
          <a:p>
            <a:r>
              <a:rPr lang="en-US" smtClean="0"/>
              <a:t>Re View</a:t>
            </a:r>
            <a:r>
              <a:rPr lang="en-US" dirty="0" smtClean="0"/>
              <a:t>			FEB. 18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153400" cy="59436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1. All living cells have which organelle?</a:t>
            </a:r>
          </a:p>
          <a:p>
            <a:pPr marL="514350" indent="-514350">
              <a:buNone/>
            </a:pPr>
            <a:r>
              <a:rPr lang="en-US" dirty="0" smtClean="0"/>
              <a:t>	a.  Nucleus		b.  cell wall</a:t>
            </a:r>
          </a:p>
          <a:p>
            <a:pPr marL="514350" indent="-514350">
              <a:buNone/>
            </a:pPr>
            <a:r>
              <a:rPr lang="en-US" dirty="0" smtClean="0"/>
              <a:t>	c.  cell membrane	d.  Vacuole</a:t>
            </a:r>
          </a:p>
          <a:p>
            <a:pPr marL="514350" indent="-514350">
              <a:buNone/>
            </a:pPr>
            <a:r>
              <a:rPr lang="en-US" dirty="0" smtClean="0"/>
              <a:t>2.  Which organelle surrounds an animal cell?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Which organelle surrounds a plant cell? 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What is the difference between osmosis and diffusion?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Objectives: 8.L.5.1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-TSW understand the structures and functions of plant and animal cells.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Essential Question: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-How are plant cells different from animal cells?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685800"/>
          </a:xfrm>
        </p:spPr>
        <p:txBody>
          <a:bodyPr>
            <a:noAutofit/>
          </a:bodyPr>
          <a:lstStyle/>
          <a:p>
            <a:r>
              <a:rPr lang="en-US" sz="4500" dirty="0" smtClean="0"/>
              <a:t>Warm Up 			  2/18/2015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077200" cy="60960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 Which chemical compound stores energy a cell needs to carry out its processes?</a:t>
            </a:r>
          </a:p>
          <a:p>
            <a:pPr marL="987552" lvl="2" indent="-457200">
              <a:buFont typeface="+mj-lt"/>
              <a:buAutoNum type="alphaLcParenR"/>
            </a:pPr>
            <a:r>
              <a:rPr lang="en-US" sz="1700" dirty="0" smtClean="0"/>
              <a:t>proteins</a:t>
            </a:r>
          </a:p>
          <a:p>
            <a:pPr marL="987552" lvl="2" indent="-457200">
              <a:buFont typeface="+mj-lt"/>
              <a:buAutoNum type="alphaLcParenR"/>
            </a:pPr>
            <a:r>
              <a:rPr lang="en-US" sz="1700" dirty="0" smtClean="0"/>
              <a:t>fats</a:t>
            </a:r>
          </a:p>
          <a:p>
            <a:pPr marL="987552" lvl="2" indent="-457200">
              <a:buFont typeface="+mj-lt"/>
              <a:buAutoNum type="alphaLcParenR"/>
            </a:pPr>
            <a:r>
              <a:rPr lang="en-US" sz="1700" dirty="0" smtClean="0"/>
              <a:t>carbohydrates</a:t>
            </a:r>
          </a:p>
          <a:p>
            <a:pPr marL="987552" lvl="2" indent="-457200">
              <a:buFont typeface="+mj-lt"/>
              <a:buAutoNum type="alphaLcParenR"/>
            </a:pPr>
            <a:r>
              <a:rPr lang="en-US" sz="1700" dirty="0" smtClean="0"/>
              <a:t>ATP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A student was looking at animal cells under a microscope.  Which cell component (organelle) would the student NOT see?</a:t>
            </a:r>
          </a:p>
          <a:p>
            <a:pPr marL="987552" lvl="2" indent="-457200">
              <a:buFont typeface="+mj-lt"/>
              <a:buAutoNum type="alphaLcParenR"/>
            </a:pPr>
            <a:r>
              <a:rPr lang="en-US" sz="1700" dirty="0" smtClean="0"/>
              <a:t>nucleus</a:t>
            </a:r>
          </a:p>
          <a:p>
            <a:pPr marL="987552" lvl="2" indent="-457200">
              <a:buFont typeface="+mj-lt"/>
              <a:buAutoNum type="alphaLcParenR"/>
            </a:pPr>
            <a:r>
              <a:rPr lang="en-US" sz="1700" dirty="0" smtClean="0"/>
              <a:t>cell wall</a:t>
            </a:r>
          </a:p>
          <a:p>
            <a:pPr marL="987552" lvl="2" indent="-457200">
              <a:buFont typeface="+mj-lt"/>
              <a:buAutoNum type="alphaLcParenR"/>
            </a:pPr>
            <a:r>
              <a:rPr lang="en-US" sz="1700" dirty="0" smtClean="0"/>
              <a:t>mitochondria</a:t>
            </a:r>
          </a:p>
          <a:p>
            <a:pPr marL="987552" lvl="2" indent="-457200">
              <a:buFont typeface="+mj-lt"/>
              <a:buAutoNum type="alphaLcParenR"/>
            </a:pPr>
            <a:r>
              <a:rPr lang="en-US" sz="1700" dirty="0" smtClean="0"/>
              <a:t>cell membrane</a:t>
            </a:r>
          </a:p>
          <a:p>
            <a:pPr marL="987552" lvl="2" indent="-457200">
              <a:buNone/>
            </a:pPr>
            <a:endParaRPr lang="en-US" sz="1600" dirty="0" smtClean="0"/>
          </a:p>
          <a:p>
            <a:pPr marL="987552" lvl="2" indent="-457200">
              <a:buNone/>
            </a:pPr>
            <a:endParaRPr lang="en-US" sz="1600" dirty="0" smtClean="0"/>
          </a:p>
          <a:p>
            <a:pPr marL="502920" indent="-457200">
              <a:buNone/>
            </a:pPr>
            <a:r>
              <a:rPr lang="en-US" sz="1900" dirty="0" smtClean="0">
                <a:solidFill>
                  <a:srgbClr val="FF0000"/>
                </a:solidFill>
              </a:rPr>
              <a:t>Objectives: </a:t>
            </a:r>
          </a:p>
          <a:p>
            <a:pPr marL="502920" indent="-457200">
              <a:buNone/>
            </a:pPr>
            <a:r>
              <a:rPr lang="en-US" sz="1900" dirty="0" smtClean="0">
                <a:solidFill>
                  <a:srgbClr val="FF0000"/>
                </a:solidFill>
              </a:rPr>
              <a:t>-TSW understand that cells carry on the many functions needed to sustain life including cell respiration and protein synthesis.</a:t>
            </a:r>
          </a:p>
          <a:p>
            <a:pPr marL="502920" indent="-457200">
              <a:buNone/>
            </a:pPr>
            <a:r>
              <a:rPr lang="en-US" sz="1900" dirty="0" smtClean="0">
                <a:solidFill>
                  <a:srgbClr val="FF0000"/>
                </a:solidFill>
              </a:rPr>
              <a:t>Essential Question: </a:t>
            </a:r>
          </a:p>
          <a:p>
            <a:pPr marL="502920" indent="-457200">
              <a:buNone/>
            </a:pPr>
            <a:r>
              <a:rPr lang="en-US" sz="1900" dirty="0" smtClean="0">
                <a:solidFill>
                  <a:srgbClr val="FF0000"/>
                </a:solidFill>
              </a:rPr>
              <a:t>-What is protein synthesis? </a:t>
            </a:r>
          </a:p>
          <a:p>
            <a:pPr marL="502920" indent="-457200">
              <a:buNone/>
            </a:pPr>
            <a:r>
              <a:rPr lang="en-US" sz="1900" dirty="0" smtClean="0">
                <a:solidFill>
                  <a:srgbClr val="FF0000"/>
                </a:solidFill>
              </a:rPr>
              <a:t>-What is Cell Respiration?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Each cell turns sugar into energy by 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Each cell turns sugar into energy by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cellular respiration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8013" y="687388"/>
              <a:ext cx="17462" cy="9525"/>
            </p14:xfrm>
          </p:contentPart>
        </mc:Choice>
        <mc:Fallback xmlns=""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2646" y="622911"/>
                <a:ext cx="48195" cy="1384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5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8638" y="671513"/>
              <a:ext cx="6323012" cy="36512"/>
            </p14:xfrm>
          </p:contentPart>
        </mc:Choice>
        <mc:Fallback xmlns="">
          <p:pic>
            <p:nvPicPr>
              <p:cNvPr id="205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2797" y="609124"/>
                <a:ext cx="6354694" cy="1612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5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4338" y="1243013"/>
              <a:ext cx="7337425" cy="42862"/>
            </p14:xfrm>
          </p:contentPart>
        </mc:Choice>
        <mc:Fallback xmlns="">
          <p:pic>
            <p:nvPicPr>
              <p:cNvPr id="205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8481" y="1184655"/>
                <a:ext cx="7369499" cy="15924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Each cell turns sugar into energy by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cellular respiration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happens in the cytoplasm AND 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Each cell turns sugar into energy by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cellular respiration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happens in the cytoplasm AND ….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 the way, which cell would have more mitochondria: a bone cell or muscle cell?</a:t>
            </a:r>
            <a:endParaRPr lang="en-US" dirty="0"/>
          </a:p>
        </p:txBody>
      </p:sp>
      <p:pic>
        <p:nvPicPr>
          <p:cNvPr id="2050" name="Picture 2" descr="http://library.thinkquest.org/06aug/01942/plcells/thinkquest/mitochrondr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362200"/>
            <a:ext cx="4114800" cy="2743201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2945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63600" y="1843088"/>
              <a:ext cx="5516563" cy="28575"/>
            </p14:xfrm>
          </p:contentPart>
        </mc:Choice>
        <mc:Fallback xmlns="">
          <p:pic>
            <p:nvPicPr>
              <p:cNvPr id="82945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7755" y="1783585"/>
                <a:ext cx="5548613" cy="1472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294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08225" y="4765675"/>
              <a:ext cx="2243138" cy="6350"/>
            </p14:xfrm>
          </p:contentPart>
        </mc:Choice>
        <mc:Fallback xmlns="">
          <p:pic>
            <p:nvPicPr>
              <p:cNvPr id="8294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92020" y="4730552"/>
                <a:ext cx="2275548" cy="7639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 cells do with this energy?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4947</TotalTime>
  <Words>830</Words>
  <Application>Microsoft Office PowerPoint</Application>
  <PresentationFormat>On-screen Show (4:3)</PresentationFormat>
  <Paragraphs>162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Trebuchet MS</vt:lpstr>
      <vt:lpstr>Wingdings</vt:lpstr>
      <vt:lpstr>Wingdings 2</vt:lpstr>
      <vt:lpstr>Opulent</vt:lpstr>
      <vt:lpstr>PowerPoint Presentation</vt:lpstr>
      <vt:lpstr>Warm UP     February 19</vt:lpstr>
      <vt:lpstr>Re View   FEB. 18 </vt:lpstr>
      <vt:lpstr>Warm Up      2/18/2015</vt:lpstr>
      <vt:lpstr>Each cell turns sugar into energy by __________________</vt:lpstr>
      <vt:lpstr>Each cell turns sugar into energy by cellular respiration.</vt:lpstr>
      <vt:lpstr>Each cell turns sugar into energy by cellular respiration.</vt:lpstr>
      <vt:lpstr>Each cell turns sugar into energy by cellular respiration.</vt:lpstr>
      <vt:lpstr>What do cells do with this energy?</vt:lpstr>
      <vt:lpstr>Cells use this energy to build new cell parts (organelles).</vt:lpstr>
      <vt:lpstr>Cells use this energy to build new cell parts (organelles).</vt:lpstr>
      <vt:lpstr>what organelle builds all these other cell parts?</vt:lpstr>
      <vt:lpstr>ribosomes are the factories of the cell!</vt:lpstr>
      <vt:lpstr>ribosomes build cell parts in a process called protein Synthesis.</vt:lpstr>
      <vt:lpstr>ribosomes build cell parts in a process called protein Synthesis.</vt:lpstr>
      <vt:lpstr>Where do our ribosomes get their building instruction?</vt:lpstr>
      <vt:lpstr>From our DNA inside  the cell nucleus!</vt:lpstr>
      <vt:lpstr>From our DNA inside  the cell nucleus!</vt:lpstr>
      <vt:lpstr>http://www.youtube.com/watch?v=yKW4F0Nu-UY&amp;feature=related </vt:lpstr>
      <vt:lpstr>Protein Synthesis  Group Reflection </vt:lpstr>
      <vt:lpstr>              ORGANELLE</vt:lpstr>
      <vt:lpstr>Cell Function and Explain</vt:lpstr>
      <vt:lpstr>            Macromolecule </vt:lpstr>
      <vt:lpstr>Cell Functions</vt:lpstr>
      <vt:lpstr>Cell Functions Reflection Q’s Revised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cells do with all that energy?</dc:title>
  <dc:creator>Owner</dc:creator>
  <cp:lastModifiedBy>Greenberg, Mitchell</cp:lastModifiedBy>
  <cp:revision>329</cp:revision>
  <cp:lastPrinted>2016-02-18T15:33:10Z</cp:lastPrinted>
  <dcterms:created xsi:type="dcterms:W3CDTF">2012-04-27T00:04:28Z</dcterms:created>
  <dcterms:modified xsi:type="dcterms:W3CDTF">2017-02-17T18:38:40Z</dcterms:modified>
</cp:coreProperties>
</file>