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7.xml" ContentType="application/inkml+xml"/>
  <Override PartName="/ppt/notesSlides/notesSlide2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1.xml" ContentType="application/vnd.openxmlformats-officedocument.presentationml.notesSlide+xml"/>
  <Override PartName="/ppt/ink/ink31.xml" ContentType="application/inkml+xml"/>
  <Override PartName="/ppt/notesSlides/notesSlide22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2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24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5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notesSlides/notesSlide26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27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05" r:id="rId2"/>
    <p:sldId id="306" r:id="rId3"/>
    <p:sldId id="314" r:id="rId4"/>
    <p:sldId id="318" r:id="rId5"/>
    <p:sldId id="256" r:id="rId6"/>
    <p:sldId id="309" r:id="rId7"/>
    <p:sldId id="261" r:id="rId8"/>
    <p:sldId id="263" r:id="rId9"/>
    <p:sldId id="265" r:id="rId10"/>
    <p:sldId id="267" r:id="rId11"/>
    <p:sldId id="270" r:id="rId12"/>
    <p:sldId id="271" r:id="rId13"/>
    <p:sldId id="274" r:id="rId14"/>
    <p:sldId id="275" r:id="rId15"/>
    <p:sldId id="281" r:id="rId16"/>
    <p:sldId id="283" r:id="rId17"/>
    <p:sldId id="287" r:id="rId18"/>
    <p:sldId id="288" r:id="rId19"/>
    <p:sldId id="291" r:id="rId20"/>
    <p:sldId id="292" r:id="rId21"/>
    <p:sldId id="289" r:id="rId22"/>
    <p:sldId id="290" r:id="rId23"/>
    <p:sldId id="293" r:id="rId24"/>
    <p:sldId id="294" r:id="rId25"/>
    <p:sldId id="296" r:id="rId26"/>
    <p:sldId id="295" r:id="rId27"/>
    <p:sldId id="297" r:id="rId28"/>
    <p:sldId id="298" r:id="rId29"/>
    <p:sldId id="299" r:id="rId30"/>
    <p:sldId id="300" r:id="rId31"/>
    <p:sldId id="301" r:id="rId32"/>
    <p:sldId id="303" r:id="rId33"/>
    <p:sldId id="316" r:id="rId34"/>
    <p:sldId id="317" r:id="rId35"/>
    <p:sldId id="312" r:id="rId36"/>
    <p:sldId id="315" r:id="rId37"/>
    <p:sldId id="313" r:id="rId38"/>
    <p:sldId id="311" r:id="rId39"/>
    <p:sldId id="310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4" autoAdjust="0"/>
    <p:restoredTop sz="94660"/>
  </p:normalViewPr>
  <p:slideViewPr>
    <p:cSldViewPr>
      <p:cViewPr varScale="1">
        <p:scale>
          <a:sx n="65" d="100"/>
          <a:sy n="65" d="100"/>
        </p:scale>
        <p:origin x="4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23C7-03CD-454E-9E8C-1518A4B7305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3C61-23E5-4A36-BC0E-3291894B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0:1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1,'39'0,"1"0,20 19,-21-19,21 0,-1 19,1-19,0 19,-1-19,1 0,-1 18,20-18,-19 0,0 0,19 19,0-19,-19 0,19 0,20 0,-19 19,-1-19,0 0,1 0,-1 19,1-19,-1 0,20 0,-39 0,19 0,0 0,1 0,-1 0,1 0,19 0,-20 0,1 19,-1-19,0 0,20 0,-19 0,-1 0,1 0,-1 0,0 0,1 0,-1 0,0-19,1 19,-1 0,1 0,19 0,-20 0,1-19,-1 19,20 0,-20 0,1 0,-1 0,1 0,-1 0,0 0,21 0,-21 0,0 0,1 0,-1 0,0 0,21 0,-21 0,0 0,1 0,-21 0,21 0,19 0,-20 0,1 0,-1 0,0 0,1 0,-1 19,20-19,-19 0,19 0,-20 0,1 0,19 19,-20-19,1 0,19 0,0 19,-20-19,21 0,-21 0,20 0,0 0,1 0,-1 0,-20 0,20-19,1 19,-1 0,0 0,0 0,-19 0,19 0,0-19,0 19,0 0,-19-19,19 19,-20 0,21-19,-1 19,0-19,0 19,-19-18,19-1,0 19,-20 0,21-19,-1 19,0 0,0-19,-19 19,19 0,0 0,20 0,-20 0,1 0,-1 0,0 0,20 0,-20 0,1 0,-1 0,0 19,0-19,20 0,-20 0,21 19,-21-19,20 0,-20 19,0-19,20 0,0 18,-19-18,19 19,-20-19,20 0,0 19,0-19,-20 0,20 0,-20 19,21-19,-1 0,0 0,-20 19,20-19,0 0,0 0,-20 0,20 0,-20 0,21 0,-1 0,-20 0,20 0,0 0,-20-19,20 19,0 0,0 0,-19 0,19 0,-20 0,20 0,0 0,-20 0,20 0,0 0,0 0,-19 0,19 0,-20 0,20 0,0 0,0 0,0 0,-20 0,0 0,21-19,-1 19,-20 0,0 0,0 0,0 0,20 0,-19 0,19 0,-20 0,0 0,0 0,20 0,-19 0,-1 19,0-19,-20 0,21 0,-1 0,0 0,0 0,1 0,-1 0,0 19,0-19,-19 0,19 19,-20-19,20 0,-19 19,19-19,-20 18,21-18,-21 19,0 0,1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56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8911 179,'-158'0,"78"-19,-19 19,0-20,-20 20,0 0,-1 0,1 0,-19-19,-21 19,20 0,-20 0,0 0,1 0,-1-20,0 20,-19 0,-1 0,0 0,1 0,-1 0,1 0,-21-20,1 20,19 0,-19 0,-1-20,21 20,-22 0,2-19,-1 19,1 0,-1-19,1 19,0 0,-21 0,21-20,-1 20,-19 0,20 0,-1 0,1 0,-20 0,19 0,21 0,-21 0,1 0,19 0,0 0,-19 0,19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19.1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49,'40'0,"0"0,-1 0,21 0,-1 0,-19 0,20 0,19 0,-19 0,19 0,-19 0,19 0,0 0,1 0,-1 0,20-18,0 18,-19 0,19 0,0 0,-19 0,19 0,0 0,0 0,20 0,-19 0,19 0,-20 0,20 0,20 18,-20-18,0 0,0 0,0 20,20-20,1 0,-1 19,0-19,-20 0,20 20,19-20,-19 0,0 19,20-19,0 0,-1 0,-19 19,20-19,0 0,0 0,19 0,-19 0,20 0,-21 19,21-19,-1 0,1 0,0 0,-1-19,1 19,-1 0,1 0,0 0,-1 0,1 0,-1 0,1 0,-20-19,19 19,1 0,-20 0,-1-19,21 19,-20 0,1 0,-2-20,21 20,-20 0,-20-19,19 19,1 0,-20-20,20 20,-20 0,19-18,1 18,-20-19,20 19,-20 0,19 0,-19 0,20 0,-20 0,20 0,-20 0,0 0,-1 0,1 0,0 0,20 0,-20 0,0 19,20-19,-21 0,1 0,0 0,0 0,0 0,0 18,20-18,-20 0,19 0,-19 20,0-20,0 0,20 19,-19-19,-1 0,19 20,-19-20,0 0,0 19,0-19,20 19,-20 0,0-19,0 19,19 1,-39-20,20 19,0 0,0 1,0-1,0-19,-20 18,20 2,0-1,-20-19,0 20,0-1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32.3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0 335,'40'0,"-20"0,20 0,-21 0,21 0,-20 0,0 0,0 0,19 0,-19 20,20-20,-20 0,19 0,1 0,0 19,-1-19,1 0,0 0,0 0,-1 0,1 0,0 0,-1 0,21 20,-20-20,-1 0,21 0,-21 0,21 0,0 0,-21 20,21-20,-21 0,21 0,-20 0,19 0,1 0,-1 19,1-19,-1 0,1 0,-1 0,1 0,-1 0,1 0,-1 0,1 20,19-20,-19 0,20 0,-20 0,19 0,-19 20,-1-20,21 0,-21 0,21 0,-21 0,20 0,1 20,-21-20,21 0,-21 0,21 0,-21 0,21 0,-1 0,0-20,-19 20,19 0,-19 0,19 0,-19 0,19 0,0 0,-19 0,19 0,1 0,-21 0,21 0,-21 0,20 0,-19 0,19 0,-19 0,19 0,-19 20,-1-20,21 0,-21 0,21 0,-21 0,21 0,-1 0,-20 0,1 0,19 0,-19 0,19 0,1 0,-21 0,1 0,19 0,-19 0,19 0,-19 0,19 0,-20 0,21 0,-1 0,-19 0,19 0,-19 0,19 0,1-20,-20 20,19 0,-19 0,19 0,-19 0,19-20,0 20,-19 0,19 0,-19-20,19 20,1 0,-21 0,21 0,-1 0,0-19,-19 19,19 0,-19 0,19 0,0 0,1 0,-21 0,21 0,-1-20,-19 20,19 0,0 0,1-20,-1 20,-19 0,19 0,-19-19,19 19,0 0,-19 0,19 0,1-20,-21 20,21 0,-1-20,-20 20,1 0,19 0,1 0,-21-19,21 19,-21 0,21-20,-21 20,20-20,-19 20,-1 0,21-20,-21 20,21-20,-1 20,-19 0,-1-20,21 20,-21 0,21 0,-21 0,21 0,-20 0,19 0,-19 0,19-20,-19 20,-1 0,21 0,-1-19,-19 19,19 0,-20-20,21 20,-21 0,1-19,-1 19,21 0,-21-20,21 20,-21 0,1 0,-1 0,1 0,-1-20,1 20,-1 0,1 0,-1 0,21 0,-40 0,19 20,1-20,-21-20,1 20,0 0,-1-20,-19 20,20-19,-20-1,0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34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9264 595,'-139'-20,"40"0,-1 0,-19 0,0 0,20 1,-20-21,-20 20,20 0,0-19,0 20,20 19,-20-20,1 0,-1 0,0 0,-1 0,1 20,-20-39,20 19,0 0,-20 0,20 0,-20 2,1-2,19 0,-20 0,0 20,0-20,0 20,0-20,0 20,0 0,-20 0,21 0,-1 0,-19 0,-1 0,20 0,0 20,-19-20,-1 20,0 0,20 0,-39-20,19 20,0-2,0 22,-19-20,19 0,0 0,0 19,-19-19,19 20,0-20,-18 18,18-18,0 20,1 0,-21-21,40 21,0 0,-20-2,1 2,19-20,0 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5:49.3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0 418,'99'-20,"-39"20,-1-20,1 20,0-20,-1 20,20 0,-19 0,19 0,1 0,-1 0,0 0,1 0,-1 0,1 0,-1 0,0 0,1 0,-1 0,0 0,21-20,-21 20,20 0,-19 0,19 0,0 0,-20 0,21-20,-1 20,0 0,0 0,1 0,-1 0,-20 0,20 0,20 0,-19 0,-1 0,0 0,0 0,20 0,-19 0,-1 0,0 0,0 0,20 0,-19 0,-1 0,0 0,0 0,20 0,-20 0,1 0,-1 0,0-20,20 20,-20 0,1 0,19-19,-20 19,0 0,20 0,0 0,-20 0,21 0,-21 19,20-19,-20 0,20 0,-20 0,1 0,-1 0,0 0,20 0,-20 0,0 0,-19 0,39 0,-20-19,20 19,-20-20,1 20,-1 0,0-20,0 0,20 20,-39-20,19 20,0-20,20 20,-20-19,1 19,19-20,-20 20,0-20,0 20,20 0,-19-20,-1 20,-20 0,20-20,21 20,-21 0,0 0,0 0,0 0,1 0,-1 0,0 0,0 0,1 0,-1-20,0 20,0 0,0-19,1 19,-1 0,0-20,0 20,0 0,1-20,-1 20,0 0,0 0,1 0,-1 0,20 0,-20 0,0 0,0 0,1 0,-1 20,0-20,0 20,1-20,-1 0,0 19,0-19,0 20,1-20,19 0,-20 20,0-20,0 20,1-20,19 20,0-20,-20 0,20 20,-20-20,20 19,0-19,-19 0,19 20,-20-20,20 20,0-20,0 0,-20 20,20-20,20 0,-20 0,0 20,-19-20,19 0,0 0,0 0,0 0,0 0,0 20,0-40,20 20,-20 0,-20 0,20 0,0 20,0-20,0 0,1 0,-1 19,-20-19,20 0,0 20,0-20,-20 20,0-20,20 20,1 0,-1-20,-20 20,0 0,20-1,-20 1,1 0,19 0,-20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5:51.2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21530 135,'-39'0,"-1"0,0 0,-19 0,-1 0,1 0,-1 0,1 0,-21 20,1-20,-1 0,1 0,-20 0,19 0,-19 0,0 0,0-20,0 20,-1 0,-19 0,0-20,0 20,0 0,0-20,0 20,0 0,-20-20,0 20,0 0,0-20,0 20,-19-19,-1 19,20 0,-20-20,1 20,-1-20,0 20,-20 0,21 0,-1 0,-20 0,1 0,-1 0,20 0,-19 20,-1-20,1 0,-1 0,0 0,1 20,-1-20,1 0,-1 0,0 19,-19-19,0 20,19-20,-19 0,-1 20,20-20,-19 20,0-20,-1 0,1 20,-1-20,21 20,-21-1,1-19,19 20,1 0,-1 0,0 0,1 0,-1-20,1 20,-21-1,41-19,-1 20,-40 0,21-20,-1 20,1 0,-1-20,20 20,-19-20,-1 0,20 19,-19-19,-1 0,20 20,-19-20,-1 0,1 0,19 0,-20 0,-19 0,39 20,0-20,-19 0,-1 0,20 0,1 0,-21 0,20 20,0-20,-19 0,-1 0,21 0,-21 0,0 0,21 0,-1 0,-20 0,21 0,-1 0,-20 0,20 0,-19 0,19 0,-20 0,21 0,-1 0,-20 0,21 0,-1 0,0 0,0 0,1 0,19-20,-20 20,20 0,0 0,0 0,0-20,0 20,20 0,-20-20,40 20,0 0,0-19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5:52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0 119,'199'-20,"-100"0,0 1,0-1,20 0,-19 20,-1-20,20 20,0 20,-20-20,20 0,0 20,20-20,0 20,0-1,0-19,20 20,-1 0,1 0,0-20,20 20,-21 0,1-1,20 1,-1 0,-19 0,0 0,19 0,1 19,-20-19,19 0,1 0,-1 0,-19 0,40-1,-21 1,1 0,-1 0,21 0,-21 0,21-1,19 1,-39 0,19 0,1-20,-1 20,1 0,-1-20,0 0,1 20,-1-20,1 0,-1 0,20 0,-39-20,19 20,1 0,-1-20,1 20,-1 0,1-20,-1 20,1 0,-21 0,21-20,-1 20,0 0,-19 0,19 0,1-20,-1 20,1 0,-1 0,-19 0,19-20,1 20,-21 0,21 0,-21-19,1 19,0-20,19 20,-19 0,-21-20,21 0,-1 20,-19-20,0 20,0 0,-1 0,-38-20,18 20,-19 0,20 0,-39 0,19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21:03:29.8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311 0,'-40'0,"20"0,1 0,-21 0,0 0,20 0,-19 0,19 0,0 0,60 0,-20 0,19 0,1 0,0 0,-1 0,1 0,-80 0,1 0,-21 0,20 0,-19 0,19 0,20 0,0 0,40 20,20-20,0 0,-1-20,1 20,20 0,-21 0,-78 20,19-20,-20 0,0 0,1 0,19 0,0 0,0 0,60 0,0 0,-1 0,41 0,-21 0,-19 0,-100 0,21 20,-21-20,20 0,1 0,-1 0,20 0,40 0,0-20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7:47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0 240,'119'0,"-39"0,19 0,0-20,-20 0,21 0,-21 20,20-20,1 0,-21 20,20-19,0 19,1 0,-1-20,0 20,0 0,0-20,20 20,-19 0,19 0,0-20,-20 20,20 0,0-20,0 20,0 0,0-20,0 20,0 0,20 0,-20 0,1-20,-1 20,20 0,-20 0,0 0,0 20,20-20,-20 0,0 20,20-20,-20 0,0 20,20-20,-20 20,0-20,20 20,-20-20,20 0,0 20,-1-1,-18-19,-1 20,20 0,-20-20,0 0,0 20,0-20,20 0,-20 0,0 0,0 0,0 0,20 0,0 0,0 0,-20 0,20 20,-1-20,-18 20,18-20,-18 0,18 19,-18-19,-1 20,0 0,20-20,-20 0,0 20,0-20,-20 0,20 20,0-20,0 0,0 0,0 0,0 0,0 0,0 0,0 0,1 0,-1 0,20 0,-20 0,20 0,-20-20,19 20,1 0,-20 0,0 0,20 0,-20 0,20 0,0 0,-20-20,20 20,-20 0,20 0,-20 0,0 0,20-20,-20 20,20 0,-20 0,20 0,-20-20,20 20,-20 0,0 0,20-19,-20 19,20 0,-20 0,0 0,0 0,0-20,0 20,1 0,-1 0,0-20,0 20,0-20,0 20,20-20,-40 20,20-20,0 20,0 0,0 0,0-19,-20 19,21 0,-1 19,-20-19,0 0,20 0,-20 0,1 20,19-20,-20 0,0 0,0 20,0-20,1 0,-1 20,0-20,0 0,-19 0,19 0,0 20,20-20,-20 0,1 0,-1 0,0 20,0-20,1 0,-1 19,0-19,0 20,0-20,1 20,-1-20,0 20,0-20,1 20,-21-20,20 20,-20-20,21 19,-21-19,0 20,1 0,-1 0,-19-20,19 20,-19 0,19-20,-19 20,-1-1,1-19,-1 20,-19-20,19 0,-19 20,20-20,-21 0,1 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7:49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12005 60,'-99'40,"20"-21,-1-19,21 0,-21 0,21 0,-1 0,1 0,-40 0,19 0,-39 0,20 0,0 20,0-20,-21 0,21 0,-20 0,20 0,-20 0,20 0,-20-20,0 20,19 0,-19-19,0 19,0-20,-20 20,20-20,0 20,-20 0,0 0,-19 0,38 0,-38 0,19 0,-20 0,20 0,-20 0,21 0,-21 0,20 0,-20 0,20 0,-20 0,1 0,-1 0,0 0,20 0,-19 0,-1 0,20 0,-20 0,-19 0,39 0,-20 0,0 0,0-20,20 20,-19 0,-1-20,0 20,1-20,19 20,-40 0,20 0,20 0,-39 0,19 20,0-20,20 20,-19 0,-1-20,20 20,0 0,-20-20,20 19,0 1,1 0,-21 0,0 0,40 0,-20-1,0 1,-20 0,40 0,-20 0,1 19,-1-19,0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0:20.8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7284 217,'-60'-21,"1"21,-1-20,-19-1,0 21,-1 0,1-21,-1 21,1 0,0-20,-21 20,1 0,0-21,0 21,0 0,-1-21,-19 21,20 0,-20-21,20 21,-20 0,0-20,-1 20,1 0,20 0,-40-21,20 21,-20 0,20 0,-20 0,0 0,0 0,0 0,20 0,-20 0,1 0,-1 0,0 0,0 0,-20 0,0 0,20-21,0 21,0 0,-19 21,19-21,0 0,-20 0,20 0,-20 0,20 21,0-21,1 0,-1 0,0 0,0 0,20 0,-20 0,20 0,0 0,19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2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-2 436,'20'0,"20"20,0 0,-20-20,-1 20,21-20,0 20,-1-20,21 0,0 0,-21 0,41-20,-21 20,21 0,-21 0,40-20,-19 20,-1 0,20 0,-19-20,19 20,-20 0,20-20,1 20,-1-20,0 20,20-19,-20 19,1-20,-1 20,20-20,-20 20,20-20,-20 20,1 0,19-20,-20 20,20-20,0 20,0-19,0 19,0-20,-20 0,20 0,0 20,1-20,-1 20,0-20,0 20,0 0,0-20,20 20,-40 0,40 0,-20-19,0 19,0 0,0 0,20-20,-20 20,20 0,-20-20,0 20,0 0,0-20,0 20,0 0,0 0,1-20,18 20,-18 0,-1 0,0-20,0 20,0 0,20 0,-20-19,20 19,-20 0,20 0,0 0,-1-20,-19 20,40 0,-20 0,0 0,0 0,0 20,0-20,0 0,-20 19,0-19,20 0,-20 0,-20 20,0-20,0 20,1-20,-21 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3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8751 260,'-79'20,"19"-20,1 20,-21-20,-19 20,0-20,0 0,-20 0,0 0,-20 0,0 0,-20 0,20 0,0 0,-20-20,-19 20,19-20,0 20,1-20,-21 20,20-20,0 0,-19 20,-1-20,1 20,-1-19,0-1,21 20,-21-20,-19 20,39-20,-20 20,1-20,-1 0,1 20,-1-19,0 19,1 0,19-20,-20 20,21 0,-1-20,0 20,0 0,1-20,-1 20,0 0,0 0,21 0,-21 0,20 0,-20 0,20 20,0-20,20 0,-20 20,20-20,0 20,20-1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4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0,'60'20,"-41"0,21 0,20-1,-21 1,21-20,-1 20,1 0,-1-20,21 20,-21-20,21 0,19 20,-20-20,20 0,1 0,-1 19,0-19,20 0,0 0,0 0,0 0,0 0,20 0,0 0,-20 0,20 0,20 0,-20 0,20 0,-20 0,19 0,1 0,0-19,19 19,-19 0,0 0,20 0,-1 0,1 0,-21 0,41 0,-40 0,19 19,1-19,-1 0,1 0,0 20,19-20,-19 0,-21 0,21 0,0 20,-21-20,1 0,20 20,-21-20,1 0,0 20,0-20,-1 20,21-20,-20 20,-20-20,0 19,19-19,-19 20,0 0,-20-20,0 20,20 0,-40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5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9088 102,'-59'0,"-1"20,1-20,-1 0,-19 0,19 0,-19 0,0 19,-1-19,-39 0,20 0,-20 0,0 0,0 0,-20 0,0 0,20 0,-20 0,0 0,-20 0,20 0,0 0,-19 0,-1 0,0 0,20 0,-39 0,19-19,0 19,-19 0,19 0,0 0,0 0,1 0,-21 0,20 0,1 0,-1-20,0 20,0 0,20 0,-19 0,-1-20,0 20,20 0,0 0,-19-20,19 20,0 0,0 0,0-20,-20 20,20 0,0 0,0-20,1 20,-1 0,0 0,20 0,-20-20,0 20,0 0,20 0,-20 0,20 0,0 0,-20 20,20-20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6.1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41,'79'0,"-19"0,-1 20,1-20,19 0,-19 0,19 0,1 0,-1 0,20 0,-19 0,19 19,0-19,0 0,0 0,20 0,0 0,1 0,-1 0,0 0,20 0,0 0,-1 0,1 0,0 0,20 0,-20 0,0 0,20 0,-1 0,1 0,0 0,0 0,-21-19,41 19,-40 0,20 0,-1 0,1 0,-20 0,20 0,0 0,-1-20,1 20,0 0,0-20,-1 20,1 0,-20 0,20 0,-1-20,1 20,-20 0,20 0,0 0,-20 0,-1 0,21 0,-20 0,0 20,0-20,0 0,20 0,-40 20,20-20,-1 20,1-20,0 0,-20 19,0-19,0 0,1 20,-21-20,0 20,0 0,-19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7.3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8631 296,'-60'20,"20"-20,-19 0,-1 0,-19 0,-20-20,-1 20,1-20,-20 0,0 1,-40 19,20-20,1 0,-21 0,-20 0,20 0,1 1,-21-1,-19 20,19-20,1 20,-21-20,1 0,19 20,-19 0,-1-20,1 20,-21 0,21-19,0 19,-21 0,21 0,-1 0,1 0,0 0,-1 0,-19 0,19 0,1 0,19 0,-19 0,-1 19,21-19,-1 0,1 0,-1 0,20 0,1 0,-1 0,20 0,20 0,-20 0,40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8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0-1,'99'20,"-59"-20,19 20,1-20,19 0,20 0,-19 19,19-19,20 20,0-20,20 20,0-20,0 20,0-20,39 20,1-20,-1 20,21-20,19 19,0-19,1 0,19 20,-20 0,20 0,20 0,-39 0,19 19,0 1,0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3T18:45:10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25,'50'-25,"0"25,-26 0,1 25,-50 0,25 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4:37.7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1,'39'0,"21"20,-1-20,21 20,-21-20,21 0,-1 20,1-20,-1 0,20 0,0 20,1-20,-1 0,0 0,20 0,0 0,0 20,0-20,0-20,20 20,0 0,-20 0,0 0,20 0,0 0,0 0,0 0,0 0,-20 0,20 0,0-20,0 20,19 0,-19 0,20 0,-20-20,20 20,-20 0,-1-20,21 20,-20 0,20 0,-20 0,19-20,1 20,0 0,-20 0,20 0,-1 0,-19 0,20 0,0 20,0-20,-1 0,-19 0,20 0,0 0,-1 20,1-20,20 0,-20 20,-1-20,1 0,20 20,-21-20,21 20,0-20,-1 0,-19 19,20-19,-1 20,-19-20,39 0,-19 20,-20-20,19 20,21-20,-21 0,1 20,-1-20,1 0,0 0,-1 0,1 0,19 0,-19 0,-1 0,1 0,0 0,-1-20,1 20,-1 0,1 0,-20 0,19-20,1 20,-20 0,19-20,1 20,0-20,-21 20,1 0,20-19,-21 19,21 0,-20-20,-1 20,1 0,20 0,-20 0,-1 0,1 0,20 0,-21 0,-19 0,20 0,20 0,-21 0,1 20,20-20,-1 19,-19-19,0 20,19 0,-19-20,0 20,0 0,19 0,-39-1,20 1,0 0,-1 20,-19-20,0 0,0-1,-20 1,-20 0,1 20,-21-20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4:39.2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12302 0,'-119'20,"0"0,19 0,-19 0,-20-1,20-19,-20 20,-19-20,-1 20,0-20,20 20,-39-20,-1 0,20 20,-19-20,-21 0,21 20,-1-20,-19 0,-1 19,21-19,-41 20,21-20,-20 20,-1-20,1 20,0-20,-1 20,-19-20,20 20,-20 0,20-20,-1 19,-19 1,20 0,-20 0,20 0,-1 0,1-1,0 1,19 0,-19 0,0 0,19 19,1-19,-1 0,1 0,19 0,-19 0,39-20,-39 20,19-1,20-19,-19 20,-21-20,41 0,-21 20,-19-20,19 0,0 0,1 0,-1 20,1-20,19 0,-20 0,21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9:09:44.2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19,'0'0,"20"0,-20 0,39 0,-19 0,0 0,0 0,0 0,-1 0,21 0,-20 0,20 0,-40 0,20 0,19 0,1 0,-20 0,0 0,19 0,1 0,-20 0,0 0,-20 0,19 0,1 0,0 0,0 0,0 0,0 0,0 0,19 0,-19 0,0 0,0 0,0 0,19 0,-19 0,20 0,-1 0,-19 0,20 0,-20 0,0 0,19 0,-19 0,20 0,0 0,-21 0,1 0,0 0,20 0,0 0,-21 0,1 0,20 0,0 0,-21 0,-19 0,40 0,-20 0,0 0,0 0,19 0,-19 0,20 0,19 0,-19 0,0 0,-1 0,-19 0,0 0,20 0,-20 0,0 0,-1 0,21 0,-20 0,20 0,-1 0,-39 0,40 0,0 0,-21 0,21 0,-20 0,20 0,-1 0,21 0,-40 0,19 0,-19 0,0 0,0 0,20 0,-20 0,19 0,1 16,-20-16,19 0,1 0,0 0,0 0,-1 0,1 0,-20 0,39 0,-19 0,0 0,-21 0,21 0,0 0,0 0,-1 0,1 0,-20 0,19 0,-19 0,40 0,-21 0,-19 0,20 0,0 0,-40 0,39 0,1 0,0 0,-1 0,1 0,-20 0,0 0,0 0,19 0,1 0,-40 0,40 0,-20 0,19 0,-19 0,20 0,-20 0,19 0,-39 0,40 0,-20 0,20 0,-1 0,-19 0,20 0,-20 0,-1 0,21 0,20 0,-60 0,39 0,-19 0,0 0,20 0,-20 0,-1 0,21 0,-40 0,20 0,20 0,-21 0,1 0,20 0,-20 0,0 0,0 0,-1 0,1 0,20 0,0 0,-1 0,-19 0,20 0,0 0,-40 0,19 0,1 0,0 0,0 0,20 0,-1 0,1 0,-20 0,-20 0,20 0,19 0,1 0,0 0,-20-16,19 16,21 0,-40 0,-1 0,21 0,0 0,-20 0,0 0,-1 0,1 0,20-17,-20 17,0 0,-1 0,1 0,-20 0,20 0,0 0,20 0,-21 0,1 0,0 0,0 0,-20 0,20 0,0 0,0 0,-1 0,1 0,-20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4:40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0 319,'40'0,"0"0,-1 0,1 0,0 0,-1-20,1 20,20 0,-21-19,21 19,-1-20,21 20,-21-20,21 20,-1-20,0 20,21-20,-21 0,20 0,20 20,-19-19,-1-1,20 20,-20-20,20 0,0 20,20-20,-20 20,0-20,20 20,-20 0,20-19,-20 19,20 0,-20 0,20-20,0 20,0 0,0 0,0 0,0 0,19 0,-19 20,0-20,20 0,-20 0,0 19,19-19,1 0,0 20,-20-20,20 20,-1-20,1 20,-20-20,20 20,-1-20,1 20,0-20,0 19,-1 1,21-20,-20 20,0-20,19 20,-19-20,19 20,1-20,-20 20,0-20,19 0,1 20,-1-20,-19 19,20-19,-1 0,-19 0,20 20,-1-20,1 0,-1 0,21 0,-21 0,1 0,19 20,1-20,-20 0,19 20,-19-20,19 0,-19 20,19-20,0 20,-19-20,19 19,-19-19,19 20,1-20,-1 20,-19-20,0 20,19-20,0 0,-19 20,19-20,1 0,-20 20,-1-20,21 0,-41 0,41 0,-21 0,1-20,-20 20,39 0,-19 0,-21 0,21 0,19 0,-39 0,20 0,-1 0,1 20,-20 19,-1-19,21 20,-40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3T12:59:54.2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81,'124'-25,"-50"25,1 0,24 0,0 0,0 0,25 0,-24 0,24 0,-25-25,25 25,0 0,0 0,0 0,25 0,0 0,-25-25,24 25,1 0,0 0,0 0,0-25,0 25,-1 25,26-25,-25 0,24 0,-24 0,0 0,25 0,-1 0,1 25,0-25,-25 0,24 0,1 0,-1 0,1 0,0 25,-1-25,1 0,0 0,-26 0,51 0,-26 25,1-25,0 0,-1 0,1 0,24 0,-24 0,0 0,24 24,-24-24,-1 0,1 0,24 25,-24-25,0 0,-1 0,1 25,0-25,-1 0,26 0,-26 0,1 0,0 0,-1 25,1-25,0 0,24 0,-24 0,-1 0,1 0,-1 0,1 0,25 0,-26 0,1-25,-1 25,26 0,-25 0,-1 0,1 0,24 0,-24-25,-1 25,1 0,0-25,-1 25,26 0,-26-24,1 24,0-25,24 25,-24 0,-1-25,1 25,24 0,-49 0,25-25,0 25,-1 0,1 25,-1-25,1 0,-25 0,25 0,-1 0,1 25,-25-25,24 25,-24-25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5:33.6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0,'39'20,"1"-20,0 0,-1 0,1 0,20 0,-1 0,21 20,-21-20,21 19,-21-19,20 20,-19 0,19-20,1 20,-21-20,21 0,-1 0,20 0,-19 0,-1 0,20 0,0 0,1 0,-21 0,20 0,0 0,1 19,-1-19,20 0,-20 0,20 0,-20 20,1-20,19 0,-20 0,20 20,0-20,0 0,0 20,0-20,20 0,-40 19,40-19,-20 0,20 20,-20-20,20 0,0 20,0-20,0 0,-20 0,20 20,20-20,-20 0,-1 0,1 0,20 0,0 0,-20 0,20 0,-1 19,21-19,-40 0,39 0,1 0,-20 0,-1 0,21 20,-20-20,19 0,-19 0,20 20,-20-20,-1-20,1 20,20 0,-1 0,-19 0,20 20,-1-20,-19 0,0 0,19 0,-19 20,0-20,-1 0,21 0,-20 19,0-19,-1 0,21 0,-20 20,-1-20,1 0,0 0,0 0,-1 0,1 0,0 0,0-20,-1 20,-19 0,40 0,-40 0,20-19,-21 19,21 0,-20-20,20 20,-20 0,20 0,-21 0,1-20,20 20,-20-20,0 20,-20-19,20 19,0-20,-20 20,20-20,-20 20,0-20,-20 20,20-19,-20 19,1 0,-21-20,20 20,-19 0,-1 0,-20-20,1 20,-20 0,-1 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5:35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12942 110,'-139'0,"39"19,1-19,-20 0,0 19,0 0,-20 0,0 0,-20-19,20 19,-20-19,1 0,-1 0,0 0,-20-19,1 0,19 0,-39 0,19 0,0 0,1 0,-21 0,1 0,-1 19,-19 0,19-18,1 18,-20 0,-1 0,1 0,0-19,-1 19,1 0,0 0,-21 0,21 0,-20 0,20 0,-1 0,1 0,0 0,-21 0,41 0,-20 19,-21-19,21 18,0 1,-1 0,1 0,0 0,-1 0,1 19,0-19,19 0,1-1,-1 1,1 0,19 0,-19-19,19 19,0-19,-19 0,19 19,-19-19,19 0,-19 0,19 19,0-19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6:32.7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0 121,'40'0,"-20"0,-1 20,21-20,-20 0,20 19,-1-19,1 0,0 20,19-20,-19 0,19 20,1-20,19 0,-19 0,-1 0,21 0,-1 0,0 0,1 0,-1-20,1 20,-1 0,0 0,21 0,-1 0,-20-20,20 20,1 0,-1 0,0 0,20 0,-20 0,1 0,-1 0,0 0,20 0,0 0,0 0,-20 0,20 0,1 0,-1 0,0 20,-20-20,40 0,-20 0,0 0,20 0,0 0,0 0,-20 0,20 0,-1 20,1-20,20 0,-20 20,20-20,-20 20,19-20,-19 0,20 20,0-20,0 0,-1 19,1-19,20 0,-21 0,1 20,20-20,-20 0,-1 0,21 0,0 0,-21 0,21 0,-1 0,1-20,-20 20,19-19,1 19,-20-20,19 0,1 20,-1-20,1 0,0 0,-21 20,1-19,0-1,20 20,-1-20,-19 20,0-20,19 0,-19 20,0-20,19 20,-19 0,20-19,-1 19,-19 0,0 0,19 0,1 0,0 0,-21 0,21 0,-20 0,19 0,-19 0,20 0,-21 0,21 0,-1 0,-19 0,20 0,-20 0,19 0,-19 0,20 0,-21 0,1 0,20 19,-21-19,1 0,0 0,19 20,-39-20,20 0,0 20,0-20,-1 0,-19 20,20-20,0 20,-20-20,19 20,-19-20,20 19,0 1,-20-20,20 20,-21-20,1 20,0 0,0 0,20-20,-40 19,20 1,-20 0,-20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6:37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16,'179'-19,"-80"19,0 0,20 0,-20 0,20 0,20 0,-20 0,20 19,0-19,0 20,0-20,20 20,0-20,-1 20,-19-20,40 20,-20-20,-1 20,21-20,-1 0,-19 0,20 0,-1 20,1-20,0 0,19 0,-19 0,19 0,-19 0,19 19,1-19,-1 0,0 0,1 0,-1 0,21 0,-21 0,0 0,21 20,-21-20,20 0,1 0,-1-20,0 20,1 0,-21 0,20-19,1 19,-1-20,0 20,0-20,-19 20,39-20,-20 20,-19 0,39 20,-40-20,21 20,-21 0,0-1,-19 1,0 0,-21 0,-19-20,-20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7:27.2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0,'59'20,"-19"-20,19 0,1 20,-1-20,1 0,19 20,-19-20,19 19,-19-19,19 20,1 0,-1-20,20 20,-19 0,-1 0,20-20,0 19,1 1,-1-20,20 20,0-20,0 20,0 0,0-20,0 20,0-20,20 20,0-20,0 0,0 19,0-19,19 0,-19 0,20 20,-20-20,20 0,0 20,-1-20,1 0,0 20,0-20,-1 20,1-20,20 0,-21 20,21-20,0 19,-21-19,1 20,20-20,19 20,-19-20,-1 20,1-20,19 0,-19 20,19-20,-19 0,0 0,19 0,-19 0,-1 0,21 0,-21 0,21 0,-21-20,1 20,19 0,-19-20,-1 20,21-20,-20 20,-1-20,1 20,-1 0,1-19,-1-1,1 20,0-20,-1 20,-19-20,0 20,19-20,-19 20,20-20,-21 20,1-19,-20-1,40 20,-40-20,19 20,1-20,-20 20,20 0,-20-20,0 20,19 0,-19-20,0 20,0 0,20 0,-20 0,0 0,-20 0,20 0,-1 20,1-20,0 0,-20 0,20 20,0-20,-20 0,0 20,20-20,0 0,-20 20,20-20,-20 20,20-20,-20 19,-20-19,20 20,-19-20,-1 20,0-20,-20 20,21-20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7:28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12282 0,'-159'20,"60"-20,-20 0,0 0,-20 20,0-20,0 20,0-20,-39 19,19 1,0-20,-20 0,1 20,-21-20,1 0,19 20,-19-20,-1 0,-19 0,20 0,-21 0,1 0,0 0,-20 0,0 0,0 0,-1-20,1 20,-20 0,0 0,0 0,0 0,-19 0,19 0,-20 0,0 0,-20 20,40-20,-39 20,19-20,-20 20,1-1,-21 1,40-20,-19 20,19 0,-20 0,20 0,1-1,19 1,-20 0,20-20,20 20,0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7:51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44,'120'0,"-61"0,20 0,1 0,19 0,0 0,0 0,1 0,19 0,0 0,0-20,20 40,-20-40,0 20,40 0,-20 0,-1 0,21 0,20 0,-1 0,-19 0,20-20,19 20,-19 0,19 0,1 0,-21 0,21 20,-1-20,20 0,-19 0,19 0,-19 20,-1-20,40 0,-20 20,1-20,19 20,-20-20,20 20,0-20,20 19,-20-19,-19 0,39 20,-20-20,0 20,20-20,-20 0,20 20,-20-20,0 0,20 0,-20 20,-19-20,19 0,-20 0,20 0,-20 0,-19-20,-1 20,1 0,-21 0,21 0,-21 20,-19-20,0 20,0-20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8:20.0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0,'60'0,"-1"0,-19 0,19 0,-19 20,20-20,-1 0,1 20,-1-20,1 20,-1-1,1 1,-1 0,1 0,19-20,1 20,-1 0,0-1,1-19,-1 20,20 0,1-20,-1 20,0 0,0-20,1 20,19 0,-20-20,0 19,20-19,-20 20,20-20,0 20,0-20,20 0,-20 0,1 0,-1 0,0 0,0 0,0 0,0 0,0 0,0 0,20 0,-20 0,-20-20,20 20,0 0,0-20,20 20,-40 0,21 0,-1 0,0 0,0 0,0 0,-20 0,0 0,20 0,-19 0,19 0,-20 0,20 0,-20 0,20 0,-20 0,20 0,-19 0,-1 0,0 0,20 0,-20 0,1-19,19 19,-20 0,0 0,20 0,-20 0,-19 0,19 0,0 0,0 0,1 0,-1 0,0 0,-20 0,21-20,-1 20,0-20,0 20,0 0,1 0,-21-20,20 20,1 0,-1 0,0 0,-20 0,21 0,-1 0,0 0,0 0,0 0,1-20,-1 20,0 0,0 0,20 0,0 0,-19 0,-1 0,20 0,0 0,0 0,0 0,-20 0,40 0,-20-20,0 20,20 0,-20 0,0 20,20-20,-20 0,0-20,20 20,0 0,0 0,0 0,-20 0,20 0,0 0,0 0,-20 0,20 0,0 0,0-20,0 20,19 0,-39 0,20 0,0-19,20 19,-40 0,40 0,-20 0,0-20,-1 20,-18 0,18-20,1 20,0-20,0 20,0 0,20-20,-20 20,-20-20,20 20,0-19,-1 19,1 0,0-20,0 20,0 0,0 20,-20-20,20 0,0 0,0 0,0 19,0-19,-1 0,21 0,-40 0,20 0,0 20,20-20,-20 0,0 0,19 20,-19-20,0 20,0 0,-20-20,20 20,0-1,-20-19,0 20,-20 0,20-20,-39 20,19-20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43.9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20,'40'-20,"20"20,-1 0,1 0,-1 0,2 20,-22-20,21 0,-20 0,-1 0,-19 0,20 20,-20 20,-20-20,0-1,-20 21,20 1,-20-2,20 21,-20-20,0 19,20-19,-20 20,1-20,-1 39,0-19,20 19,-20-18,20 18,0-19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8:23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20,'60'20,"0"-20,-21 20,21-20,-1 0,21-20,-21 20,21-20,19 20,0-20,0 20,20 0,-20 0,1 0,19 0,0 0,0 20,0-20,0 20,20 0,0-20,20 20,-21-20,1 19,20 1,0-20,-20 20,20 0,-1 0,-19 0,20 0,-20-1,20 1,-1 0,1 0,0 0,0-20,-1 20,1-1,0-19,0 20,-1-20,-19 0,20-20,0 20,-1-19,-19 19,20-20,20 20,-20-20,-1 20,1-20,20 0,-21 20,21-20,-20 1,19 19,-19-20,20 0,-1 0,-19 0,20 20,-1-20,-19 20,20-20,-21 20,21-19,-1 19,1 0,0 19,19-19,-19 20,19-20,-19 20,19 0,-39 0,19 0,-39 0,0-20,0 19,-20-19,-20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10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0 172,'79'0,"-19"-20,-1 20,1 0,-1 0,1 20,19-20,1 20,-1 0,0 0,21-20,19 19,-20 1,20 0,20-20,-20 20,0 0,20 0,0-1,0 1,20 0,-1 0,1-20,20 20,-21 0,41-20,-21 20,21-1,-21-19,41 20,-41-20,41 20,-21-20,0 0,21 20,-1-20,0 0,-19 0,19 0,0 0,1 0,-21-20,20 20,1 0,-1 0,-20-20,21 20,-21-20,20 20,1-19,-21 19,0-20,21 0,-41 0,41 0,-21 0,0 0,1 20,-1-19,1-1,-21 0,21 0,-1 0,-19 20,-1-20,21 1,-20 19,-1-20,21 20,-21-20,1 20,-1-20,1 20,0-20,-1 20,1 0,-1 0,-19-20,20 20,-21 0,1 0,20 0,-21-20,1 20,0-19,0 19,-1-20,-19 20,20 0,0-20,0 20,-20-20,-1 20,1-20,0 20,20 0,-20-20,0 20,20 0,-1 0,1 0,0 0,39 0,-39 20,20-20,-1 20,1 0,-40 20,19-21,-19 21,0-20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12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13811 255,'-119'20,"0"-1,0-38,20 19,-20 0,0-20,0 0,-20 20,20-20,-20 0,0 0,0 1,-20-1,20 0,-19 20,19-20,-20 0,0 0,1 1,-1 19,0-20,0 0,-19 20,19 0,-20 0,21 0,-21 0,0 20,21-20,-21 20,0-20,1 19,19 1,-39-20,19 20,0-20,1 0,-21 0,1 0,19 0,-39 0,20 0,-1 0,1 0,-20 0,39 0,-39 0,-1 0,21 0,-20 0,-1-20,1 20,-20 0,0-20,-20 20,0 0,0-19,-20 19,0 19,-19-19,19 0,-20 20,1 0,-21 0,40-20,-19 20,39 0,-20-1,40 1,19 0,1-20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3T13:01:29.4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0,'22'25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6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40,'20'0,"20"0,-20 0,0 0,-1 0,21 0,-20-17,20 17,-1 0,1 0,19 0,-19 0,20 0,-1 0,1-18,-1 18,1 0,-1 0,1 0,-1 0,21 0,-21 0,20 0,-19 0,19 0,1 0,-21 0,21 0,-21 18,20-18,21 0,-21 0,0 0,1 0,-1 0,0 0,1 0,-1 0,20 0,-19 0,19 0,-20 0,1 0,-1 0,20 0,0 0,-19 0,-1 0,20 0,-19 0,-1 0,20 0,-19 0,19 0,-20 0,0 0,21 0,-21 0,0 0,1 0,-1 0,0 0,1 0,-1 0,1 0,-21 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7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0,'20'0,"19"20,-19-20,0 0,20 0,-20 0,19 0,1 0,20 0,-1 0,-19 0,39 0,-19 0,19 0,1 0,-1 0,0-20,21 20,-21 0,20 0,1 0,-1 0,0 0,0 0,1 0,-1 0,20 0,0 0,-20 0,20 0,-19 0,19 20,0-20,-20 0,0 0,20 0,-19 20,19-20,0 0,-20 0,20 19,-20-19,1 0,-1 20,-20-20,20 19,-19-19,-1 20,1-20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8.7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1,'39'0,"-19"0,20 0,0 0,-1 21,21-21,-1 0,1 0,-1 21,21-21,-1 0,0 0,20 0,20 0,-19 0,-1 0,20 0,0 0,20 0,0 0,-20-21,19 21,1 0,0 0,0 0,0-21,0 21,19 0,1 0,-20 0,0 0,19 0,-19 21,0-21,0 0,20 0,-21 21,1-21,0 0,-20 0,0 21,0-21,-20 20,20-20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9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5017 141,'-99'0,"59"0,-19 0,-1 0,-19 0,19 0,-19 0,0 0,-21 0,21-20,-20 20,20 0,-21 0,-19-20,20 20,-20 0,0-20,0 20,0 0,0-20,20 20,-40-20,20 20,-20 0,0-20,1 20,-1 0,0 0,-20-21,40 21,-40 0,21 0,-1 0,0 0,0 0,0 21,0-21,20 0,0 0,20 0,-20 0,20 0,0 0,19 0,1-21,20 21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40:00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0-1,'39'19,"1"-19,-20 0,20 0,19 0,-19 0,-1 0,21 0,-1 0,-19 0,39 0,-19 0,19 20,1-20,-1 0,0 0,1 0,19 0,-20 0,40 0,-20 0,0 0,0 0,1 0,19 0,0 0,0 0,0 0,0 0,19 0,-19 0,20 0,-20 0,20 20,0-20,20 0,-21 0,1 0,0 0,20 0,-20 0,19 0,-19 0,0 0,0 19,-20-19,0 0,0 0,-40 0,20 0,-20 20,-19-20,-20-20,-1 20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40:01.7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38,'80'0,"-21"0,1 0,19 0,1 0,-1 0,40 0,-20-19,21 19,-1 0,20-18,0 18,20 0,-20 0,0 0,20 0,19 0,-19 0,0 18,0-18,20 19,-21-19,1 18,20-18,-40 0,20 0,-20 18,-20-18,0 0,0 0,-39-18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42.0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1587 11632,'-20'-20,"-20"20,20-20,1 0,-20 20,19-19,0-1,-19 20,19-20,0 0,-20 0,20 0,-18-19,18 19,0 0,-20-20,1 20,19-19,0 19,-20-20,21 20,-20-19,19-1,-20 0,20 1,0-21,-19 20,19 1,0-21,-19 20,20-19,-1-1,0 1,0-1,-20 1,20-21,1 21,-20-1,19-19,0 0,0-1,1 21,-1-21,0 1,0 0,20-2,-20-18,0 20,20-21,-19 1,-1 20,20-20,-19 19,19-19,-20 0,20 0,-20 19,20-19,-20 0,20 0,-20-1,20 1,-19-20,19 20,-20 0,20-1,-20-19,20 20,-20 0,20 0,-20-1,20-19,-20 0,20 20,0 0,-18-20,18 20,0-20,-20 19,20 1,-20 0,20-20,0 0,-20 20,20-22,-20 22,20 0,-20 0,20-20,0 20,0-1,0 1,0-20,0 20,0 0,0-1,0 1,0 0,0 0,0-20,20 39,-20-19,20 0,-20 0,0-20,20 19,-20 1,20 20,0-20,-20-1,18 1,2 0,0 20,-20-21,20 1,0 0,-20 0,20 19,-1-19,-19 20,20-21,20 21,-20-20,-1 18,1 2,-1 0,1-1,0 1,20 0,-20-1,-1 21,1-21,0 1,0 19,19 1,-20-1,1-19,20 19,-20 21,0-21,19 1,-19-1,-1 20,21-19,-1 19,1-19,0 19,-1 0,0 1,1-1,0 0,-1 1,-19 19,20-20,-2 20,-18 0,20-19,-20 39,0-20,0-20,-1 20,1 0,-40 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42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1735,'-25'25,"25"0,-24-25,24 24,0 1,0 0,0-1,0 1,0 25,24-26,-24 1,0 25,25-26,0 26,-25-26,25 26,24-25,-24 24,24-24,-24-1,24 1,1 0,24 0,-24-1,24-24,0 0,-25 0,26 0,-1 0,-25-24,25-1,-24 0,24 0,-25-24,1 0,-25-1,-1 1,1-25,0 24,-25-24,0 24,-25-24,25 0,0 25,0-1,0 1</inkml:trace>
  <inkml:trace contextRef="#ctx0" brushRef="#br0" timeOffset="764">968 1290,'25'0,"-25"-25,0 1,0-1,-25 0,25 0,-25 1,1-26,24 26,-25-1,0-25,0 26,-24 24,24-25,1 25,-1 0,0 0,0 25,25-1,-24-24,24 50,0-25,24-1,-24 26,25-1,0-24,24 0,-24-1,24 1,1 0,-1-25,1 25,-1-50,1 25,-26-25,26 0,-25-24,-1 24,-24-24,25 24,-25-24,0-1,0 1,-25 24,25-24,0 24</inkml:trace>
  <inkml:trace contextRef="#ctx0" brushRef="#br0" timeOffset="1434">226 524,'-24'24,"48"-24,-24-24,25 24,24 0,-24-25,49 25,-24 0,-1-25,25 25,1 0,-1 0,-25 0,25 0,1 0,-26-25,25 25,-24 0,-1 0,1 0,-26 0,1-24,0 24,-25 0</inkml:trace>
  <inkml:trace contextRef="#ctx0" brushRef="#br0" timeOffset="1870">177 153,'25'0,"24"-25,-24 25,24 0,1-25,24 1,0 24,0-25,-24 25,24-25,0 25,0-25,0 25,1 0,-26 0,0 0,1 0,-1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44.9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300 4366,'25'0,"0"0,0 0,25 0,-25-25,25 25,0 0,25 0,-25 0,25-25,0 25,-25 0,25 0,-25 0,25 25,-25-25,0 0,0 25,0-25,-25 0,-25 25,25-25,-50 0</inkml:trace>
  <inkml:trace contextRef="#ctx0" brushRef="#br0" timeOffset="421">250 4515,'-25'0,"0"-25,25 0,-25 1,25-26,-25 0,25 1,0-1,25-24,-25 24,25 0,0 1,0-1,0 1,0-1,25 25,0 0,0 0,0 25,0 0,25-24,-25 48,25-24,-25 25,0 0,0 0,0 25,0-26,-25 51,0-26,25 26,-25-26,-25 26,25-26,-25 26,0-25,0-26,0 1,0-25</inkml:trace>
  <inkml:trace contextRef="#ctx0" brushRef="#br0" timeOffset="1216">575 3597,'25'0,"0"-25,25 25,-25 0,25-25,-25 25,25 0,0 0,-25 0,25 0,-25 0,25 0,-25 0,0 0,0 0,0 0,-25 0</inkml:trace>
  <inkml:trace contextRef="#ctx0" brushRef="#br0" timeOffset="1652">250 3572,'0'25,"0"-50</inkml:trace>
  <inkml:trace contextRef="#ctx0" brushRef="#br0" timeOffset="2089">525 3324,'0'-25,"25"25,0-25,0 25,0-24,25-1,-25 25,0-25,0 0,25 0,-25 25,0-24,0-1,0 25,0-25,0 25,0-25,-50 25,0 0,-25-25,0 25,0-24,0-1,-25 0,25 0,-25 0,25 25,0-25,0 1,0 24,25 0,0 0,25-25,-25 25</inkml:trace>
  <inkml:trace contextRef="#ctx0" brushRef="#br0" timeOffset="2805">400 2605,'25'0,"0"0,0 0,0 0,25 0,-25-25,25 25,0 0,-25 0,25 0,0 0,0 25,0-25,-25 0,0 0,0 0,0 0,-50 24</inkml:trace>
  <inkml:trace contextRef="#ctx0" brushRef="#br0" timeOffset="3179">150 2505,'0'25,"0"-25</inkml:trace>
  <inkml:trace contextRef="#ctx0" brushRef="#br0" timeOffset="3538">300 1935,'0'25,"0"24,25 1,-25-1,25 1,-25-25,25 24,0-24,-25-50,25 25,-25-24,0-26,25 25,-25-24,25-1,-25 25,25 0,-25 1,25-1,0 25,-25-25,25 25,0 0,0 0,25 0,-25 0,0 0,0 25,-25 0,25-1,0 1,0 25,0 24,0-24,0 24,-25 1,0-26,0-24,0 25,0-25,-25-25,0 0</inkml:trace>
  <inkml:trace contextRef="#ctx0" brushRef="#br0" timeOffset="4364">350 1637,'25'0,"-25"-25,25 25,0 0,0-25,25 25,0-24,0 24,0 0,0 0,0-25,-25 25,25 0,0 25,-25-25,0 0,0 24,-25 1,0 0</inkml:trace>
  <inkml:trace contextRef="#ctx0" brushRef="#br0" timeOffset="4769">0 1711,'25'-24</inkml:trace>
  <inkml:trace contextRef="#ctx0" brushRef="#br0" timeOffset="5190">325 1017,'0'25,"0"-1,0 1,0 0,25 0,0 0,0-1,0 1,25 0,0-25,0 25,0-25,0 0,0 0,0 0,-25-25,0 0,0 0,0 1,-25-1,0-25,-25 25,0 1,0-1,0 25,-25-25,0 0,0 25,-25-25,0 25,25 25,-25-25,25 25,25 0,-25 0,25 24,0-24,25 0,0 0,0-1</inkml:trace>
  <inkml:trace contextRef="#ctx0" brushRef="#br0" timeOffset="5906">300 645,'25'0,"0"0,25 0,-25-25,25 25,0 0,0 0,-25 0,25-25,0 25,0 0,-25 0,25 0,-25 0,0 0,-50 25,0-25,0 0,-25 0,0 0,0-25,-25 25,25-25,-25 0,25-24,0-1,0 0,25 1,0-1,0 1,25-1,25 0,0 1,25 24,0 0,25 25,-25-25,25 25,0 0,-25 0,25 0,-25 0,25 0,-50 0,25 0,-25-24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12.3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0 176,'0'25,"0"1,0-1,0 0,25 0,-25 26,0-1,25 0,-25 1,0-1,25 26,-25 0,25-1,-25 1,0-1,24 1,-24 25,0-51,25 26,-25-26,25 1,-25-1,25 1,-25-26,25 0</inkml:trace>
  <inkml:trace contextRef="#ctx0" brushRef="#br0" timeOffset="530">373 227,'0'25,"0"0,0 25,24-24,-24 24,0 0,0 26,25-26,-25 26,0 0,25-26,-25 26,0-26,25 26,-25-26,25 1,-25-26,0 0,24 0,-24 1,0-52,-24 1,24-25,0 24,-25-24,25 0,0-26,0 26,0-26,0 26,0-26,0 0,25 26,-1-26,1 26,0-1,0 1,0 0,0 24,-1 1,1 25,0 0,0 0,-25 25,25 1,-1-1,1 25,-25 26,25-26,0 51,-25-25,25-1,-1 1,-24 25,25-26,0 1,0 0,-25-1,25-24,0-1,-25 1,24-26,-24 0,0-50,0 0</inkml:trace>
  <inkml:trace contextRef="#ctx0" brushRef="#br0" timeOffset="1356">1167 0,'24'0,"-24"25,0 0,0 25,25 1,-25-1,25 26,0 0,0-1,-1 1,1 25,-25-26,25 1,0 0,0-1,-25 1,25-1,-25-24,24-1,-24-24,0-1,0 0,0 0,0-25</inkml:trace>
  <inkml:trace contextRef="#ctx0" brushRef="#br0" timeOffset="1777">1043 731,'49'0,"1"0,-1-25,1 25,24 0,1-26,-25 26,24-25,0 25,1 0</inkml:trace>
  <inkml:trace contextRef="#ctx0" brushRef="#br0" timeOffset="2027">1886 857,'25'0,"0"0,-25-25,49 25,-24-26,0 1,25-25,-26 25,1-26,0 26,-25 0,25-1,-25 1,-25 25,25-25,-25 25,0 0,-24 25,24 0,-25 1,26 24,-1 1,0-26,0 25,0 26,25-26,25 1,0-1,0 0,24 1,-24-26,25 0,24 1,-24-1,-1-25,1 0</inkml:trace>
  <inkml:trace contextRef="#ctx0" brushRef="#br0" timeOffset="15279">2457 579,'0'26,"0"-1,25 0,-25 26,24-1,-24-25,25 26,-25-1,25 0,-25 1,25-1,-25 1,0-26,25 25,-25-24,24-26,-48-26,24-24,-25 25,25-26,-25 1,25-1,-25 1,25 0,25-1,0 1,0-1,-1 1,26-1,0 1,-1 0,1 24,-25 1,24 25,1 0</inkml:trace>
  <inkml:trace contextRef="#ctx0" brushRef="#br0" timeOffset="15902">3300 731,'0'25,"0"0,0 26,25-1,-25 0,0 1,25 24,-25-24,25 25,-25-1,25 1,-25-26,24 1,-24 24,25-50,-25 26,25-26,-25 0,0-50,0 0,-25-26,25 1,-25 0,1-26,-1 0,0 1,0-26,25 25,-25 1,25-26,-24 25,24 1,24-1,1 25,0-24,0 24,24 1,-24 25,25 0,0 25,-1 25,1-25,-25 50,24 1,-24-1,-25 0,0 1,0-1,-25 26,0-26,-24 1,24-1,-25 1,1-26,-1 0,25-25,0 25,1-50,-1 25</inkml:trace>
  <inkml:trace contextRef="#ctx0" brushRef="#br0" timeOffset="16635">3722 25,'25'25,"-25"25,25 1,-25-1,25 26,-1 0,-24-1,25 26,0-25,-25-1,25 1,-25 0,0-26,0 26,25-51,-25 25,0-25,0-75,-25 0,25-1,0 1,0-26,0 26,25-26,-25 26,49-26,-24 26,0-1,25 26,-1 0,1 0,-25 25,24 0,-24 25,25 25,-26-25,1 51,0-26,0 26,-25-25,0 24,0-24,25 24,-25-24,0-1,0 0,0-24,0-1,25-25,-1 0,-24-25,50-1</inkml:trace>
  <inkml:trace contextRef="#ctx0" brushRef="#br0" timeOffset="17259">4864 479,'-25'25,"0"0,0 25,0 1,0-1,1 26,24-26,0 26,0-26,24-24,1-1,0 0,0-25,0 0,0 0,24-25,-24 0,0-26,-25 1,25-1,-25-24,0 24,24 26,-24-25,0 24,0 1,0 0,25 25,-25 25,0 0,25 26,-25-1,25 26,-25-26,25 1,-25-1,0 1,24-1,-24 0,0-24,0-1,0 0,0-25</inkml:trace>
  <inkml:trace contextRef="#ctx0" brushRef="#br0" timeOffset="17820">5509 479,'-25'25,"-25"-25,25 25,1 0,-1 0,0 1,25-1,0 25,0-24,0-1,25 0,24 0,1 26,0-26,24 0,-24 0,-1 0,1 1,-25-1,0 0,-25 0,0 26,0-26,-25 0,-25 0,25 1,-24-26,-1 25,0-25,1 0,24-25</inkml:trace>
  <inkml:trace contextRef="#ctx0" brushRef="#br0" timeOffset="18257">5955 806,'50'0,"-1"0,26-25,-25 25,-1-25,1 0,-1 0,1-1,-25-24,24 25,-24-1,-25-24,0 25,-25 0,1 25,-26 25,0-25,1 25,-1 25,1 1,-1 25,0-1,25-24,25 24,25-24,25-1,24 0,1-24,-1-1,25 0,-24-25,24-25,0 25,-24-25,-1 25,1-26,-26 26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16.1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1091 39,'0'25,"0"0,0 0,0 0,0 25,0 0,0 0,0 25,0-26,25 26,-25 25,0-25,0 0,-25 24,25-24,0 25,0-25,0-1,-24 1,24-25,0 25,0-25,0-25,0 25,0-25,0 0,0-25</inkml:trace>
  <inkml:trace contextRef="#ctx0" brushRef="#br0" timeOffset="640">620 189,'50'0,"-25"0,24 0,26-25,24 0,0 25,0-25,25 0,0 0,0 0,-25 0,0 25,25-25,-49 25,-1 0,-24 25,-1-25</inkml:trace>
  <inkml:trace contextRef="#ctx0" brushRef="#br0" timeOffset="1154">1637 912,'0'25,"0"0,25 25,-25-25,24 25,-24 0,0-1,0 1,25 25,-25-25,-25 0,25 0,0 0,0-25,0-1,0 1,0 0,25-25,-25-25</inkml:trace>
  <inkml:trace contextRef="#ctx0" brushRef="#br0" timeOffset="1513">1612 663,'0'-25,"0"25</inkml:trace>
  <inkml:trace contextRef="#ctx0" brushRef="#br0" timeOffset="1778">2306 314,'0'74,"0"-49,0 25,0 25,0-25,0 25,0 0,0 24,0-24,0 0,25 25,-25-26,0 1,0 0,0 0,0-25,0 0,0 0,0-1,0-24,0-25</inkml:trace>
  <inkml:trace contextRef="#ctx0" brushRef="#br0" timeOffset="2199">2034 1112,'124'-25,"-75"0,26 25,-1-25,0 0,1 0,-1 25,1-25,-1 0</inkml:trace>
  <inkml:trace contextRef="#ctx0" brushRef="#br0" timeOffset="2495">3001 388,'0'50,"-25"25,25-25,0 25,0 0,0 24,-25-24,25 25,0-25,-25 24,25-24,-25 0,25 0,0-25,-24 0,24-25,0 0,0-25</inkml:trace>
  <inkml:trace contextRef="#ctx0" brushRef="#br0" timeOffset="2822">3100 1286,'49'0,"1"-25,-25 25,24-25,1 0,0 0,-1-24,1 24,-1-25,-24 25,0-25,0 25,0 0,-25 0,-25 25,-25 0,25 25,-24 25,-1-25,1 50,24-25,0-1,0 26,25-25,0 0,50 0,-25 0,24-25,1 0,-1 0,1-25,0 0,24 0,-25 0</inkml:trace>
  <inkml:trace contextRef="#ctx0" brushRef="#br0" timeOffset="4257">4563 314,'0'25,"0"0,0 24,0 1,0 25,0 0,0 0,-25 24,25 1,0 0,0 0,0-26,0 26,0-25,0 0,0 0,0-1,0-24,-25-25,25 0,0 0</inkml:trace>
  <inkml:trace contextRef="#ctx0" brushRef="#br0" timeOffset="4662">4240 1062,'50'0,"0"-25,24 0,0 0,1 0,-1 25,0-25,1 0</inkml:trace>
  <inkml:trace contextRef="#ctx0" brushRef="#br0" timeOffset="4880">5381 962,'-50'50,"1"0,-1-25,1 25,-26 24,26-24,24 0,-25 25,50-25,0 0,25-25,0 0,0-1,24-24,1 0,-1-24,-24-1,25-25,-25 25,24-50,-49 25,25 0,-25 0,0 0,0 26,0-1,0 0,0 0,0 50,25 25,-25-1,25 1,-25 25,0-25,0 25,24-25,-24 0,0 24,25-49,-25 25,25-25,0-25,0 0</inkml:trace>
  <inkml:trace contextRef="#ctx0" brushRef="#br0" timeOffset="5519">5877 364,'0'24,"25"26,-25 25,24 0,-24 0,25 0,-25 24,25 1,-25-25,0 25,0-26,0 1,0 0,0 0,0-25,0-25,0 0,0 0,0-50,-25-25,25 0,0 0,0-25,0 0,25 25,0-24,0 24,-1 25,26-25,0 25,24 0,-24 25,24 0,0 0,-24 25,24 0,-24 25,-1 0,1 0,-25 24,0-24,-25 0,0 0,-25 0,-25 0,1 0,-1-25,-24 0,-1-1,1-24,0 0,-1-24,26-1,24 0</inkml:trace>
  <inkml:trace contextRef="#ctx0" brushRef="#br0" timeOffset="6283">7166 663,'25'25,"0"-25,-25 25,25 0,-50-1,25 1,-25 0,0-25,0 25,1-25,-1 0,0-25,25 0,0 0,0 1,25-1,0 0,-1 25,1 0,0 0,0 0,0 0,-25 25,24 0,1-1</inkml:trace>
  <inkml:trace contextRef="#ctx0" brushRef="#br0" timeOffset="6751">7365 1386,'0'25,"-25"-25,0 25,0-25,0 0,25-25,0 0,0 0,25 0,25 25,-25 0,24 0,1 0,-1 25,-24 0,0 0,0 0,-1 0,-24 25,-24-25,-1-1,0-24,0 25,-24-25,24 0,-25 0,1-25,-1 25</inkml:trace>
  <inkml:trace contextRef="#ctx0" brushRef="#br0" timeOffset="9448">100 987,'24'0,"1"0,25 0,-25 0,24 0,1 0,-25-25,24 25,-24 0,0-25,0 25,-1 0,-48 0,-26 0,25 25,-49 0,24-25,1 25,-1 0,-24-25,49 25,-25-25,25 0,50-25,0 25,25-25,-1 25,1-25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27.0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29 298,'25'0,"0"0,0 25,-1 0,-24-1,0 1,-24 0,-1-25,25 25,-25-25,0-25,1 0,24 0,0 1,24-1,1 0,0 25,0 0,-1 0,-24 25,25-25,-25 25,-25-1,1 1,-1 0,0 0,0-25</inkml:trace>
  <inkml:trace contextRef="#ctx0" brushRef="#br0" timeOffset="686">747 0,'0'25,"25"0,-25-1,25 26,-1 0,-24 24,25 1,-25 24,25-25,-25 1,25 24,-25-24,0-26,0 26,0-26,0 26,0-50,0 24,0-24</inkml:trace>
  <inkml:trace contextRef="#ctx0" brushRef="#br0" timeOffset="1091">549 521,'50'0,"24"-25,0 25,0 0,1 0,24 0,-25 0,0 0,0 25,1-25</inkml:trace>
  <inkml:trace contextRef="#ctx0" brushRef="#br0" timeOffset="1372">1490 745,'24'99,"-24"-74,25 24,-25 1,25-25,-25 0,0 0,0-25</inkml:trace>
  <inkml:trace contextRef="#ctx0" brushRef="#br0" timeOffset="1575">1490 397,'0'-25,"24"1</inkml:trace>
  <inkml:trace contextRef="#ctx0" brushRef="#br0" timeOffset="1777">1910 199,'50'74,"-25"1,-1-26,1 26,0-1,0 1,-25 24,24-25,1 1,-25-1,0 1,25-26,-25 1,0 0,0-25,0-1</inkml:trace>
  <inkml:trace contextRef="#ctx0" brushRef="#br0" timeOffset="2089">1960 794,'99'-24,"-25"-1,25 25,-25-25,1 25,-26-25</inkml:trace>
  <inkml:trace contextRef="#ctx0" brushRef="#br0" timeOffset="2339">2579 348,'24'99,"-24"-25,25 1,-25 24,25-24,-25-1,0 0,0-24,0 25,0-26,0-24,0 0,0 0</inkml:trace>
  <inkml:trace contextRef="#ctx0" brushRef="#br0" timeOffset="2619">2900 894,'50'24,"-1"-24,1 0,24 0,-24-24,24 24,-25-25,-24-25,25 25,-26-24,1 24,-25 0,0 0,-25 0,1 25,-26 25,1 0,24 25,-25-1,1 1,24 24,25-24,0 0,50-25,-1 24,25-24,1 0,-26-25,25 0,-24 0,-1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33.9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347 139,'0'-25,"-24"0,-1 25,25-25,-25 25,0 0,0 0,1 25,-26 0,25 0,0 25,0 0,1 1,-1-1,25 0,-25 25,50 0,0-25,-1 25,1-24,25-1,0-25,-1 25,1-25,24 0,-24-25,0 25,-1-25,1-25,-25 25</inkml:trace>
  <inkml:trace contextRef="#ctx0" brushRef="#br0" timeOffset="436">745 565,'49'0,"-24"0,25-25,-26 0,1 0,25 0,-25 0,-1 0,-24-25,25 25,-25 0,-25 25,1 0,-1 0,-25 25,25 0,1 0,-1 25,0 0,25 0,0 25,25-25,0 1,-1-1,51-25,-26 0,1 0,0 0,-1-25,1 0,0 0,-26-25,1 0</inkml:trace>
  <inkml:trace contextRef="#ctx0" brushRef="#br0" timeOffset="919">1439 89,'25'50,"0"0,0 25,0-24,-1 24,1 0,0 0,0-25,0 25,0-24,-1 24,1-50,0 25,0-25,-25 0,25-25,-25-25</inkml:trace>
  <inkml:trace contextRef="#ctx0" brushRef="#br0" timeOffset="1247">1911 114,'49'100,"-49"-50,25 26,25-26,-25 25,0 0,-1 0,1 0,0 1,0-26,0 0,-1 0</inkml:trace>
  <inkml:trace contextRef="#ctx0" brushRef="#br0" timeOffset="1715">2903 139,'25'75,"-25"-25,25 1,0-1,0 25,0 0,-25 0,24-25,-24 26,25-26,-25 0,25-25,-25 25,25-50,-25 0</inkml:trace>
  <inkml:trace contextRef="#ctx0" brushRef="#br0" timeOffset="2042">2680 14,'25'0,"25"-25,-1 25,26 25,-1-25,1 25,-1 0,25 25,-24 0,-1 0,1 0,-26 1,1 24,-25-25,-25 25,0 0,-25-25,-25 26,1-26,-26 0,26-25,-26 0,1 0,24-25,0 0</inkml:trace>
  <inkml:trace contextRef="#ctx0" brushRef="#br0" timeOffset="2463">3698 490,'24'75,"-24"-25,25 0,-25-25,25 26,-25-1,0-25,0 0,0 0,0-25</inkml:trace>
  <inkml:trace contextRef="#ctx0" brushRef="#br0" timeOffset="2884">3846 390,'50'75,"-25"-25,0 0,-25 0,25 0,24-25,-49 26,25-26,0 0,0 0,-1-25,-24-25,0-25,0 25,0-26,0 1,0 0,25 0,-25 0,0 0,25 0,-25 25,0 0</inkml:trace>
  <inkml:trace contextRef="#ctx0" brushRef="#br0" timeOffset="3289">4392 490,'25'75,"-25"-25,25 0,-25 1,0-1,25-25,-25 0,0 0,0-25</inkml:trace>
  <inkml:trace contextRef="#ctx0" brushRef="#br0" timeOffset="3508">4417 214,'0'-25,"-25"0</inkml:trace>
  <inkml:trace contextRef="#ctx0" brushRef="#br0" timeOffset="3679">4765 264,'-25'51,"25"-26,-25 0,0 0,25 0,0 0,0 0,25-25,0 25,0 0,49 0,-24-25,-1 25,26 0,-26 0,1 0,-25 0,0 0,0-25,-25 51,-25-26,0 0,-25-25,1 25,-1 0,-24-25,24 0,0 0</inkml:trace>
  <inkml:trace contextRef="#ctx0" brushRef="#br0" timeOffset="4147">5311 590,'24'50,"-24"0,25-24,0 24,-25-25,25 0,-25 0,0 0,-25-25</inkml:trace>
  <inkml:trace contextRef="#ctx0" brushRef="#br0" timeOffset="4396">5162 239,'0'0</inkml:trace>
  <inkml:trace contextRef="#ctx0" brushRef="#br0" timeOffset="4583">5658 465,'-25'75,"25"-25,-25 25,1-24,24-1,0 0,24-25,1 0,0 0,0-25,25-25,-26 0,1 0,0 0,0-25,0-1,-50-24,25 25,-25 25,0 0,0 0,-24 0,24 25,-25-25</inkml:trace>
  <inkml:trace contextRef="#ctx0" brushRef="#br0" timeOffset="4957">6105 791,'25'25,"-25"0,0 0,0-50,0 0,0-25,24 0,-24-1,25 1,25 0,-25 25,24 25,1 0,24 25,-24 0,0 0,-1 25,-24 26,-25-26,25 25,-50-25,25 0,0-25</inkml:trace>
  <inkml:trace contextRef="#ctx0" brushRef="#br0" timeOffset="5581">3598 89,'25'25,"-25"0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31.5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32 472,'0'-25,"25"25,-25 25,25-25,-1 24,1 1,-25 0,0 0,-25 0,1-1,-1-24,0 0,0-24,25-1,0 0,0 0,25 25,0-25,0 50,-25 0</inkml:trace>
  <inkml:trace contextRef="#ctx0" brushRef="#br0" timeOffset="546">553 174,'24'49,"-24"1,25 24,-25-24,25 25,0-1,-25 0,25-24,-25 0,0-1,24-24,-24 0,0 0,-24-50,24-25,0 1,-25-26,25 1,0 24,0-24,0-1,25 1,-1 24,1 0,0 26,0-1,0 0,-1 0,26 25,-25 0,24 25,1 0,-25 0,24 24,1 26,-25-26,-1 1,1 25,0-26,0 1,-25-1,0 1,0 0,-25-25,25-1,0 1</inkml:trace>
  <inkml:trace contextRef="#ctx0" brushRef="#br0" timeOffset="1138">1693 198,'0'25,"-25"0,-24 25,24-1,0 26,0-25,0 24,1-24,24-1,24 1,-24-25,25-25,25 25,-25-25,-1-25,1 0,25 0,-25-25,-25 1,24-26,-24 1,0 24,0 1,-24 24,24 0,0 0,0 50,0 0,24 24,-24 1,25 25,0-1,0-24,-1 24,-24-49,25 25,0-26,-25 1</inkml:trace>
  <inkml:trace contextRef="#ctx0" brushRef="#br0" timeOffset="1653">2164 422,'25'50,"-1"-1,-24 1,25-1,-25 1,25 0,-25-25,0 24,0-24,0-50,-25-24,25 24,0-50,0 1,0 24,25-24,0 24,0 0,24 26,-24-1,25 0,-26 25,1 25,0 0,0-1,0 26,-1 25,-24-26,25 1,-25-1,0 1,0 0,0-25,0-1,0 1,0-50,0-24,-25-1,25 0,0-24,25 0,-25 24,25 0,0 25,-1-24,1 49,0-25,0 25,0 50,-1-26,-24 26,25 25,0-26,0 1,0 24,-1-24,1 0,0-26,25 1,-1 0,-24-25,24 0,-24 0,25-25,-1 0,-24 1,25-26,-25 0,-1-24,1-1,-25 26,0-1,0 0,0 26,0-1,-25 25,1 0,-1 25,0-1,-25 26,26 0,24-1,0 1,24 0,26-1,0 1,-1-25,1 0,-1-1,1-24,-1 0,1-24,-25-1</inkml:trace>
  <inkml:trace contextRef="#ctx0" brushRef="#br0" timeOffset="3258">3998 745,'25'24,"0"1,0 25,-1-25,1 24,0 1,-25-25,0 24,-25 1,25 0,-49-1,24-24,-25 0,25 0,-24 0,24-25</inkml:trace>
  <inkml:trace contextRef="#ctx0" brushRef="#br0" timeOffset="3742">4791 298,'-24'0,"-1"25,-25-1,26 26,-26 0,0-1,26 1,-1 0,0-1,25 1,0 0,25-26,24 1,1-25,0 25,24-50,-25 25,1-25,0-24,-1 24,-24-25</inkml:trace>
  <inkml:trace contextRef="#ctx0" brushRef="#br0" timeOffset="4069">4841 124,'25'99,"0"-24,-1-26,1 26,0-1,0 1,0-26,-1 1,-24 0,25-25</inkml:trace>
  <inkml:trace contextRef="#ctx0" brushRef="#br0" timeOffset="4334">5461 347,'-50'25,"1"0,-1 25,0-1,1 1,24 0,25-1,0 1,25 0,24-50,1 24,-25-48,24-1,1-25,-25 25,24-49,-49 24,25-24,-50 24,25 0,0 26,0 48,0 26,0-25,25 25,0-1,0 1,0-1,-1 1,1 0,0-25,0-1,-1-24,1 0</inkml:trace>
  <inkml:trace contextRef="#ctx0" brushRef="#br0" timeOffset="4833">5833 50,'0'49,"24"1,1-1,0 26,0 24,24-24,-24-1,0 1,0-26,-1 1,1 0,0-26,-25 1,25-25</inkml:trace>
  <inkml:trace contextRef="#ctx0" brushRef="#br0" timeOffset="5129">5783 372,'74'-25,"1"25,-1 0,0 0,26-24,-26 24,-24 0</inkml:trace>
  <inkml:trace contextRef="#ctx0" brushRef="#br0" timeOffset="5332">6601 571,'74'-25,"-24"0,-25 0,24-24,-24 24,-25-25,25-24,-25 24,-25 25,0 0,1 25,-1 0,-25 25,1 25,-1 0,0-1,26 1,-1 24,50-24,-1 0,26-1,24-24,-24 25,24-50,1 25,-26-25</inkml:trace>
  <inkml:trace contextRef="#ctx0" brushRef="#br0" timeOffset="5800">7196 695,'74'74,"-24"-49,0 50,-26-26,1 1,-25 0,0-1,-25 26,1-50,-26 24,0-24,1 0,-1 0</inkml:trace>
  <inkml:trace contextRef="#ctx0" brushRef="#br0" timeOffset="6252">7593 50,'49'99,"-24"0,0-24,0 24,-1-25,1 1,0-1,-25 1,0-50,25 24,-25-24,0-50,0 0,0-24,0-1,0 0,0-24,24 24,1 1,25-1,-25 25,24 0,1 25,-1 0,-24 25,25 0,-1 0,1 25,-25-1,-1 26,1-26,-25-24,0 25,-25-25,-24-1,-1 1,1-25,-1 25,1-50,-26 25,26-25</inkml:trace>
  <inkml:trace contextRef="#ctx0" brushRef="#br0" timeOffset="6860">8460 0,'50'174,"-25"-100,-1 1,1 24,-25 0,25-24,-25-1,0-24,0-1,0 1,-25-25,25 0,25-25</inkml:trace>
  <inkml:trace contextRef="#ctx0" brushRef="#br0" timeOffset="7140">8882 596,'-25'49,"25"1,25-25,-25 24,49-24,1-25,-1 25,1-25,24-25,-49 0,25 25,-26-24,-24-1,0 0,-24 0,-1 0,-25 25,1-25,-1 1,1 24</inkml:trace>
  <inkml:trace contextRef="#ctx0" brushRef="#br0" timeOffset="7499">9452 496,'-25'50,"0"0,0-26,25 26,0 0,25-25,25 24,-1-24,1 0,24-25,-24 0,24 0,-24 0,-1-25,1 0,-25 0</inkml:trace>
  <inkml:trace contextRef="#ctx0" brushRef="#br0" timeOffset="7811">9972 248,'25'99,"0"-24,0 24,-1-24,1-26,0 26,0-1,0-24,-1 0,1-1,0-24</inkml:trace>
  <inkml:trace contextRef="#ctx0" brushRef="#br0" timeOffset="8091">10741 943,'-75'-49,"1"-1,0 25,-1-25,1 26,0-1,-26 0,26 0,24 0,1 0,24 25,50-24,0-1,-1-25,51 25,-1-24,1-1,24 0,-25 1,0-1,1-24,-26 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40.3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248 374,'25'50,"-25"25,25-25,-25 25,24 25,1-25,-25 24,25 1,0 0,-25-25,0 25,25-50,-25 25,0-50,0 0,0 0,0-50</inkml:trace>
  <inkml:trace contextRef="#ctx0" brushRef="#br0" timeOffset="296">0 349,'0'-74,"24"-1,1 50,25-25,0 25,24 0,1 0,-1 50,1-25,-1 25,1 25,-26 0,1 0,-25 24,0-24,-25 25,-25 0,0-25,-25 25,-24-25,-1 0,1-25,-1 25,26-25</inkml:trace>
  <inkml:trace contextRef="#ctx0" brushRef="#br0" timeOffset="733">918 0,'50'75,"-25"-25,0 25,-25 24,24 1,1 0,-25 0,25 0,-25-25,0 25,0-26,25 1,-25-25,0-25,0 0,0-75,0-25,0 25,25-24,0 24,-1-25,1 25,0 0,25 0,-1 25,-24 25,25-25,-25 50,24-25,1 50,-25 0,0 0,0 0,-25 25,24-1,-24 1,0-25,0 25,-24-25,24-25,0 0,0-25</inkml:trace>
  <inkml:trace contextRef="#ctx0" brushRef="#br0" timeOffset="1278">1986 649,'-50'25,"25"25,1 0,-1 25,0-26,50 1,-25 0,25 0,24-25,-24-25,0 0,25 0,-26-25,26 0,-25-25,-25-25,25 1,-25-1,-25 25,25 0,0 25,0 0,0 50,0 0,0 25,25 0,0 0,-25 0,24 24,1-24,-25 0,25 0,-25 0,25-25,-25 0,0 0</inkml:trace>
  <inkml:trace contextRef="#ctx0" brushRef="#br0" timeOffset="1808">2780 524,'-49'25,"-1"0,0 0,26 0,-1 0,0 0,25 0,25 0,0 0,24 0,26 25,-1-25,1 24,-26-24,26 25,-25 0,-26-25,1 25,-25 0,-25-25,1 25,-26-25,0-25,-24 25,24-25,0-25</inkml:trace>
  <inkml:trace contextRef="#ctx0" brushRef="#br0" timeOffset="2198">3178 874,'99'-25,"-24"25,-26-50,26 25,-26-25,1 25,0-50,-26 25,1 25,-25 0,-25 25,-24 0,-1 25,1 25,-1 0,0 25,1 0,24 0,0-26,50 26,24-25,26 0,-1 0,26-25,-1-25,0 0,1-25,-1 0,-25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41.5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12 818,'-25'0,"50"0,0 0,25 0,-25 0,50 0,-25 0,25 0,0-24,0 24,-25 0,0 0,0-25,-25 25,-50 0,-25 0,0 0,-25 0,0 0,0 0,0 0,25 25</inkml:trace>
  <inkml:trace contextRef="#ctx0" brushRef="#br0" timeOffset="1606">1062 49,'0'25,"0"0,0 25,0-26,0 1,-25 0,0 25,25-26,-25 1,25 25,-25-25,50-1,0 1,25-25,1 25,24-25,-25 0,25 0,0 0,0 25,-25-25,25 0,-50 25,25-25,-50 24,25-24,-25 0</inkml:trace>
  <inkml:trace contextRef="#ctx0" brushRef="#br0" timeOffset="2042">1688 0,'0'74,"-25"1,25-1,0 0,0 26,0-1,0 25,0-25,-25 25,25-25,0 25,0-24,0 24,-25-50,25 0,0-24,0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44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297 100,'0'75,"25"25,-25-26,0 1,25 25,-25-1,0 1,0 0,0-1,0 1,0 0,0-25,0-26,0 1,0 0,0-50</inkml:trace>
  <inkml:trace contextRef="#ctx0" brushRef="#br0" timeOffset="406">0 26,'99'0,"0"0,25 0,-25-25,1 50,24-25,-50 0,26 0</inkml:trace>
  <inkml:trace contextRef="#ctx0" brushRef="#br0" timeOffset="702">1265 698,'-25'0,"-24"0,-1 25,1 0,-26 0,1 25,-1 0,26 24,-1-24,25 25,25-25,25-25,25 0,-26 0,51-25,-26 0,26-25,-25-25,24 25,-24-25,-26-25,1 1,0-1,-25 25,0 0,0 0,0 25,0 50,25 25,-25 25,25-25,0 49,-1-24,1 0,-25 0,25-26,0 1,-25-25,0 0,25-25,-25 0</inkml:trace>
  <inkml:trace contextRef="#ctx0" brushRef="#br0" timeOffset="1326">1687 100,'0'100,"0"0,0-1,0 1,25 0,-25-26,25 1,-25 25,0-26,25-24,-25 0,0-25,24 0,1-25,-25-25,25-25,-25-25,25 26,-25-26,25 25,0 25,24-25,-24 25,0 25,0-25,24 25,-24 25,25-25,-25 50,24 0,-24 0,25 0,-26 24,-24 1,25 0,-50-25,25 0,-49-1,24-24,-25 0,1 0,-1-25,-24 0,24-25,0 0,1-24</inkml:trace>
  <inkml:trace contextRef="#ctx0" brushRef="#br0" timeOffset="1949">3176 549,'-49'25,"-1"0,-25-1,26 1,-26 0,26 0,-1 0,25 0,0 0,50 0,0 0,25 25,24-25,25-1,26 26,-1-25,-25 25,0 0,0 0,-24-25,-1 24,-49-24,0 0,-50 0,0 0,-49 0,-1-25,-24 25,0-25,0 0,-1-25,26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38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0 219,'60'19,"-20"-19,19 0,-19 0,19 20,1-20,-1 0,1 20,-1-20,1 18,0-18,19 20,0-20,-19 20,19-20,1 19,-1-19,-20 20,21-20,-1 0,20 19,-19-19,-1 0,1 20,-1-20,20 0,-19 0,19 0,-20 0,20 0,-19 0,19 0,0 0,-19 0,19 0,0 0,0 0,0 0,1 0,-21 0,20-20,0 20,1 0,-1 0,-20 0,20 0,1 0,-1 0,0 0,-20 0,21 0,-1 0,-20 0,1 0,19-19,-20 19,21 0,-21 0,20 0,-20 0,21 0,-21 0,20 0,-19 0,19 0,-20 0,1 0,-1 0,0 0,21 0,-21 0,0 0,1 0,-1 0,0 0,1 0,-1 0,1 0,-1 0,0 0,-19 0,19 0,-19 0,-1-20,21 20,-21 0,21 0,-21 0,21-19,-21 19,20-20,-19 20,19 0,-19-20,19 20,1 0,-21-18,20 18,1 0,-21-20,21 20,-1-20,1 20,-1 0,0-19,1 19,-1-20,0 20,1 0,19-19,-20 19,1 0,19-19,-20 19,1 0,19-20,-20 20,21 0,-1 0,0 0,-20 0,21 0,-1-19,0 19,0 0,0 0,1 0,-1 0,0 0,0 0,20 0,-19 0,-1 0,20 19,-20-19,20 0,-20 0,1 0,19 0,-20 0,20 20,0-20,0 0,0 0,0 0,0 19,0-19,20 0,-20 0,0 0,20 0,0 0,0 0,-20 0,20 0,0 0,0-19,-20 19,20 0,0 0,19 0,-19-20,0 20,0 0,0 0,0 0,0 0,0-19,0 19,0 0,0 0,-20 0,20 0,-1 0,-19 0,20-20,-20 20,20 0,0 0,-20-20,0 20,0-19,20 19,-20 0,20-20,-20 20,0-18,0 18,1 0,-1-20,0 20,-20 0,20 0,0 0,0 0,0 0,-20 20,20-20,0 0,1 18,-21-18,20 20,-20-1,20-19,0 20,0-20,0 20,-19-1,19-19,0 20,-20-1,20 0,-20-19,0 20,20-1,-19-19,-21 20,20 0,-19-2,-1-18,-19 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46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0,'0'25,"0"0,0 0,0 0,0 0,0 25,0-25,-25 25,0 0,25-25,-25 26,25-26,0 25,25-25,0 0,0-25,24 25,26-25,-25 0,24 25,0-25,-24 0,0 25,-1-25,-24 0,0 25</inkml:trace>
  <inkml:trace contextRef="#ctx0" brushRef="#br0" timeOffset="452">571 100,'-25'75,"25"-25,-25 25,25 1,0 24,0-25,0 25,-24-25,24 1,0-1,0-25,0 0,-25 0,25-25,0-25</inkml:trace>
  <inkml:trace contextRef="#ctx0" brushRef="#br0" timeOffset="811">1241 175,'-25'25,"0"0,-24 0,-1 0,0 0,26 0,-1 0,0 1,25-1,25 25,0-25,24 0,26 0,-1 0,0 0,1 25,-1-25,1 25,-26-25,1 26,-50-26,0 25,0-25,-25 25,-24-25,-1 0,-24-25,24 25,0-25,-24 0,24-25</inkml:trace>
  <inkml:trace contextRef="#ctx0" brushRef="#br0" timeOffset="1278">1712 125,'50'75,"-25"-25,-25 25,24 1,-24 24,25 0,-25-25,0 26,0-26,0 0,0-25,0-25,0 0,0-25</inkml:trace>
  <inkml:trace contextRef="#ctx0" brushRef="#br0" timeOffset="1590">1638 476,'99'0,"-49"-25,-1 25,26 0</inkml:trace>
  <inkml:trace contextRef="#ctx0" brushRef="#br0" timeOffset="1793">2233 701,'75'-25,"-51"0,1 0,25-25,-50 25,25-25,-25 25,0 0,-25 25,0 0,0 25,-24 0,24 0,0 25,0 0,0 0,25 25,25-24,0-26,0 25,24-25,1 25,25-50,-26 0,1 0</inkml:trace>
  <inkml:trace contextRef="#ctx0" brushRef="#br0" timeOffset="2167">2928 977,'0'50,"25"0,0 0,-1-25,-24 1,-24-77,-1 26,0-50,-25 25,25-25,1-25,-1 24,0 1,25 25,0-25,25 25,0 0,-1 0,26 24,-25 26,25-25,-1 50,-24-25,25 26,-26 24,1 0,-25 0,0 0,0 0,-25-25,-24 25,24-25,-25 0,-24-25,24 0,1 0,24-25</inkml:trace>
  <inkml:trace contextRef="#ctx0" brushRef="#br0" timeOffset="2697">3573 325,'-25'25,"0"-25,1 26,-26-1,0-25,25 25,25 0,-24-25,48 25,1 0,25 0,24-25,1 25,-1 0,1 25,-1-25,0 0,-24 0,-25 0,-25 0,0 1,-25-1,-25-25,-24 25,0-25,-1 0,1 0,24 0,1-25</inkml:trace>
  <inkml:trace contextRef="#ctx0" brushRef="#br0" timeOffset="3430">4565 50,'0'25,"25"25,-25 0,25 0,0 25,0-25,-1 51,1-26,-25 0,25 25,0-24,-25-26,25 0,-25 0,24-25,-24 0</inkml:trace>
  <inkml:trace contextRef="#ctx0" brushRef="#br0" timeOffset="3742">4342 476,'74'0,"1"-25,-1 25,26 0,-1 0,0-25,-25 25,26 0</inkml:trace>
  <inkml:trace contextRef="#ctx0" brushRef="#br0" timeOffset="3929">5285 551,'-50'50,"25"25,1-25,24 1,0-1,49-25,1 25,-1-25,1-25,24 0,1-25,-26 25,1-25,-25-25,-25 25,0-26,0-24,-50 25,25 0,-49 0,24 25,-24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47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151 520,'0'25,"24"0,-24 0,25 0,-25 0,-25-1,1 1,-1 0,0-25,0 0,0 0,1 0,-1-25,25 0,0 1,25-1,-25 0,49 25,-24-25,0 25,24 25,-24-25,-25 25,25-25,-25 25,-25-25,0 0</inkml:trace>
  <inkml:trace contextRef="#ctx0" brushRef="#br0" timeOffset="1294">746 24,'0'25,"25"0,-25 0,0 0,-25-1,25 26,-25 0,25-26,-25 26,25-25,0 0,25-1,0-24,25 25,-1-25,26 0,-1 0,0 0,-24 0,24 0,-24 25,-25-25,0 0</inkml:trace>
  <inkml:trace contextRef="#ctx0" brushRef="#br0" timeOffset="1684">1316 0,'0'74,"-24"0,-1 1,25-1,-25 25,25 1,-25-1,25 25,0 0,0-25,-25 0,25 1,0-26,0-24,25-1,-25-24</inkml:trace>
  <inkml:trace contextRef="#ctx0" brushRef="#br0" timeOffset="2058">1664 595,'49'0,"1"0,-1 0,1 0,0-25,24 25,-24-25,24 25,-24 0,24-25</inkml:trace>
  <inkml:trace contextRef="#ctx0" brushRef="#br0" timeOffset="2386">2681 272,'49'-24,"1"24,-1 0,1-25,25 25,-26 0,1-25,-25 25,-1-25,1 25</inkml:trace>
  <inkml:trace contextRef="#ctx0" brushRef="#br0" timeOffset="2619">2606 347,'-25'74,"25"-49,0 0,25 0,25-25,-25 0,49 24,-24-24,-1 50,1-25,24 25,-24-1,0 1,-26 24,1 1,0-26,-25 26,-25-26,25 1,-49-1,24-24,-25 0,-24 0,-1 0,1-25,-1 0,1 0,0-25,24 0,0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1.7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819 225,'-24'-24,"-1"-26,-25 25,0 0,1-24,-26 49,26-25,-1 0,-24 25,24 25,25-25,-24 25,24 0,25-1,-25 26,25 0,0-1,25 25,-25-24,25 24,-1 26,1-26,0 25,0 0,0 0,0-24,-1 24,1-25,0 1,0-26,-25 1,25-25,-25 0,0-25</inkml:trace>
  <inkml:trace contextRef="#ctx0" brushRef="#br0" timeOffset="468">1 796,'49'-25,"26"25,-1 0,0-25,26 25,-26 0,1 0,24 0,-25 0,1 0</inkml:trace>
  <inkml:trace contextRef="#ctx0" brushRef="#br0" timeOffset="702">1142 796,'-75'49,"26"1,-1-1,1 1,24-1,25 1,0-25,0 0,25-1,24 1,-24-25,0 0,24 0,-24-25,25-24,-25-1,-25 1,25-1,-25 0,0 26,-25-1,25 0,-25 25,50 0,-25 50,25-1,-1 1,1 24,0-24,0 24,-25 1,25-51,-1 26,1-25,0-50</inkml:trace>
  <inkml:trace contextRef="#ctx0" brushRef="#br0" timeOffset="1185">1688 796,'-25'0,"0"24,0 1,1 25,24-26,-25 26,50 0,-1-1,1-24,25 25,-1-26,26 1,-1 0,-24-25,24 0,-24 0,0 0,-26-50,26 26</inkml:trace>
  <inkml:trace contextRef="#ctx0" brushRef="#br0" timeOffset="1513">2184 275,'0'49,"25"26,0-26,-1 26,1 24,0 0,25-24,-25 24,-1 0,1 0,25 0,-25-24,-1-1,1-24,0-26,-25-24</inkml:trace>
  <inkml:trace contextRef="#ctx0" brushRef="#br0" timeOffset="1809">2085 845,'49'0,"26"0,-1-25,26 25,-1-24,0 24</inkml:trace>
  <inkml:trace contextRef="#ctx0" brushRef="#br0" timeOffset="1996">2978 746,'-50'25,"1"-25,24 25,0-1,25 1,25 0,25 0,24 24,25 1,-24-1,-1 1,1 0,-1 24,0-24,-49-1,0 1,-25-1,-25-24,-24 25,-1-50,-24 0,24 0,-24-25,24 0</inkml:trace>
  <inkml:trace contextRef="#ctx0" brushRef="#br0" timeOffset="2479">4045 1167,'50'124,"-26"-49,26 24,0-25,-26 25,26-24,-25-1,0-24,-25-25,25-1,-25-24</inkml:trace>
  <inkml:trace contextRef="#ctx0" brushRef="#br0" timeOffset="2729">3797 820,'25'-49,"-1"24,26 0,25 0,-1 25,0 0,26 25,-26 0,1 0,-1 24,-24 1,-26-1,1 1,-25-25,-25 24,1 1,-26-25,0 0,-24-1,24-24,-24 25,24-25,1-25,-1 1</inkml:trace>
  <inkml:trace contextRef="#ctx0" brushRef="#br0" timeOffset="3087">4715 1068,'124'25,"-74"-25,24-25,-24 0,24 1,-24-26,-25 25,24-24,-49-1,0 25,0-24,-25 24,-24 25,24 0,-25 0,1 0,-1 25,25 0,0 24,1-24,24 24,24 1,26 24,0-24,-1 0,26-26,-1 1,-24 0,24-25,1 0</inkml:trace>
  <inkml:trace contextRef="#ctx0" brushRef="#br0" timeOffset="3461">5608 1217,'-25'0,"25"-25,-24 25,-1-25,0-24,25-1,-25 1,25-1,0-24,0 24,25 25,25 1,-1-1,26 0,-1 25,25 0,1 0,-1 0,-25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52.4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75 198,'0'25,"0"25,0-1,0 1,0 24,0-24,25 49,-25-24,0 24,0 0,25 26,-25-51,0 1,0-1,0-24,0-1,0-24,0-25</inkml:trace>
  <inkml:trace contextRef="#ctx0" brushRef="#br0" timeOffset="343">0 124,'25'25,"-25"-1,25 26,0 0,0-1,0 26,-1-1,26-24,-25 24,-25-24,25-25,0 25,-1-50,1 24,0-48,0-1,0-25,0 0,-1-24,1-1,-25 26,25-26,0 1,0-1,-25 26,25-1,-25 25,24 0,1 1,-25 48,25 1,0 0,0 25,-25 24,25 1,24-1,-24 25,0 1,0-1,-1 0,1 1,0-1,0-25,0 1,0-25,-1-26,-24 1,25-25</inkml:trace>
  <inkml:trace contextRef="#ctx0" brushRef="#br0" timeOffset="1013">1167 720,'25'49,"0"26,0-1,0 1,-25-26,25 1,-1 0,-24-26,0 1,0-25</inkml:trace>
  <inkml:trace contextRef="#ctx0" brushRef="#br0" timeOffset="1247">1043 298,'-25'-25,"1"25,24-25,0 0</inkml:trace>
  <inkml:trace contextRef="#ctx0" brushRef="#br0" timeOffset="1465">1366 74,'25'50,"0"-1,-25 1,25 25,-1-1,1 25,0-24,0 24,-25 0,25 1,-1-1,1-49,-25 24,0-49,0 0</inkml:trace>
  <inkml:trace contextRef="#ctx0" brushRef="#br0" timeOffset="1777">1242 645,'99'0,"-24"0,-1-25,1 25,-1 0,-24-25,-1 25</inkml:trace>
  <inkml:trace contextRef="#ctx0" brushRef="#br0" timeOffset="1995">1987 744,'-25'75,"0"-1,25-24,0 0,25-1,25-24,-26 0,26-25,0-25,-1 0,-24 0,0 1,0-26,-25 0,0 1,-25-1,0 0,0 26,-24-1,-1 0,25 0</inkml:trace>
  <inkml:trace contextRef="#ctx0" brushRef="#br0" timeOffset="2369">2707 521,'-50'50,"25"-26,-24 1,-1 0,0-25,25 25,1 0,24 0,24-1,1 1,50-25,-1 50,1-25,-1-1,1 1,-1 25,-24-25,0 0,-26-1,-24 1,-24 0,-1 0,-25 0,0 0,-24-1,24-24,-24 0,24-24,0-1,26 0</inkml:trace>
  <inkml:trace contextRef="#ctx0" brushRef="#br0" timeOffset="2822">3154 744,'49'100,"-24"-26,0-24,0 24,0-49,-25 0,0 0,0-25</inkml:trace>
  <inkml:trace contextRef="#ctx0" brushRef="#br0" timeOffset="3055">2980 446,'0'-24,"0"-1</inkml:trace>
  <inkml:trace contextRef="#ctx0" brushRef="#br0" timeOffset="3211">3725 471,'0'25,"-25"0,0 0,-25 0,26-1,-26 1,25 0,0 0,25 0,25 0,0-1,25 26,24-25,25 0,-24 24,24-24,-24 25,-1-1,1 1,-51 0,1-1,-25 1,-25-25,-24 24,-26-24,1-25,24 0,-24-25,-1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6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297 0,'0'25,"0"50,25-26,-25 26,0 0,24-1,1 26,-25-26,0 26,25-1,-25-24,0 24,24-24,-24-1,25 1,-25-25,0-25,25-1</inkml:trace>
  <inkml:trace contextRef="#ctx0" brushRef="#br0" timeOffset="359">0 497,'74'25,"0"-25,1 0,-1 0,25 0,-25 0,0 0,0 0</inkml:trace>
  <inkml:trace contextRef="#ctx0" brushRef="#br0" timeOffset="592">1138 497,'-99'50,"49"-25,1 25,-1 24,1-24,24 0,0 0,50-1,-25-24,50 0,-26 0,26-25,-25 0,24-25,1 0,-1 0,-24-24,-1-1,1 0,0 0,-25 1,0 24,0 50,0 0,25 24,-25 1,24 0,1 24,0 1,0-25,-1-1,-24 1,25 0,-25-25,0 0</inkml:trace>
  <inkml:trace contextRef="#ctx0" brushRef="#br0" timeOffset="1107">1484 124,'0'50,"0"25,0-1,25 26,-25-26,0 26,24-25,-24-1,0 1,0-1,25-24,-25 0,0-25,0-50,0 0,25 0,0-50,-1 26,1-1,25 0,-26 25,26 1,-1-1,-24 25,24 25,1-25,-1 49,-24-24,0 25,0-25,-25 24,0 1,-25-25,-25 25,1-25,-1-1,-24 1,25-25,-25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00.6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223 2,'0'24,"0"1,25 0,-25 25,25 0,-25 0,24 25,1 0,-25 25,25-25,-25 0,0 25,25-25,-25 0,0-1,0-24,0-25</inkml:trace>
  <inkml:trace contextRef="#ctx0" brushRef="#br0" timeOffset="359">0 26,'25'-24,"24"24,1 0,24 0,1 0,-1 24,25-24,0 50,0-25,-24 25,-1 0,1 25,-26 0,-24 0,0 0,0 0,-50-25,0 25,-25 0,-24-25,0 0,-1-1,1-24,-1 0,1-25,25-25,-1 25,25-25</inkml:trace>
  <inkml:trace contextRef="#ctx0" brushRef="#br0" timeOffset="951">1091 501,'25'50,"-25"0,24 0,1 25,-25-25,25 0,-25 25,25-26,-25 1,0 0,0-25</inkml:trace>
  <inkml:trace contextRef="#ctx0" brushRef="#br0" timeOffset="1232">992 226,'0'0</inkml:trace>
  <inkml:trace contextRef="#ctx0" brushRef="#br0" timeOffset="1481">1339 501,'24'50,"1"0,0 0,0 25,0-25,-1 25,1-25,0 24,0-24,-25 0,25-25,-1 0,1-50,-25-25,0 25,0-50,0 26,25-26,-25 0,0 0,25 0,-25 25,25 0,-25 0,24 0,-24 25,25 0</inkml:trace>
  <inkml:trace contextRef="#ctx0" brushRef="#br0" timeOffset="1996">2033 626,'25'100,"-1"-25,-24-25,25 24,-25-24,0 0,0-25,0 25,0-25,-25-25,25 25</inkml:trace>
  <inkml:trace contextRef="#ctx0" brushRef="#br0" timeOffset="2245">1983 351,'0'-25,"-24"0,24 0</inkml:trace>
  <inkml:trace contextRef="#ctx0" brushRef="#br0" timeOffset="2448">2678 426,'-50'25,"0"0,1 0,-1-25,25 25,-24 0,24-25,25 25,25 0,0-25,24 25,1 0,24 0,1 0,-1 0,0 25,1 0,-26-25,-24 25,0-1,-25-24,-25 25,0-25,-24 25,-1-25,0-25,-24 0,25 0,-1-25,0 0,26 0,-1-25</inkml:trace>
  <inkml:trace contextRef="#ctx0" brushRef="#br0" timeOffset="2931">3124 551,'25'100,"-1"-25,-24 0,25 0,-25-26,25 26,-25 0,0-25,0 0,0-25</inkml:trace>
  <inkml:trace contextRef="#ctx0" brushRef="#br0" timeOffset="3227">2901 151,'0'25,"24"-25</inkml:trace>
  <inkml:trace contextRef="#ctx0" brushRef="#br0" timeOffset="3445">3570 651,'-25'50,"-24"0,24 25,0-25,0 24,1-24,24 25,24 0,1-25,0 0,25 0,-1-25,1-25,-1 25,1-50,-1 0,-24 0,0 0,-25-25,0 0,-25 0,0-25,1 25,-26 0,0 1,26-1,-26 0</inkml:trace>
  <inkml:trace contextRef="#ctx0" brushRef="#br0" timeOffset="3882">4016 1175,'0'75,"0"-50,0 0,0-50,-24-25,24 0,24 0,-24-25,0 0,25 1,-25-26,25 50,0 0,0 0,24 25,-24 0,25 25,-1 25,1 0,-26 0,1 25,25 25,-50 0,25-1,-25 1,0-25,0 0,0-25,-25 0,25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05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142 396,'-50'50,"25"-25,0 24,0 1,1-1,48 1,-24 0,50-26,-25 26,25-1,0-24,0-25,0 25,0-50,-25 25,0-25,0-24,-25-1,-25 1,0-1,-25-24,0 24,0 1,0-1</inkml:trace>
  <inkml:trace contextRef="#ctx0" brushRef="#br0" timeOffset="437">1141 297,'0'-24,"0"-26,-25 25,0-24,-25-1,0 25,-25 1,25-1,-25 0,25 25,0 0,0 25,1 0,24-1,25 51,0-26,25 26,24-1,1 25,0 0,-25 0,25 0,0 0,0-24,-25-26,0-24</inkml:trace>
  <inkml:trace contextRef="#ctx0" brushRef="#br0" timeOffset="842">442 496,'75'49,"0"-24,24 0,-24-1,25-24,0 25,-25-25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8.9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106 720,'24'25,"-24"-1,25 1,-25 0,0 0,-25 0,25 0,-24-25,-1 24,0-24,1-24,-1 24,25-25,0 0,0 0,0 0,25 0,24 1,-24 24,-1 0,26 24,-26-24,1 25,-25 0,0-25</inkml:trace>
  <inkml:trace contextRef="#ctx0" brushRef="#br0" timeOffset="624">697 0,'25'74,"0"-24,-1 25,-24-1,25 25,0 1,-1 24,1-25,-25 25,25 0,-25-24,24-1,1-25,-25-24,25-25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9.9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253 272,'-24'25,"-1"0,-25 24,25 1,-24-1,24 26,0 24,0-25,25 0,0 25,50-24,-25-1,49-24,1-1,-26-24,25-25,1 0,-26 0</inkml:trace>
  <inkml:trace contextRef="#ctx0" brushRef="#br0" timeOffset="328">675 619,'-25'74,"0"1,25-26,0 1,25-1,0 1,24-26,-24 1,24-25,1 0,-25-25,0 1,-1-1,-24-25,0 1,0-25,-24 24,-1 0,-25 26,25-26,1 50</inkml:trace>
  <inkml:trace contextRef="#ctx0" brushRef="#br0" timeOffset="749">972 198,'49'99,"-24"-25,0 25,0 0,0 0,-1 1,-24-1,25-25,-25 0,0-24,0-25,0-1,0-48</inkml:trace>
  <inkml:trace contextRef="#ctx0" brushRef="#br0" timeOffset="1014">1468 718,'-25'74,"0"-24,25 24,25-49,0 24,-1-24,26 0,-25-25,24 0,-24 0,25-25,-26-24,-24 24,25-25,-50-24,25 25,-24 24,-1-25,-25 25,25 1,-24-1,24 0</inkml:trace>
  <inkml:trace contextRef="#ctx0" brushRef="#br0" timeOffset="1388">1839 941,'0'-25,"0"0,0 1,0-26,0 1,0-1,25-24,0 24,-25 25,25-24,24 24,-24 0</inkml:trace>
  <inkml:trace contextRef="#ctx0" brushRef="#br0" timeOffset="1715">2310 693,'50'0,"-26"-25,1 25,0-24,-25-1,25 25,-25-25,0 0,0 1,-25 24,0 0,0 0,1 24,-1 1,0 0,0 24,0 1,25 0,0-1,25 1,0 24,0-49,24 24,1-24,0-25,-1 0</inkml:trace>
  <inkml:trace contextRef="#ctx0" brushRef="#br0" timeOffset="2105">2979 693,'-49'25,"24"-25,-25 25,25 0,1-1,24 1,-25 0,50 24,-25 1,24-1,26-24,0 25,-1-50,-24 25,24-50,-24 0,0 0,0-49,-25 0,0-25</inkml:trace>
  <inkml:trace contextRef="#ctx0" brushRef="#br0" timeOffset="2370">2855 247,'0'75,"0"-1,50 0,-25 25,24 0,1 1,-1-26,1 25,-1-50,-24 26,0-50</inkml:trace>
  <inkml:trace contextRef="#ctx0" brushRef="#br0" timeOffset="2884">3797 792,'25'99,"24"-24,-24 24,25-25,-26 0,26 1,-25-51,-25 1,24 0</inkml:trace>
  <inkml:trace contextRef="#ctx0" brushRef="#br0" timeOffset="3118">3549 470,'25'0,"-25"-24,49-1,1 0,0 0,24 25,0 0,1 0,-1 25,0 0,-24 0,-1 24,-24 1,0-26,-25 26,0-25,-25-1,0 26,-24-25,-1-25,1 25,-1-25,1-25,-1 25,0-25,26-25,-1 26</inkml:trace>
  <inkml:trace contextRef="#ctx0" brushRef="#br0" timeOffset="3555">4367 569,'0'124,"25"-74,-25-1,0-24,0 0,0-25</inkml:trace>
  <inkml:trace contextRef="#ctx0" brushRef="#br0" timeOffset="3758">4317 223,'0'-25,"25"0</inkml:trace>
  <inkml:trace contextRef="#ctx0" brushRef="#br0" timeOffset="3898">4689 396,'-25'50,"0"-1,1 1,-1-1,25-24,0 24,0-24,25 0,-1 0,1 24,25-49,-1 25,1-25,-1 0,1 0,0-25,-26 1,26-1,-25-25</inkml:trace>
  <inkml:trace contextRef="#ctx0" brushRef="#br0" timeOffset="4241">5085 0,'25'124,"-25"-50,25 25,0-25,0 25,-25 0,24 0,1-24,-25-1,25 0,0-49,-25 0</inkml:trace>
  <inkml:trace contextRef="#ctx0" brushRef="#br0" timeOffset="4521">4912 371,'50'0,"-1"25,25 0,1 0,24-1,-25 1,-24-25,24 25</inkml:trace>
  <inkml:trace contextRef="#ctx0" brushRef="#br0" timeOffset="4740">5556 693,'0'75,"25"-26,0 1,0-26,24 1,-24 0,0-25,-1 0,1 0,0-25,0 0,-25 1,25-26,-25 1,0-1,0 25,-25-24,25-1,-25 25</inkml:trace>
  <inkml:trace contextRef="#ctx0" brushRef="#br0" timeOffset="5052">5928 891,'0'-24,"0"-1,0-25,0 1,0-26,25 26,-25-1,0 1,25 24,-1 0,1 1,0 24,0-25,-1 25,1 0,0 0</inkml:trace>
  <inkml:trace contextRef="#ctx0" brushRef="#br0" timeOffset="5317">6349 718,'75'25,"-51"-25,26-25,-25 0,24 0,-24 1,0-1,-25 0,0 0,0 1,-25-1,0 25,0 0,1 25,-1-1,0 1,25 0,0 24,0 26,25-26,24 26,1-1,0 0,24-24,0-1,-24-24,24-25,0 0,1-25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07.0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536 118,'0'-50,"-25"25,0 0,-25 25,25-25,-25 25,1 25,-1 0,-25 0,26 25,-1 0,25 25,-25-26,50 26,-25 0,50 0,0 0,0-1,0 1,25 0,24 0,-24-25,25 24,-26-24,1-25,25 0,-26-25</inkml:trace>
  <inkml:trace contextRef="#ctx0" brushRef="#br0" timeOffset="452">685 542,'25'50,"0"-1,24 1,-24 0,25-25,-25 25,25 0,-1-25,-24 0,25 0</inkml:trace>
  <inkml:trace contextRef="#ctx0" brushRef="#br0" timeOffset="733">1182 542,'-25'124,"25"-49,-24 25,24 0,-25-1,25 1,-25 0,25-1,-25 1,25-25,0 0,-25-25</inkml:trace>
  <inkml:trace contextRef="#ctx0" brushRef="#br0" timeOffset="1091">1381 168,'0'50,"25"0,-25-1,25 1,-25 25,25 0,0 25,-25-1,25 1,0 0,-25-1,24-24,-24 25,25-25,-25-26</inkml:trace>
  <inkml:trace contextRef="#ctx0" brushRef="#br0" timeOffset="1434">1133 666,'49'25,"1"-25,0 0,0 0,-1 0,1 0,25 0,-26 0</inkml:trace>
  <inkml:trace contextRef="#ctx0" brushRef="#br0" timeOffset="1653">1829 941,'-25'99,"25"-49,25 0,0 0,0-25,0 0,24-25,-24 0,25-25,-25 0,0-25,0 25,0-25,-50 25,25-25,-25 25,-25 1,25-1,-25 25,1-25,-26 0</inkml:trace>
  <inkml:trace contextRef="#ctx0" brushRef="#br0" timeOffset="2105">2526 1140,'0'75,"24"0,1-1,0 1,-25-25,25 0,-25-25,0 0,0 0,0-50,-25 0,25 0,-25-25,0 0,1-25,-1 1,-25-1,25 0,0 0,0 0,25 26,-25-26,25 25,0 0,25 0,0 0,0 25,25 1,-25-1,24 25,1 25,25 24,-25 1,-26-25,1 25,0 0,-25 0,0 0,-25-1,0-24,-24 25,-1-50,0 25,0-25,1-25,-1 0</inkml:trace>
  <inkml:trace contextRef="#ctx0" brushRef="#br0" timeOffset="2760">2874 317,'0'50,"25"0,0 25,-25 0,24-1,1 1,-25 0,25 25,-25-26,0-24,25 25,-25-25,0 0</inkml:trace>
  <inkml:trace contextRef="#ctx0" brushRef="#br0" timeOffset="3103">3471 816,'-25'0,"0"25,0 0,0 0,-24 0,49 0,-25 24,0-24,50 0,-25 0,25 0,-1-25,1 25,0-25,0-25,25 25,-25-25,-25 0,25-25,-25 1,0-1,0 0,0 25,0 0,0 50,24 0,-24 0,25 25,0-1,-25-24,25 25,0 0,0-25,-25 25,25-50,-25 25,0-25</inkml:trace>
  <inkml:trace contextRef="#ctx0" brushRef="#br0" timeOffset="3633">4118 716,'-25'25,"-25"-25,25 25,-25-25,25 25,1 0,-1-25,0 25,25 0,25 0,0 0,24 0,1-1,25 1,-26 0,1 25,25-25,-50 0,0 0,-1-25,-24 25,0 0,-24 0,-26-25,0 25,0-25,1 0,-1-25,0 25,25-25</inkml:trace>
  <inkml:trace contextRef="#ctx0" brushRef="#br0" timeOffset="4069">4590 965,'25'100,"-25"-50,0 25,0-25,0 0,0-26,0 1,0 0,0-50,0 0,-25 1,25-26,0-25,0 0,0 0,25 1,-25 24,25 0,0 0,0 25,24 25,-24 0,0 25,0 25,25 0,-50 0,25 24,-25 1,0 0,0-25,0 0,0-1,0-73,25-1,-25-50,24 0,1 0,-25 0,25 1,0-1,0 25,25 0,-25 0,-1 25,1 25,25 25,-25 0,0 25,0 25,25 25,-26-1,26 26,0 0,0-26,-1-24,-24 0,0-25,0-50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42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0-1,'60'0,"-1"19,-19-19,20 0,-1 20,1-20,-1 0,21 18,-21-18,20 19,1-19,-1 19,1 1,19-20,0 19,-20 0,21-19,19 19,-20-19,0 19,20-19,0 19,-20-19,21 0,18 20,-19-20,20 0,-20 19,1-19,18 19,1-19,0 0,0 0,0 0,0 19,20-19,-20 0,0 0,19 0,1 0,-20 0,20 0,-1 0,1 0,-20 0,20 0,0 0,-1 0,-19-19,20 19,0 0,-1 0,-19 0,0-19,20 19,0 0,0 0,-21-19,21 19,0 0,0-20,-20 20,19 0,1-19,-20 19,20-19,0 19,-21 0,22-19,-21 19,20-19,0 19,-20 0,-1-19,21 19,-20 0,0 0,0-20,0 20,20 0,-21 0,1-19,0 19,0 0,-20 0,20 0,0 0,0 0,0 0,-20 0,20-19,0 19,0 0,-20 0,20 0,-20 0,20 0,-1 0,-18-18,18 18,-18 0,-1 0,19 0,-18 0,18 0,-19 0,20 0,-20 0,20 0,-20 0,1 18,18-18,-19 0,20 0,-20 0,0 0,20 0,-20 19,20-19,-20 0,20 19,-20-19,0 20,1-20,-1 0,0 19,0-19,20 0,-40 19,0-19,0 19,1-19,-1 0,-20 19,0-19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2:07.1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248 447,'25'49,"-25"26,0-1,25 1,-25 24,24-24,1 24,-25-24,0-1,0-24,0-1,0-24</inkml:trace>
  <inkml:trace contextRef="#ctx0" brushRef="#br0" timeOffset="265">0 372,'0'-50,"25"-24,-1 49,1 0,25 0,24 1,-24 24,24 24,-24 1,24 0,1 25,-26-1,1 1,0 0,-26-1,-24 26,0-25,-24-1,-26 1,0 0,-24-1,24-24,-24-25,24 0,1-25,24 25</inkml:trace>
  <inkml:trace contextRef="#ctx0" brushRef="#br0" timeOffset="671">992 645,'50'-25,"-1"25,-24-24,0-1,0-25,-25 0,0 26,0-26,0 25,-25 25,0-25,0 50,1-25,-1 50,0-25,0 24,0 1,25 24,25-24,-25 0,25-1,0-24,0 0,-1 0,26-25,-25 0</inkml:trace>
  <inkml:trace contextRef="#ctx0" brushRef="#br0" timeOffset="1029">1364 769,'0'-24,"0"-1,0-25,-25 0,50-24,-25 24,25 1,0-1,0 0,24 25,1 1,-1 24,1 0,-25 0,0 0</inkml:trace>
  <inkml:trace contextRef="#ctx0" brushRef="#br0" timeOffset="1544">2257 149,'0'49,"0"26,0-1,25 26,-25-26,0 25,25 1,-25-1,0-24,0-1,0-24,25-25,-25 0</inkml:trace>
  <inkml:trace contextRef="#ctx0" brushRef="#br0" timeOffset="1825">2009 521,'50'0,"24"0,1 0,-1 0,1 0,-1 0,-24 0,24-25,-24 25</inkml:trace>
  <inkml:trace contextRef="#ctx0" brushRef="#br0" timeOffset="2012">2753 521,'-49'75,"24"-26,-25 26,26-26,24 1,0-25,0 0,24 0,-24 0,50-25,-25-25,0 0,-1 25,1-25,0-25,-25 1,25-1,-25 0,0 25,0 1,25 24,-25 24,0 1,24 25,1 24,0-24,0 25,0-26,0-24,-25 0,24-25,-24 0</inkml:trace>
  <inkml:trace contextRef="#ctx0" brushRef="#br0" timeOffset="2448">3051 198,'25'50,"-25"0,25-1,-25 26,25-1,-1 1,-24-1,25 1,-25-26,0-24,25 0,-25-50,25 0,-25 1,0-26,25 0,-25 1,24 24,1 0,0 25,25 25,-26 0,1-1,0 26,0 0,0-1,-25 1,0 0,0-25,-25 24,0-24,-25-25,26 0,-26 0,0 0,26-25,-26-24</inkml:trace>
  <inkml:trace contextRef="#ctx0" brushRef="#br0" timeOffset="7079">3771 397,'0'25,"0"0,24-1,-24 26,0 0,0-1,25 26,-25-25,25-1,-25 1,25-25,0 0,-1 0,1-1,0-24,0 0,-25-24,25-1,-25 0,24 0,-24-25,0 25,0-24,0 24,0 0,0 50,0 0,25 0,-25-1,25 26,0-25,0 0,-1 0,1 0,0-1,0-24,0 25,-1-25,1-25,0 25,0-24,-25-1,25 0,-25-25,0 25,-25-24,25-1,0 0,-25 25,25-24</inkml:trace>
  <inkml:trace contextRef="#ctx0" brushRef="#br0" timeOffset="7765">4788 0,'24'0,"-24"24,0 26,-24 0,24 24,0 26,-25-1,25 25,-25 0,25 0,-25 26,25-26,-25 0,25 0,0-25,-24 1,24-1,-25-49</inkml:trace>
  <inkml:trace contextRef="#ctx0" brushRef="#br0" timeOffset="8388">5259 471,'0'-24,"0"-1,0 0,-25 25,0-25,1 25,-1 0,0 25,-25 0,26 0,-26 24,25 26,0-1,25 1,0-1,0-24,25 25,0-26,25 1,-26 0,26-26,-25 1,24 0,-24-25</inkml:trace>
  <inkml:trace contextRef="#ctx0" brushRef="#br0" timeOffset="8778">5581 546,'-24'25,"-1"0,0 24,0 1,0 24,25-24,25 0,-25 0,25-1,25-24,-26 0,1 0,25-25,-25-25,0 25,-1-25,-24-25,0 1,0-1,0-25,0 26,0-1,-24 0,24 26,0 48,0 26,24 0,1-1,0 26,0-25,0-1,-25 1,24-25,-24 0</inkml:trace>
  <inkml:trace contextRef="#ctx0" brushRef="#br0" timeOffset="9277">6102 1167,'50'124,"-25"-49,24-26,-24 1,25 0,-25-26,-25 1,25-25,-25-25,0-24,-25-1,0 0,0-24,0-1,-24 1,24-1,-25 1,25-1,1 1,-26-1,50 1,-25 24,25 0,-25 1,50 24,-25 0,25 0,0 25,24 25,-24 0,25 25,-1-26,1 26,-25 0,0-1,0 1,-25 0,-25-25,25 0,-50-1,25-24,-24 0,24 0,-25-24,1-1,24 0</inkml:trace>
  <inkml:trace contextRef="#ctx0" brushRef="#br0" timeOffset="9869">6351 99,'49'50,"-24"-1,0 1,24 0,-24 24,25-24,-25 24,-1 1,26 24,-25-49,0 24,-1-24,-24 0,25-25</inkml:trace>
  <inkml:trace contextRef="#ctx0" brushRef="#br0" timeOffset="10197">6425 546,'74'0,"1"0,-1 25,1-25,-26 0,1 0,-1-25,-24 0</inkml:trace>
  <inkml:trace contextRef="#ctx0" brushRef="#br0" timeOffset="10446">7070 670,'50'149,"-26"-99,1 24,0-24,0-25,-25 0,0-25</inkml:trace>
  <inkml:trace contextRef="#ctx0" brushRef="#br0" timeOffset="10664">7045 372,'0'0</inkml:trace>
  <inkml:trace contextRef="#ctx0" brushRef="#br0" timeOffset="10836">7368 670,'0'75,"24"-26,-24 1,0 0,25-25,-25-1,25 1,0 0,0-25,-1 25,26-25,-25-25,0 25,-1-25,1 0,-25 1,0-1,0 0,-25 0,1 0,-1 0,-25 0,1 1,24 24,0-25,-25 25,26-25</inkml:trace>
  <inkml:trace contextRef="#ctx0" brushRef="#br0" timeOffset="11195">7765 968,'24'25,"1"-25,-50-25,25-24,0-1,0 0,0 0,0 1,25-1,-25 0,25 1,0 24,24 25,-24 0,25 0,-1 50,-24-1,25 1,-25 0,-1 24,1-24,-25 0,25-1,-25-24,0-50</inkml:trace>
  <inkml:trace contextRef="#ctx0" brushRef="#br0" timeOffset="11725">8658 521,'-75'25,"26"0,-1 0,25-1,0 1,25 0,25 0,0-25,25 25,24 0,-24 24,24-24,0 25,1-25,-26 24,1-24,0 0,-25 25,-1-50,-48 25,-1-1,0 1,-25 0,-24-25,24 0,1 25,-1-25,0-25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14.6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0 126,'0'23,"25"-23,-25-23,24 23,1 0,0 0,0 0,0 0,-1 0,1-23,0 23,0 0,0 0,-1 0,26 0,-25 0,0 0,24 0,-24 0,0 0,24 0,-24 0,25 0,-25 0,24 0,-24 0,25 0,-1 0,-24 0,25 0,-1 0,1 0,-25 0,24 0,1 0,-1 0,-24 0,25 0,-1 0,1 0,0 0,-1 0,-24 0,25 0,-1 0,1 0,-1 0,1 0,0 0,-1 0,1 0,24 0,-24 0,-1 0,1 0,0 0,24 0,-24 0,-1-23,1 23,24 0,-24 0,24 0,-24 0,-1 0,26 0,-26 0,26 0,-26 0,26 0,-26 0,26 0,-26 0,26 0,-26 0,26 0,-1 0,-24 0,24-22,-24 22,24 0,-24 0,24 0,-24 0,24 0,0 0,-24 0,24 0,-24 0,24 0,-24 0,24 0,1 0,-26 0,26-23,-1 23,-24 0,24 0,1 0,-26 0,26 0,-26 0,26 0,-26 0,26 0,-1 0,-24 0,24 0,0 0,-24-23,24 23,-24 0,0 0,24 0,-24 0,24 0,-24 0,24 0,-24 0,-1 0,26 0,-26 0,1 0,-1 0,1 0,24 0,-24 0,0 0,24 0,-24 0,-1 0,1 0,24 0,-24 0,-1 0,26 0,-1 0,-24 0,24 0,-24 0,-1 0,26 23,-26-23,1 0,24 0,-24 0,24 0,-24 0,24 0,-24 0,24 0,-24 0,0 23,24-23,-24 0,24 0,-24 0,24 0,-24 0,-1 0,26 0,-26 0,1 0,-1-23,26 23,-26 0,26 0,-26 0,26 0,-26 0,1 0,24 0,-24 0,0 0,24 0,-24 0,24 0,-24 0,-1 0,1 0,-1 0,-24 0,0 23,0-23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17.5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0,'0'25,"25"-1,-25 1,0 0,0 0,0 0,0-1,0 1,0 0,0 0,25 24,-25-24,0 0,0 25,0-26,0 26,0 0,0-26,24 26,-24 0,0-1,0-24,25 25,-25-1,0 1,0 0,0-1,25 1,-25-1,0 1,0 0,0 24,0-24,0-1,25 1,-25 0,0 24,0-24,0-1,0 1,0 24,0-24,25-1,-25 1,0 24,0-24,0 0,0 24,0-24,0-1,24 1,-24 24,0-24,0 0,0-1,0 1,25-1,-25 26,0-26,0 1,25 0,-25 24,0-24,0-1,0 1,0 0,25-1,-25 26,0-26,0 1,0-1,0 1,0 0,0 24,0-24,0-1,25 1,-25 0,0 24,0-24,0-1,0 1,0-1,0 1,0 0,0 24,0-24,0-1,0 1,0-1,0 26,0-25,0-1,0 1,0-1,0 1,0 24,24-24,-24 0,0-1,0 26,0-26,0 1,0 24,0-24,0 0,0 24,0-24,0 24,0-24,0 24,0-24,0 24,0-24,0-1,0 26,25-26,-25 26,0-1,0-24,0 24,0 1,0-26,0 26,0-26,0 26,0-26,0 26,0-1,0 1,0-26,0 26,0-26,0 26,0-1,0-24,0 24,0 0,0 1,0-26,0 26,0-1,0-24,0 24,-25 1,25-26,0 26,0-1,0-24,0 24,0-24,0 24,-24 1,24-26,0 26,0-1,0-24,0 24,-25-24,25 24,0-24,0 24,0-24,0 24,0-24,-25 24,25-24,0 24,0-24,0 24,0-24,0 24,0-24,0 24,0-24,0 24,0-24,0 25,0-26,0 1,0 24,-25-24,25 24,0-24,0 24,0 1,0-26,0 26,0-26,0 26,25-1,-25-24,0 24,0 1,0-26,0 26,0-1,0 0,0 1,0-26,0 26,-25-1,25 1,0-1,0 1,0-1,0 0,0 1,0-1,0 1,0-1,0-24,0 24,0 1,0-1,0 0,0 1,0-1,0 1,0-1,25 0,-25 1,0-1,0 1,0-26,0 26,0-1,0-24,25 24,-25-24,0-1,0 1,0 24,0-24,0-25,0 24,0 1,0-25,0 0,0 0,0-1,0 1,0 0,0-50,25 25,-25-25,24 25,1 0,0-24,0 24,0 0,-1 0,1 0,25-25,-25 25,-1 0,26 0,0 0,-26 0,26 0,0 0,-1 25,1-25,-1 0,1 0,0 0,24 24,-24-24,24 0,-24 0,24 25,-24-25,24 0,0 0,1 25,-1-25,-24 0,24 0,1 25,-1-25,0 0,1 25,-1-25,1 0,-1 0,0 0,1 24,24-24,-24 0,-1 0,0 0,1 0,24 0,-25 25,1-25,24 0,-25 0,1 0,24 0,-25 0,1 0,-1 0,25 0,-24 0,-1 0,1 25,-1-25,25 0,-24 0,-1 0,0 0,26 0,-26 0,0 0,1 0,24 0,-25 0,1 0,-1 0,1 0,-1 0,25 0,-24 0,-1 0,1 0,-1 0,0 0,1 0,-1 25,1-25,-1 0,0 0,1 0,-26 0,26 0,-1 0,1 25,24-25,-50 0,26 0,-1 0,1 0,-26 0,26 24,-1-24,0 0,1 0,-26 0,26 0,-1 0,-24 25,24-25,-24 0,-1 0,26 0,-1 0,-24 0,-1 0,1 25,0-25,-1 0,1 0,-1 0,-24 0,25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22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1985 0,'0'25,"0"0,0 0,0 0,0-1,0 1,0 0,0 0,0 0,0-1,0 26,0-25,0 0,-25-1,25 26,0-25,0 24,0-24,0 25,0-1,0-24,0 25,0 0,0-1,0 1,0-25,0 24,0 1,0-1,0 1,0 0,0-1,0 1,0 24,0-24,0-1,0 26,0-25,0 24,0-24,0 24,0-24,0 24,0 0,25-24,-25 24,0 1,0-1,0-24,0 24,0 1,24-1,-24 1,0-1,0 0,0 1,0-1,0 1,25-1,-25 1,0-1,0 0,0 1,0 24,0-25,25 1,-25-1,0 1,0 24,0-25,0 26,0-26,0 25,0-24,0-1,0 25,0-24,25 24,-25-25,0 26,0-26,0 25,0-24,25 24,-25-25,0 25,0-24,0 24,0-24,0 24,0-25,0 25,0-24,0 24,25-25,-25 26,0-26,0 25,24-24,-24 24,0-25,0 1,25 24,-25-25,0 26,25-26,-25 1,0 24,25-25,-25 1,0 24,25-25,-25 1,0 24,24-25,-24 1,0-1,25 25,-25-24,0 24,25-25,-25 1,0-1,25 25,-25-24,0 24,25-24,-25-1,0 25,24-24,-24 24,25-25,-25 25,0-24,25 24,-25-24,0 24,25-25,-25 25,0-24,0 24,25-25,-25 26,0-26,25 25,-25 1,0-26,24 25,-24-24,0 24,0 0,25-24,-25 24,0-25,25 25,-25-24,0 24,0-25,25 26,-25-26,0 25,0-24,0 24,25-25,-25 1,0-1,0 25,0-24,0-1,24 1,-24-1,0-24,0 24,0 1,0-1,25 0,-25 1,0-26,0 26,0-26,0 26,25-25,-25 24,0-24,0 24,0-24,0-1,25 26,-25-26,0 1,0-1,0 1,25 0,-25-1,0 1,0-25,24 24,-24 1,0-25,0 24,25-24,-25 0,0 0,25 0,-25-1,0 1,25 0,-25 0,0 0,0-1,25 1,-25 0,25 0,-25 0,24-1,-24 1,25 0,-25 0,25-25,-25 25,-25-25,0 24,1-24,-1 0,0 0,0 0,0 0,-24 0,24 0,0 0,0 0,-24-24,24 24,-25 0,25 0,-24 0,24 0,-25 0,25 0,-24 0,-1 0,1 0,-1 0,25 0,-24 0,-1 0,0 0,1 0,-1-25,25 25,-24 0,-1 0,0-25,1 25,-1 0,0 0,1 0,-26 0,51 0,-26 0,0 0,1 0,-1 0,0 0,1 0,-1 0,1 0,-1 0,0 0,26 0,-26 0,0 0,25 0,-24 0,-1 0,25 0,-24 0,24 0,-25 0,1 0,-1-25,25 25,-24 0,24 0,-25 0,1 0,24 0,-25-25,25 25,-24 0,24 0,-25 0,1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35.2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0,'0'25,"-25"-25,25 24,0 1,0 0,0 0,0 0,0-1,0 1,0 0,0 0,0 0,0-1,0 1,0 0,0 0,0 0,0-1,0 1,0 0,0 0,0 25,0-26,0 1,0 0,0 0,0 0,0 24,0-24,0 0,0 0,0-1,0 26,0-25,0 0,0-1,0 26,0-25,0 0,0 0,0 24,0-24,0 0,0 0,0 24,0-24,0 0,0 24,0-24,0 0,0 25,0-26,0 1,25 25,-25-25,0 0,0 24,0-24,0 0,0 24,0-24,0 0,24 25,-24-26,0 1,0 25,0-25,0-1,0 1,0 25,0-25,0 0,0 24,0-24,0 25,0-26,0 1,0 25,0-25,0-1,0 26,0-25,0 0,0 24,0-24,0 0,0 25,0-26,0 26,0-25,0 0,0 24,0-24,0 0,0 24,0-24,0 25,0-25,0 24,0-24,0 0,0 25,0-26,0 1,0 25,0-25,0 24,0-24,0 0,0 24,0-24,25 0,-25 25,0-25,0 24,0-24,0 0,0 24,0-24,0 25,0-25,0-1,0 26,24-25,-24 24,0-24,0 25,0-25,0 24,25-24,-25 25,0-25,0 24,0-24,0 25,0-26,24 1,-24 25,0-1,0-24,0 25,0-25,0 24,0-24,0 25,0-25,25 24,-25-24,0 0,0 24,0-24,0 25,0-25,0 24,0-24,0 25,0-25,0 24,0 1,0-25,0-1,0 26,25-25,-25 24,0-24,0 25,0-1,0-24,0 25,0-25,24 24,-24 1,0-25,0 24,0 1,0-25,0 24,25-24,-25 25,0-1,0-24,0 25,0 0,24-1,-24-24,0 25,0-1,0 1,0-25,0 24,25 1,-25 0,0-26,0 26,0 0,0-1,0 1,24-1,-24 1,0 0,0-1,0-24,0 25,0-1,0 1,0 0,25-1,-25 1,0-1,0 1,0 0,0-1,24 1,-24 0,0-1,0 1,0-1,0 26,0-26,25 1,-25 0,0-1,0 1,0 24,25-24,-25 0,0-1,0 1,0-1,0 1,0 0,0-1,0 1,0 0,0 24,24-24,-24-1,0 1,0-1,0 1,0 0,0-1,0 26,0-26,0 1,25 24,-25-24,0 0,0-1,0 26,0-26,24 1,-24 24,0-24,0 0,0 24,0-24,0-1,0 26,25-26,-25 1,0 24,0-24,0 0,0-1,0 26,24-26,-24 1,0-1,0 1,0 0,25-1,-25 26,0-26,0 1,0 0,0-1,0 1,0 0,0-1,0 1,0-1,0 1,0 0,0-1,0 1,0-1,0 1,0 0,0-25,0 24,0 1,0-1,0 1,0 0,0-1,0 1,0-1,0 1,0 0,0-1,0-24,0 25,0-1,0 1,0 0,0-1,0-24,0 25,0-1,0 1,0 0,0-1,0-24,0 25,0-1,0 1,0-25,0 24,0 1,0-25,0 24,0-24,0 25,0-25,0-1,0 26,0-25,0 0,0 24,0-24,0 0,0 24,0-24,0 0,0 0,0 0,0-1,0 1,0 25,0-25,0 0,0-1,0 1,-25 0,25 0,0 0,0-1,0 26,0-25,0 0,0-1,0 1,0 0,0 0,0 0,0-1,0 1,0 0,0 0,0 0,0 0,0-1,0 1,25 0,-25 0,0 0,0-1,0 1,0 0,0 0,0 0,0-1,0 1,25-25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56.2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58,'25'0,"0"0,-1 0,1 0,0 0,0 0,0 0,0 23,-1-23,1 0,0 0,0 0,24 0,-24 0,25 0,-25 0,24 0,-24 0,25 0,-1 0,1 0,-25 0,24 0,1 0,0 0,-1 0,1 0,0 0,-1-23,1 23,24 0,-24 0,0 0,-1 0,26 0,-26 0,26-23,-26 23,1 0,24 0,1 0,-26 0,26 0,-1 0,-24 0,24 0,1 0,-1 0,-24 0,24-23,1 23,-1 0,1 0,-1 0,1 0,-1 0,-24 0,24 0,1 0,-1 0,0 0,1 0,-1 0,1 0,-1 0,1 0,-1 0,1 0,-1 0,0 0,-24 23,25-23,-1 0,0 0,-24 0,24 0,1 0,-25 0,24 0,0 0,-24 0,25 0,-1 0,-24 0,24 0,-24 0,24 0,-24 0,24 0,-24 0,24 0,-24 0,24 0,-24 23,0-23,24 0,-24 0,24 0,-24 0,24 0,-24 0,-1 0,26 0,-25 0,-1 0,1 0,-1 0,1 0,0 0,-1 0,26 0,-50 0,49 0,-49 0,24 0,1 0,0 23,-1-23,1 0,-25 0,24 0,1 0,0 0,-1 0,-24 23,25-23,-1 0,-24 0,25 0,-25 0,24 0,-24 0,25 0,-26 0,1 0,0 0,0 23,0-23,0 0,-1 0,1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59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16,'0'20,"24"-20,1 0,0 0,0 0,0 21,-1-21,1 0,0 0,25 0,-26 0,1 0,25 0,-1 0,-24 0,25 0,-1 0,1 0,0 0,-1 0,1 0,24 0,-24 0,-1-21,1 21,0 0,24 0,-24 0,-1 0,26 0,-26 0,1 0,24 0,-24 0,-1 0,26 0,-26 0,26 0,-26 0,1 0,24 0,-24 0,24 0,-24 0,24 0,-24 0,24 0,-24 0,24 0,1 0,-26 0,26 0,-26 0,26 0,-1 0,-24 0,24 0,0 0,1-20,-26 20,26 0,-1 0,-24 0,24 0,1 0,-1 0,-24 0,24 0,0 0,1 0,-1 0,-24 0,24 0,0 0,1 0,-1 0,-24 0,24 0,1 0,-1 0,0 0,1 0,-1 0,1 0,-1 0,0 0,1 20,-1-20,1 0,-1 0,-24 0,24 0,0 0,1 0,-26 0,26 0,-1 21,1-21,-1 0,-24 0,24 0,-24 0,24 0,-24 0,24 0,-24 20,24-20,-24 0,-1 0,1 0,-1 0,1 0,0 0,-1 0,1 21,-1-21,1 0,-1 0,1 0,0 0,-1 0,1 0,-1 0,-24 20,25-20,-1 0,-24 0,25 0,-1 0,1 0,-25 0,24 0,-24 0,0 0,0 0,0 0,-1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01.7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0,'25'0,"0"0,0 0,-1 0,1 0,0 0,0 0,0 0,-1 0,1 0,0 0,25 0,-26 0,26 0,-25 0,24 0,-24 0,25 0,-1 0,1 0,0 0,-1 0,-24 0,50 0,-26 0,1 0,-1 0,1 0,0 0,-1 0,1 0,24 0,-24 0,-1 0,26 0,-26 0,1 0,24 0,-24 0,24 0,-24 0,25 0,-1 0,0 0,-24 0,24 0,1 0,-1 0,1 0,-1 0,0 25,1-25,-1 0,1 0,-1 0,1 0,-1 0,0 0,26 0,-26 0,25 0,-24 0,-1 0,25 0,-24 0,24 0,-25 0,1 0,24 0,-25 0,26 0,-26 0,25 0,-24 0,24 0,-25 0,25 0,-24 0,24 0,-25 0,1 0,24 0,-24 0,24 0,-25 0,1 0,24 0,-25 0,1 0,24 0,-25 0,25 0,-24 0,-1 25,1-25,-1 0,1 0,24 0,-25 0,1 0,-1 0,0 24,-24-24,24 0,1 0,-1 0,-24 0,24 25,1-25,-26 0,26 0,-26 0,1 0,0 25,-1-25,1 0,-1 0,1 25,0-25,-1 0,1 0,-25 0,24 0,1 25,-25-25,-1 0,1 0,0 0,0 0,0 0,-1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17.9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645 50,'-24'0,"-1"0,0 0,1 0,-1 0,1 25,-25-25,24 25,1-25,-25 24,24 1,-24 0,0 0,24-1,-24 1,25 0,-1 0,1-1,-1 1,1 0,-1-25,25 25,0 0,0-1,25-24,-1 25,1-25,-1 0,1 25,-1-25,25 0,-24 0,24 25,-25-25,26 24,-1-24,-25 0,25 25,-24-25,24 25,-25 0,26-25,-26 24,1 1,-1 0,1 0,-1 0,1-1,-1 1,-24 0,0 24,25-24,-25 0,0 0,0 24,0-24,-25 25,25-26,-24 26,-1-25,1-1,-1 26,1-25,-25-1,24 1,-24 0,0 0,24 0,-24-25,0 24,25-24,-26 0,26 0,-25 0,24-24,1 24,-1-25,1 25,-1-25,25 0,-24 0,24 1,-25-1,25 0,0 0,0 1,25-1,-25 0,24-24,1 24,-1 0,1 0,-1-24,1 24,24-25,-25 26,1-1,24-25,-24 26,24-26,0 25,-25-24,25 24,1-25,-26 26,25-26,-24 1,24 24,-25-25,1 25,-25-24,24 24,-24-24,0 24,0 0,-24 0,24 1,-25-1,1 25,-1-25,1 0,-1 25,1 0,24-25,-25 25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19.4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322 49,'-25'-25,"0"50,0-25,1 25,24 0,-25-25,0 25,1 24,-1-24,0 0,25 24,-25 1,1-25,24 24,-25 1,25-1,-25 1,25-1,0 1,0 0,0-1,0 1,25-1,-25 1,25-25,-1-1,1 26,25-25,-26-1,26-24,-26 0,26 25,-1-25,1-25,-1 25,1-24,-26-1,26 0,-1 0,-24 1,24-1,-24-25,0 25,0-24,-1 24,1-24,0-1,-1 0,-24 1,0 24,0-24,0-26,0 26,-24-1,-1 0,0 1,1-1,-26 26,25-26,-24 25,0 0,-1 25,1-24,-1 24,1 0,-1 0,26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44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4426 99,'-178'0,"78"0,1 0,0 0,0 0,0-19,-1 19,-19 0,20 19,-20-19,0 0,0 0,20 0,-20 0,-1-19,1 19,0 0,0 0,0 0,-1 0,-19 0,20-20,-20 20,20 0,0 0,-20-20,0 20,0 0,20 0,-19-20,-1 20,0 0,0-20,0 20,0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20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420 50,'0'-25,"0"0,-25 25,1 0,-1 0,1 0,-1 25,-24-25,25 25,-25 0,0-1,24 26,1-25,-1 0,1 25,-1-25,25-1,0 26,0-25,25 0,-1 0,1 0,24-1,-25-24,25 25,0-25,-24 0,24 25,0-25,-25-25,1 25,-1 0,1 0,-50 0,1 0,-1 25,1-25,-1 25,1 0,-1-25,-24 25,25 24,-1-24,-24 25,25 0,-1-1,1 1,-1 0,1 0,24 24,0-24,-25 0,50-1,-1 1,1-25,-1 25,1-50,24 24,0 1,0-25,24 0,-24-25,0 25,0-24,0-1,-24 25,-1-25,1-25,-25 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21.4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2478 492,'-24'-25,"24"0,-25-24,0 24,0 0,1 0,-26 1,0-26,1 25,-1 25,1-25,-26 25,-24-24,25 24,-25 24,24-24,1 25,-25 0,25 25,-1-26,1 26,24 0,1-26,24 1,0 0,0 0,25-50,0 0,-24 0,-1 1,0-1,0 0,-24 0,-1 25,1 0,-26 0,1 25,24 0,-24 0,0 24,-1 1,1-1,0 1,-1 24,26 1,-1-1,0 1,26-1,-1 0,0 1,25-25,0 24,25-24,0-26,-1 26,1-25,25 0,-1-1,-24 1,25-25,-25 0,-1 0,1 0,-25-25,-25 50,1 0,-1 0,-25 24,25 1,1 24,-1-24,0 24,0 1,0 24,25-25,0 1,25 24,0-24,0-1,24 0,1-24,0 24,-1-24,1-25,24 24,0-24,1-25,-1 0,0 0,1 0,-1-25,-24 1,24-26,-24 25,-26 0,26 1,-25-1,-1 0,1 25,-25 25,0 0,0 24,0-24,25 25,-25-1,25 1,0-1,24 1,1 0,-1-26,26 26,-1-25,0 0,25-1,-24-24,24 0,0 0,0 0,0-24,-24-1,24 0,-25-25,25 1,-24-1,-26 1,1-26,-1 50,1-24,0-1,-26 25,-24 1,25-1,-25 0,25 25,-25 25,0 0,25-1,-1 1,1 25,0-25,0-1,24 26,1-25,24 0,-24-1,24 1,1-25,-1 0,0 0,1-25,-1-24,-25 24,26-25,-26-24,1 24,-25-24,0 0,-1-1,1 26,-25-26,0 26,-25-26,25 50,-24-24,-1 24,0 0,0 25,0 0,50 0,0 0,0-25,0 0,24 1,1-1,-1-25,-24 1,49-26,-49 1,25-1,-1 1,-24-25,0 24,0-24,-25 25,0-1,0 1,-25-1,-25 1,25 24,-24 1,-1 24,-24-25,0 50,24 0,-24 0,24 25,1-25,24 25,0-25,25 25,25-25,0-25,-1 0,1 0,0-24,0-1,0-24,-1-1,-24 1,0-25,-24 24,-1 26,0-1,-25 25,-24-24,0 49,-25-25,-1 50,1 0,0-1,-25 26,25 24,0 1,25-26,24-24,25 0,50-50,0-24,0-1,-25-24,0-1,-25 26,0 24,0 25,-49 0,24 0,-49 25,25 24,-25 1,0 24,0 1,49-26,0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55.0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8,'39'-20,"1"20,0 0,-1 0,1 0,0 0,0 0,-1 0,21 0,-21 20,1-20,20 21,-21-21,21 0,-1 21,1-21,-1 20,21-20,-1 20,-19-20,19 21,0-21,21 21,-21-1,20-20,1 21,-1-21,0 21,0-21,0 19,20-19,0 21,20-21,-20 21,1-21,18 20,1-20,0 0,0 21,0-21,0 0,0 0,20 21,-1-21,-19 0,20 0,1 0,-1 0,-1 0,1-21,20 21,-21 0,1 0,20 0,-1-21,-19 21,20 0,-1 0,1-20,-1 20,1 0,-20-21,19 21,1 0,0-21,-21 21,21 0,-20 0,-1-19,1 19,20 0,-21-21,1 21,0 0,0-21,19 21,-39-20,40 20,-20 0,-21-21,21 21,0 0,0-21,-20 21,0 0,19 0,1 0,-20 0,0 0,20 0,-20 0,19 0,-19 0,0 0,0 0,0 21,0-21,0 0,0 21,0-21,-1 0,2 20,-1-20,0 0,-20 21,20-21,0 0,0 0,-20 21,20-21,-20 0,0 0,0 0,20 0,-20 0,-20 0,20 0,0 19,-19-19,19 0,-20 0,20 0,-20 0,0 21,20-21,-19 0,-1 0,0 21,0-21,1 0,-1 20,0-20,0 21,-19-21,19 21,0-21,0 21,-19-21,19 19,-20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DABD-9C85-4980-A62F-9514478ED50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16263-3423-4E86-9BF7-AA2A99631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4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8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3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4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62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4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20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0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43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0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6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13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7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2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9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3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CDCDB7-1845-4496-94FC-4AB7549147D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6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5.emf"/><Relationship Id="rId4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3.emf"/><Relationship Id="rId3" Type="http://schemas.openxmlformats.org/officeDocument/2006/relationships/image" Target="../media/image9.jpeg"/><Relationship Id="rId7" Type="http://schemas.openxmlformats.org/officeDocument/2006/relationships/image" Target="../media/image30.emf"/><Relationship Id="rId12" Type="http://schemas.openxmlformats.org/officeDocument/2006/relationships/customXml" Target="../ink/ink24.xml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1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31.emf"/><Relationship Id="rId14" Type="http://schemas.openxmlformats.org/officeDocument/2006/relationships/customXml" Target="../ink/ink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15.jpe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.xml"/><Relationship Id="rId5" Type="http://schemas.openxmlformats.org/officeDocument/2006/relationships/image" Target="../media/image43.emf"/><Relationship Id="rId4" Type="http://schemas.openxmlformats.org/officeDocument/2006/relationships/customXml" Target="../ink/ink28.xml"/><Relationship Id="rId9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customXml" Target="../ink/ink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5" Type="http://schemas.openxmlformats.org/officeDocument/2006/relationships/image" Target="../media/image49.emf"/><Relationship Id="rId4" Type="http://schemas.openxmlformats.org/officeDocument/2006/relationships/customXml" Target="../ink/ink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image" Target="../media/image52.emf"/><Relationship Id="rId4" Type="http://schemas.openxmlformats.org/officeDocument/2006/relationships/customXml" Target="../ink/ink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hyperlink" Target="http://www.botany.org/plantimages/ImageData.asp?IDN=15-002h&amp;IS=700" TargetMode="Externa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customXml" Target="../ink/ink36.xml"/><Relationship Id="rId10" Type="http://schemas.openxmlformats.org/officeDocument/2006/relationships/image" Target="../media/image57.emf"/><Relationship Id="rId4" Type="http://schemas.openxmlformats.org/officeDocument/2006/relationships/image" Target="../media/image19.jpeg"/><Relationship Id="rId9" Type="http://schemas.openxmlformats.org/officeDocument/2006/relationships/customXml" Target="../ink/ink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5" Type="http://schemas.openxmlformats.org/officeDocument/2006/relationships/image" Target="../media/image59.emf"/><Relationship Id="rId4" Type="http://schemas.openxmlformats.org/officeDocument/2006/relationships/customXml" Target="../ink/ink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62.emf"/><Relationship Id="rId4" Type="http://schemas.openxmlformats.org/officeDocument/2006/relationships/customXml" Target="../ink/ink4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69.emf"/><Relationship Id="rId3" Type="http://schemas.openxmlformats.org/officeDocument/2006/relationships/image" Target="../media/image22.jpeg"/><Relationship Id="rId7" Type="http://schemas.openxmlformats.org/officeDocument/2006/relationships/image" Target="../media/image66.emf"/><Relationship Id="rId12" Type="http://schemas.openxmlformats.org/officeDocument/2006/relationships/customXml" Target="../ink/ink47.xml"/><Relationship Id="rId17" Type="http://schemas.openxmlformats.org/officeDocument/2006/relationships/image" Target="../media/image71.emf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44.xml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67.emf"/><Relationship Id="rId14" Type="http://schemas.openxmlformats.org/officeDocument/2006/relationships/customXml" Target="../ink/ink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92.emf"/><Relationship Id="rId21" Type="http://schemas.openxmlformats.org/officeDocument/2006/relationships/image" Target="../media/image83.emf"/><Relationship Id="rId34" Type="http://schemas.openxmlformats.org/officeDocument/2006/relationships/customXml" Target="../ink/ink66.xml"/><Relationship Id="rId42" Type="http://schemas.openxmlformats.org/officeDocument/2006/relationships/customXml" Target="../ink/ink70.xml"/><Relationship Id="rId47" Type="http://schemas.openxmlformats.org/officeDocument/2006/relationships/image" Target="../media/image96.emf"/><Relationship Id="rId50" Type="http://schemas.openxmlformats.org/officeDocument/2006/relationships/customXml" Target="../ink/ink74.xml"/><Relationship Id="rId55" Type="http://schemas.openxmlformats.org/officeDocument/2006/relationships/image" Target="../media/image100.emf"/><Relationship Id="rId63" Type="http://schemas.openxmlformats.org/officeDocument/2006/relationships/image" Target="../media/image104.emf"/><Relationship Id="rId7" Type="http://schemas.openxmlformats.org/officeDocument/2006/relationships/image" Target="../media/image76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87.emf"/><Relationship Id="rId41" Type="http://schemas.openxmlformats.org/officeDocument/2006/relationships/image" Target="../media/image93.emf"/><Relationship Id="rId54" Type="http://schemas.openxmlformats.org/officeDocument/2006/relationships/customXml" Target="../ink/ink76.xml"/><Relationship Id="rId62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78.emf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91.emf"/><Relationship Id="rId40" Type="http://schemas.openxmlformats.org/officeDocument/2006/relationships/customXml" Target="../ink/ink69.xml"/><Relationship Id="rId45" Type="http://schemas.openxmlformats.org/officeDocument/2006/relationships/image" Target="../media/image95.emf"/><Relationship Id="rId53" Type="http://schemas.openxmlformats.org/officeDocument/2006/relationships/image" Target="../media/image99.emf"/><Relationship Id="rId58" Type="http://schemas.openxmlformats.org/officeDocument/2006/relationships/customXml" Target="../ink/ink78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49" Type="http://schemas.openxmlformats.org/officeDocument/2006/relationships/image" Target="../media/image97.emf"/><Relationship Id="rId57" Type="http://schemas.openxmlformats.org/officeDocument/2006/relationships/image" Target="../media/image101.emf"/><Relationship Id="rId61" Type="http://schemas.openxmlformats.org/officeDocument/2006/relationships/image" Target="../media/image103.emf"/><Relationship Id="rId10" Type="http://schemas.openxmlformats.org/officeDocument/2006/relationships/customXml" Target="../ink/ink54.xml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4" Type="http://schemas.openxmlformats.org/officeDocument/2006/relationships/customXml" Target="../ink/ink71.xml"/><Relationship Id="rId52" Type="http://schemas.openxmlformats.org/officeDocument/2006/relationships/customXml" Target="../ink/ink75.xml"/><Relationship Id="rId60" Type="http://schemas.openxmlformats.org/officeDocument/2006/relationships/customXml" Target="../ink/ink79.xml"/><Relationship Id="rId65" Type="http://schemas.openxmlformats.org/officeDocument/2006/relationships/image" Target="../media/image105.emf"/><Relationship Id="rId4" Type="http://schemas.openxmlformats.org/officeDocument/2006/relationships/customXml" Target="../ink/ink51.xml"/><Relationship Id="rId9" Type="http://schemas.openxmlformats.org/officeDocument/2006/relationships/image" Target="../media/image77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86.emf"/><Relationship Id="rId30" Type="http://schemas.openxmlformats.org/officeDocument/2006/relationships/customXml" Target="../ink/ink64.xml"/><Relationship Id="rId35" Type="http://schemas.openxmlformats.org/officeDocument/2006/relationships/image" Target="../media/image90.emf"/><Relationship Id="rId43" Type="http://schemas.openxmlformats.org/officeDocument/2006/relationships/image" Target="../media/image94.emf"/><Relationship Id="rId48" Type="http://schemas.openxmlformats.org/officeDocument/2006/relationships/customXml" Target="../ink/ink73.xml"/><Relationship Id="rId56" Type="http://schemas.openxmlformats.org/officeDocument/2006/relationships/customXml" Target="../ink/ink77.xml"/><Relationship Id="rId64" Type="http://schemas.openxmlformats.org/officeDocument/2006/relationships/customXml" Target="../ink/ink81.xml"/><Relationship Id="rId8" Type="http://schemas.openxmlformats.org/officeDocument/2006/relationships/customXml" Target="../ink/ink53.xml"/><Relationship Id="rId51" Type="http://schemas.openxmlformats.org/officeDocument/2006/relationships/image" Target="../media/image98.emf"/><Relationship Id="rId3" Type="http://schemas.openxmlformats.org/officeDocument/2006/relationships/image" Target="../media/image74.emf"/><Relationship Id="rId12" Type="http://schemas.openxmlformats.org/officeDocument/2006/relationships/customXml" Target="../ink/ink55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59" Type="http://schemas.openxmlformats.org/officeDocument/2006/relationships/image" Target="../media/image10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coveryeducation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9.xml"/><Relationship Id="rId18" Type="http://schemas.openxmlformats.org/officeDocument/2006/relationships/image" Target="../media/image13.emf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0.emf"/><Relationship Id="rId17" Type="http://schemas.openxmlformats.org/officeDocument/2006/relationships/customXml" Target="../ink/ink11.xml"/><Relationship Id="rId2" Type="http://schemas.openxmlformats.org/officeDocument/2006/relationships/image" Target="../media/image2.jpeg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9.emf"/><Relationship Id="rId19" Type="http://schemas.openxmlformats.org/officeDocument/2006/relationships/customXml" Target="../ink/ink12.xml"/><Relationship Id="rId4" Type="http://schemas.openxmlformats.org/officeDocument/2006/relationships/image" Target="../media/image6.emf"/><Relationship Id="rId9" Type="http://schemas.openxmlformats.org/officeDocument/2006/relationships/customXml" Target="../ink/ink7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Cycles: Mitosis and Meiosis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Notebook Page 12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2628900"/>
              <a:ext cx="7643812" cy="100013"/>
            </p14:xfrm>
          </p:contentPart>
        </mc:Choice>
        <mc:Fallback xmlns=""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973" y="2565809"/>
                <a:ext cx="7675492" cy="22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4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3300413"/>
              <a:ext cx="2622550" cy="79375"/>
            </p14:xfrm>
          </p:contentPart>
        </mc:Choice>
        <mc:Fallback xmlns="">
          <p:pic>
            <p:nvPicPr>
              <p:cNvPr id="194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6335" y="3236913"/>
                <a:ext cx="2654229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4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4888" y="2900363"/>
              <a:ext cx="2214562" cy="14287"/>
            </p14:xfrm>
          </p:contentPart>
        </mc:Choice>
        <mc:Fallback xmlns="">
          <p:pic>
            <p:nvPicPr>
              <p:cNvPr id="194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5529" y="2891076"/>
                <a:ext cx="2233281" cy="328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458200" cy="10344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DQ? What does a cell do with all these new organelles??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Can you name the organelles on the left?</a:t>
            </a:r>
            <a:endParaRPr lang="en-US" sz="2400" b="1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 descr="http://i1089.photobucket.com/albums/i346/sporcle123/animal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425718"/>
            <a:ext cx="6023811" cy="437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When ribosomes make twice as much organelles as a cell needs, the cell splits in 2!  It reproduces asexually.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2" name="Picture 4" descr="http://upload.wikimedia.org/wikipedia/commons/thumb/5/55/Unk.cilliate.jpg/220px-Unk.cilli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5232399" cy="39243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4808538"/>
              <a:ext cx="7229475" cy="192087"/>
            </p14:xfrm>
          </p:contentPart>
        </mc:Choice>
        <mc:Fallback xmlns="">
          <p:pic>
            <p:nvPicPr>
              <p:cNvPr id="696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549" y="4745342"/>
                <a:ext cx="7261153" cy="318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5265738"/>
              <a:ext cx="7751762" cy="177800"/>
            </p14:xfrm>
          </p:contentPart>
        </mc:Choice>
        <mc:Fallback xmlns=""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972" y="5203048"/>
                <a:ext cx="7783444" cy="302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5715000"/>
              <a:ext cx="5880100" cy="250825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2147" y="5652115"/>
                <a:ext cx="5911781" cy="376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2775" y="6064250"/>
              <a:ext cx="122238" cy="15875"/>
            </p14:xfrm>
          </p:contentPart>
        </mc:Choice>
        <mc:Fallback xmlns=""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2588" y="6054869"/>
                <a:ext cx="142611" cy="34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When ribosomes make twice as much organelles as a cell needs, the cell splits in 2!  It reproduces asexually.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26.media.tumblr.com/tumblr_l9ad20tg9U1qaldd8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"/>
            <a:ext cx="6223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This final stage where a cell splits in 2 is called CYTOKINESIS!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26.media.tumblr.com/tumblr_l9ad20tg9U1qaldd8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"/>
            <a:ext cx="6223000" cy="3733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4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" y="5235575"/>
              <a:ext cx="7923213" cy="207963"/>
            </p14:xfrm>
          </p:contentPart>
        </mc:Choice>
        <mc:Fallback xmlns="">
          <p:pic>
            <p:nvPicPr>
              <p:cNvPr id="634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809" y="5172251"/>
                <a:ext cx="7954894" cy="334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4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5792788"/>
              <a:ext cx="4321175" cy="150812"/>
            </p14:xfrm>
          </p:contentPart>
        </mc:Choice>
        <mc:Fallback xmlns="">
          <p:pic>
            <p:nvPicPr>
              <p:cNvPr id="634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5302" y="5729288"/>
                <a:ext cx="4352848" cy="277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This final stage where a cell splits in 2 is called CYTOKINESIS!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://www.vtt.fi/kuvat/uutta/Cytokinesis_driven_by_Rab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77072" y="-219672"/>
            <a:ext cx="4580332" cy="593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DQ: Why does the cell nucleus need to split before the rest of the cell can?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does the cell nucleus need to split before the rest of the cell can?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964424" cy="119176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Because the cell nucleus contains your sensitive DNA instructions on how to build YOU!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ww.tn.gov/agriculture/images/regulatory/A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3894375" cy="295275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1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" y="742950"/>
              <a:ext cx="3771900" cy="185738"/>
            </p14:xfrm>
          </p:contentPart>
        </mc:Choice>
        <mc:Fallback xmlns="">
          <p:pic>
            <p:nvPicPr>
              <p:cNvPr id="131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662" y="679361"/>
                <a:ext cx="3803575" cy="31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1185863"/>
              <a:ext cx="3151188" cy="114300"/>
            </p14:xfrm>
          </p:contentPart>
        </mc:Choice>
        <mc:Fallback xmlns="">
          <p:pic>
            <p:nvPicPr>
              <p:cNvPr id="131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7158" y="1123194"/>
                <a:ext cx="3182873" cy="239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1506538"/>
              <a:ext cx="3457575" cy="158750"/>
            </p14:xfrm>
          </p:contentPart>
        </mc:Choice>
        <mc:Fallback xmlns="">
          <p:pic>
            <p:nvPicPr>
              <p:cNvPr id="131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561" y="1442748"/>
                <a:ext cx="3489253" cy="286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1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0138" y="2035175"/>
              <a:ext cx="3271837" cy="50800"/>
            </p14:xfrm>
          </p:contentPart>
        </mc:Choice>
        <mc:Fallback xmlns="">
          <p:pic>
            <p:nvPicPr>
              <p:cNvPr id="131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4299" y="1977492"/>
                <a:ext cx="3303515" cy="16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2371725"/>
              <a:ext cx="3535363" cy="57150"/>
            </p14:xfrm>
          </p:contentPart>
        </mc:Choice>
        <mc:Fallback xmlns="">
          <p:pic>
            <p:nvPicPr>
              <p:cNvPr id="131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766" y="2309250"/>
                <a:ext cx="3567032" cy="182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1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2765425"/>
              <a:ext cx="3106738" cy="114300"/>
            </p14:xfrm>
          </p:contentPart>
        </mc:Choice>
        <mc:Fallback xmlns="">
          <p:pic>
            <p:nvPicPr>
              <p:cNvPr id="131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0429" y="2701805"/>
                <a:ext cx="3138770" cy="24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1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3114675"/>
              <a:ext cx="1685925" cy="142875"/>
            </p14:xfrm>
          </p:contentPart>
        </mc:Choice>
        <mc:Fallback xmlns="">
          <p:pic>
            <p:nvPicPr>
              <p:cNvPr id="131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3638" y="3050975"/>
                <a:ext cx="1717599" cy="2699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www.organicconsumers.org/images/Carlitos%20-%20baby%20with%20birth%20defects%20attributable%20to%20pesticides%20(PBP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24053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www.grundon.com/images/sectionTwo/colServicesHazSpecialisedColTw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66712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Warm Up 				2/20/2015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chemical formula for glucose?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many hydrogen atoms are in glucose?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protein synthesis? 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OBJECTIVES: 8.L.5.1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-TSWU that cells carry on the many functions needed to support life including cell respiration, photosynthesis, protein synthesis, mitosis, and meiosis. 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-What are the 4 phases of mitosis?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www.grundon.com/images/sectionTwo/colServicesHazSpecialisedColTw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667125" cy="2019301"/>
          </a:xfrm>
          <a:prstGeom prst="rect">
            <a:avLst/>
          </a:prstGeom>
          <a:noFill/>
        </p:spPr>
      </p:pic>
      <p:pic>
        <p:nvPicPr>
          <p:cNvPr id="87042" name="Picture 2" descr="http://www.rockyflatsgear.com/images/D/ionizing_radiation_Placard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3810000" cy="268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bioweb.wku.edu/courses/Biol115/Wyatt/wku/cance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1"/>
            <a:ext cx="3852672" cy="426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www.scienceclarified.com/images/uesc_07_img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1148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820206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So, a cell nucleus must split very carefully to ensure no mutations occur!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820206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first, a cell nucleus must split </a:t>
            </a:r>
            <a:r>
              <a:rPr lang="en-US" i="1" dirty="0" smtClean="0"/>
              <a:t>very carefully </a:t>
            </a:r>
            <a:r>
              <a:rPr lang="en-US" dirty="0" smtClean="0"/>
              <a:t>to ensure no mutations occur!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is called MITOSIS!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4705350"/>
              <a:ext cx="53975" cy="36513"/>
            </p14:xfrm>
          </p:contentPart>
        </mc:Choice>
        <mc:Fallback xmlns="">
          <p:pic>
            <p:nvPicPr>
              <p:cNvPr id="143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092" y="4640438"/>
                <a:ext cx="85640" cy="1667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820206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cell nucleus must split </a:t>
            </a:r>
            <a:r>
              <a:rPr lang="en-US" i="1" dirty="0" smtClean="0"/>
              <a:t>very carefully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is called MITOSIS!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4" name="Picture 2" descr="http://student.ccbcmd.edu/~gkaiser/biotutorials/dna/mitosis/images/telophase_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286249"/>
            <a:ext cx="3429000" cy="257175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2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635250"/>
              <a:ext cx="7486650" cy="173038"/>
            </p14:xfrm>
          </p:contentPart>
        </mc:Choice>
        <mc:Fallback xmlns="">
          <p:pic>
            <p:nvPicPr>
              <p:cNvPr id="1392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111" y="2571670"/>
                <a:ext cx="7518329" cy="30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9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6825" y="3192463"/>
              <a:ext cx="4429125" cy="287337"/>
            </p14:xfrm>
          </p:contentPart>
        </mc:Choice>
        <mc:Fallback xmlns="">
          <p:pic>
            <p:nvPicPr>
              <p:cNvPr id="139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0625" y="3129011"/>
                <a:ext cx="4461165" cy="414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9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3808413"/>
              <a:ext cx="6780212" cy="234950"/>
            </p14:xfrm>
          </p:contentPart>
        </mc:Choice>
        <mc:Fallback xmlns="">
          <p:pic>
            <p:nvPicPr>
              <p:cNvPr id="139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4947" y="3745212"/>
                <a:ext cx="6811894" cy="3609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ache2.artprintimages.com/p/LRG/9/938/YMOX000Z/art-print/mit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79" y="1"/>
            <a:ext cx="9174579" cy="6858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803275"/>
              <a:ext cx="6661150" cy="730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1137" y="734176"/>
                <a:ext cx="6692827" cy="2112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8306" name="Picture 2" descr="http://www.biologycorner.com/resources/cell_cycle_pi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5960946" cy="4495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0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5207000"/>
              <a:ext cx="6143625" cy="144463"/>
            </p14:xfrm>
          </p:contentPart>
        </mc:Choice>
        <mc:Fallback xmlns="">
          <p:pic>
            <p:nvPicPr>
              <p:cNvPr id="150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2910" y="5143595"/>
                <a:ext cx="6175304" cy="271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0913" y="5829300"/>
              <a:ext cx="4659312" cy="128588"/>
            </p14:xfrm>
          </p:contentPart>
        </mc:Choice>
        <mc:Fallback xmlns="">
          <p:pic>
            <p:nvPicPr>
              <p:cNvPr id="150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5074" y="5765187"/>
                <a:ext cx="4690991" cy="2564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1…DNA bundles into chromosomes.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“prophase.”</a:t>
            </a:r>
            <a:endParaRPr lang="en-US" b="1" dirty="0"/>
          </a:p>
        </p:txBody>
      </p:sp>
      <p:pic>
        <p:nvPicPr>
          <p:cNvPr id="88066" name="Picture 2" descr="prophase%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3048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84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" y="800100"/>
              <a:ext cx="7400925" cy="114300"/>
            </p14:xfrm>
          </p:contentPart>
        </mc:Choice>
        <mc:Fallback xmlns="">
          <p:pic>
            <p:nvPicPr>
              <p:cNvPr id="1484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961" y="740245"/>
                <a:ext cx="7432604" cy="233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8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5200" y="4543425"/>
              <a:ext cx="4287838" cy="79375"/>
            </p14:xfrm>
          </p:contentPart>
        </mc:Choice>
        <mc:Fallback xmlns="">
          <p:pic>
            <p:nvPicPr>
              <p:cNvPr id="148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9355" y="4478382"/>
                <a:ext cx="4319528" cy="2090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2…Chromosomes line up in the middle of the nucleus.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“metaphase.”</a:t>
            </a:r>
            <a:endParaRPr lang="en-US" b="1" dirty="0"/>
          </a:p>
        </p:txBody>
      </p:sp>
      <p:pic>
        <p:nvPicPr>
          <p:cNvPr id="89090" name="Picture 2" descr="Click on Image for JPG ren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71244"/>
            <a:ext cx="3924300" cy="262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64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9550" y="820738"/>
              <a:ext cx="6492875" cy="193675"/>
            </p14:xfrm>
          </p:contentPart>
        </mc:Choice>
        <mc:Fallback xmlns="">
          <p:pic>
            <p:nvPicPr>
              <p:cNvPr id="1464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3713" y="757497"/>
                <a:ext cx="6524549" cy="320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6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5425" y="1236663"/>
              <a:ext cx="4421188" cy="142875"/>
            </p14:xfrm>
          </p:contentPart>
        </mc:Choice>
        <mc:Fallback xmlns="">
          <p:pic>
            <p:nvPicPr>
              <p:cNvPr id="146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9228" y="1173482"/>
                <a:ext cx="4453223" cy="26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6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3775" y="4421188"/>
              <a:ext cx="4565650" cy="79375"/>
            </p14:xfrm>
          </p:contentPart>
        </mc:Choice>
        <mc:Fallback xmlns="">
          <p:pic>
            <p:nvPicPr>
              <p:cNvPr id="146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7935" y="4358822"/>
                <a:ext cx="4597331" cy="2041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Warm </a:t>
            </a:r>
            <a:r>
              <a:rPr lang="en-US" smtClean="0"/>
              <a:t>Up </a:t>
            </a:r>
            <a:r>
              <a:rPr lang="en-US" dirty="0" smtClean="0"/>
              <a:t>				</a:t>
            </a:r>
            <a:r>
              <a:rPr lang="en-US" dirty="0" smtClean="0"/>
              <a:t>2/19/2015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does the cell do with the energy produced by cellular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Which organelle supplies the energy to the cell parts?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Which cell organelle controls ALL cell activity and stores heredity information</a:t>
            </a:r>
            <a:r>
              <a:rPr lang="en-US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is the difference between eukaryotic cells and prokaryotic cells?</a:t>
            </a:r>
            <a:r>
              <a:rPr lang="en-US" sz="3000" dirty="0" smtClean="0"/>
              <a:t> </a:t>
            </a:r>
            <a:endParaRPr lang="en-US" sz="3000" dirty="0" smtClean="0"/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OBJECTIVES: 8.L.5.1</a:t>
            </a:r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-TSWU that cells carry on the many functions needed to support life including cell respiration, photosynthesis, protein synthesis, mitosis, and meiosis. </a:t>
            </a:r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-What are the 4 phases of mitosis?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3…Chromosomes carefully split apart.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“anaphase.”</a:t>
            </a:r>
            <a:endParaRPr lang="en-US" b="1" dirty="0"/>
          </a:p>
        </p:txBody>
      </p:sp>
      <p:pic>
        <p:nvPicPr>
          <p:cNvPr id="90114" name="Picture 2" descr="an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43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820738"/>
              <a:ext cx="7874000" cy="136525"/>
            </p14:xfrm>
          </p:contentPart>
        </mc:Choice>
        <mc:Fallback xmlns="">
          <p:pic>
            <p:nvPicPr>
              <p:cNvPr id="1443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883" y="757836"/>
                <a:ext cx="7905685" cy="262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43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7438" y="4514850"/>
              <a:ext cx="4251325" cy="136525"/>
            </p14:xfrm>
          </p:contentPart>
        </mc:Choice>
        <mc:Fallback xmlns="">
          <p:pic>
            <p:nvPicPr>
              <p:cNvPr id="1443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1595" y="4451451"/>
                <a:ext cx="4283371" cy="2636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4…The cell nucleus splits in two.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</a:t>
            </a:r>
            <a:r>
              <a:rPr lang="en-US" b="1" dirty="0" err="1" smtClean="0"/>
              <a:t>telophase</a:t>
            </a:r>
            <a:r>
              <a:rPr lang="en-US" b="1" dirty="0" smtClean="0"/>
              <a:t>.”</a:t>
            </a:r>
            <a:endParaRPr lang="en-US" b="1" dirty="0"/>
          </a:p>
        </p:txBody>
      </p:sp>
      <p:pic>
        <p:nvPicPr>
          <p:cNvPr id="91138" name="Picture 2" descr="tel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95601" y="838200"/>
            <a:ext cx="31242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23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849313"/>
              <a:ext cx="6615112" cy="207962"/>
            </p14:xfrm>
          </p:contentPart>
        </mc:Choice>
        <mc:Fallback xmlns="">
          <p:pic>
            <p:nvPicPr>
              <p:cNvPr id="1423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899" y="785548"/>
                <a:ext cx="6646791" cy="335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23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25" y="4579938"/>
              <a:ext cx="4972050" cy="106362"/>
            </p14:xfrm>
          </p:contentPart>
        </mc:Choice>
        <mc:Fallback xmlns="">
          <p:pic>
            <p:nvPicPr>
              <p:cNvPr id="1423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7286" y="4512461"/>
                <a:ext cx="5003728" cy="241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Only after mitosis can the entire cell successfully divide!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This is </a:t>
            </a:r>
          </a:p>
          <a:p>
            <a:r>
              <a:rPr lang="en-US" sz="1800" b="1" dirty="0" smtClean="0"/>
              <a:t>known as  CYTOKINESIS!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When the cell membrane finally pinches into two parts. </a:t>
            </a:r>
            <a:endParaRPr lang="en-US" sz="1800" b="1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92162" name="Picture 2" descr="em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2783"/>
            <a:ext cx="5562600" cy="425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3152757">
            <a:off x="3988136" y="3030271"/>
            <a:ext cx="1447800" cy="838200"/>
          </a:xfrm>
          <a:prstGeom prst="rightArrow">
            <a:avLst>
              <a:gd name="adj1" fmla="val 28968"/>
              <a:gd name="adj2" fmla="val 42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2652713"/>
              <a:ext cx="7938" cy="9525"/>
            </p14:xfrm>
          </p:contentPart>
        </mc:Choice>
        <mc:Fallback xmlns=""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0074" y="2588236"/>
                <a:ext cx="40051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1885950"/>
              <a:ext cx="1657350" cy="14288"/>
            </p14:xfrm>
          </p:contentPart>
        </mc:Choice>
        <mc:Fallback xmlns=""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9274" y="1821471"/>
                <a:ext cx="1689028" cy="143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6538" y="2171700"/>
              <a:ext cx="1479550" cy="42863"/>
            </p14:xfrm>
          </p:contentPart>
        </mc:Choice>
        <mc:Fallback xmlns=""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0699" y="2108306"/>
                <a:ext cx="1511229" cy="169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2463800"/>
              <a:ext cx="1749425" cy="30163"/>
            </p14:xfrm>
          </p:contentPart>
        </mc:Choice>
        <mc:Fallback xmlns=""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2912" y="2404815"/>
                <a:ext cx="1781102" cy="148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2678113"/>
              <a:ext cx="1806575" cy="50800"/>
            </p14:xfrm>
          </p:contentPart>
        </mc:Choice>
        <mc:Fallback xmlns=""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5424" y="2615150"/>
                <a:ext cx="1838617" cy="177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1613" y="1343025"/>
              <a:ext cx="1892300" cy="36513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5772" y="1279037"/>
                <a:ext cx="1923982" cy="16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1065213"/>
              <a:ext cx="1430338" cy="28575"/>
            </p14:xfrm>
          </p:contentPart>
        </mc:Choice>
        <mc:Fallback xmlns=""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2759" y="1000370"/>
                <a:ext cx="1462019" cy="1582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Cell cycle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events that happen during the life of a cell are called the cell cycle.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8" b="7498"/>
          <a:stretch>
            <a:fillRect/>
          </a:stretch>
        </p:blipFill>
        <p:spPr>
          <a:xfrm>
            <a:off x="421480" y="435768"/>
            <a:ext cx="5878536" cy="4309112"/>
          </a:xfrm>
        </p:spPr>
      </p:pic>
    </p:spTree>
    <p:extLst>
      <p:ext uri="{BB962C8B-B14F-4D97-AF65-F5344CB8AC3E}">
        <p14:creationId xmlns:p14="http://schemas.microsoft.com/office/powerpoint/2010/main" val="1639250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b="7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5881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Mitosis Graphic Organizer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16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5143500"/>
              <a:ext cx="455613" cy="874713"/>
            </p14:xfrm>
          </p:contentPart>
        </mc:Choice>
        <mc:Fallback xmlns="">
          <p:pic>
            <p:nvPicPr>
              <p:cNvPr id="1116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0943" y="5134141"/>
                <a:ext cx="474327" cy="89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16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3268663"/>
              <a:ext cx="474662" cy="1625600"/>
            </p14:xfrm>
          </p:contentPart>
        </mc:Choice>
        <mc:Fallback xmlns="">
          <p:pic>
            <p:nvPicPr>
              <p:cNvPr id="1116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432" y="3259304"/>
                <a:ext cx="493375" cy="1644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1160463"/>
              <a:ext cx="2519363" cy="581025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915" y="1151103"/>
                <a:ext cx="2538084" cy="59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6725" y="1027113"/>
              <a:ext cx="2741613" cy="615950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7364" y="1017759"/>
                <a:ext cx="2760334" cy="63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1830388"/>
              <a:ext cx="1293813" cy="438150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040" y="1821027"/>
                <a:ext cx="1312533" cy="45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2197100"/>
              <a:ext cx="2386012" cy="357188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1378" y="2187738"/>
                <a:ext cx="2404731" cy="37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6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2428875"/>
              <a:ext cx="3867150" cy="465138"/>
            </p14:xfrm>
          </p:contentPart>
        </mc:Choice>
        <mc:Fallback xmlns="">
          <p:pic>
            <p:nvPicPr>
              <p:cNvPr id="1116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6953" y="2419515"/>
                <a:ext cx="3885870" cy="48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6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2652713"/>
              <a:ext cx="1474787" cy="527050"/>
            </p14:xfrm>
          </p:contentPart>
        </mc:Choice>
        <mc:Fallback xmlns="">
          <p:pic>
            <p:nvPicPr>
              <p:cNvPr id="1116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5554" y="2643353"/>
                <a:ext cx="1493505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16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0225" y="3027363"/>
              <a:ext cx="608013" cy="554037"/>
            </p14:xfrm>
          </p:contentPart>
        </mc:Choice>
        <mc:Fallback xmlns="">
          <p:pic>
            <p:nvPicPr>
              <p:cNvPr id="1116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0865" y="3018003"/>
                <a:ext cx="626732" cy="572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6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3081338"/>
              <a:ext cx="1349375" cy="490537"/>
            </p14:xfrm>
          </p:contentPart>
        </mc:Choice>
        <mc:Fallback xmlns="">
          <p:pic>
            <p:nvPicPr>
              <p:cNvPr id="1116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8589" y="3071981"/>
                <a:ext cx="1368096" cy="509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16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3446463"/>
              <a:ext cx="2036763" cy="420687"/>
            </p14:xfrm>
          </p:contentPart>
        </mc:Choice>
        <mc:Fallback xmlns="">
          <p:pic>
            <p:nvPicPr>
              <p:cNvPr id="1116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916" y="3437106"/>
                <a:ext cx="2055482" cy="4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16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0" y="3813175"/>
              <a:ext cx="1135063" cy="482600"/>
            </p14:xfrm>
          </p:contentPart>
        </mc:Choice>
        <mc:Fallback xmlns="">
          <p:pic>
            <p:nvPicPr>
              <p:cNvPr id="1116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48387" y="3803811"/>
                <a:ext cx="1153789" cy="501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16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0" y="3830638"/>
              <a:ext cx="2206625" cy="679450"/>
            </p14:xfrm>
          </p:contentPart>
        </mc:Choice>
        <mc:Fallback xmlns="">
          <p:pic>
            <p:nvPicPr>
              <p:cNvPr id="1116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77139" y="3821276"/>
                <a:ext cx="2225347" cy="69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6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3338" y="3946525"/>
              <a:ext cx="1519237" cy="482600"/>
            </p14:xfrm>
          </p:contentPart>
        </mc:Choice>
        <mc:Fallback xmlns="">
          <p:pic>
            <p:nvPicPr>
              <p:cNvPr id="1116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93978" y="3937168"/>
                <a:ext cx="1537957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6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4518025"/>
              <a:ext cx="750887" cy="447675"/>
            </p14:xfrm>
          </p:contentPart>
        </mc:Choice>
        <mc:Fallback xmlns="">
          <p:pic>
            <p:nvPicPr>
              <p:cNvPr id="1116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38929" y="4508668"/>
                <a:ext cx="769605" cy="46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16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4776788"/>
              <a:ext cx="1608137" cy="482600"/>
            </p14:xfrm>
          </p:contentPart>
        </mc:Choice>
        <mc:Fallback xmlns="">
          <p:pic>
            <p:nvPicPr>
              <p:cNvPr id="1116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6453" y="4767431"/>
                <a:ext cx="1626857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16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5725" y="4894263"/>
              <a:ext cx="411163" cy="357187"/>
            </p14:xfrm>
          </p:contentPart>
        </mc:Choice>
        <mc:Fallback xmlns="">
          <p:pic>
            <p:nvPicPr>
              <p:cNvPr id="1116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16364" y="4884901"/>
                <a:ext cx="429885" cy="37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16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3638" y="5170488"/>
              <a:ext cx="349250" cy="465137"/>
            </p14:xfrm>
          </p:contentPart>
        </mc:Choice>
        <mc:Fallback xmlns="">
          <p:pic>
            <p:nvPicPr>
              <p:cNvPr id="1116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64277" y="5161128"/>
                <a:ext cx="367973" cy="48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6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5224463"/>
              <a:ext cx="2544762" cy="490537"/>
            </p14:xfrm>
          </p:contentPart>
        </mc:Choice>
        <mc:Fallback xmlns="">
          <p:pic>
            <p:nvPicPr>
              <p:cNvPr id="1116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00853" y="5215106"/>
                <a:ext cx="2563481" cy="509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16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5330825"/>
              <a:ext cx="2028825" cy="590550"/>
            </p14:xfrm>
          </p:contentPart>
        </mc:Choice>
        <mc:Fallback xmlns="">
          <p:pic>
            <p:nvPicPr>
              <p:cNvPr id="1116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5692" y="5321463"/>
                <a:ext cx="2047540" cy="60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6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5732463"/>
              <a:ext cx="3268662" cy="590550"/>
            </p14:xfrm>
          </p:contentPart>
        </mc:Choice>
        <mc:Fallback xmlns="">
          <p:pic>
            <p:nvPicPr>
              <p:cNvPr id="1116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48453" y="5723101"/>
                <a:ext cx="3287381" cy="60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16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965200"/>
              <a:ext cx="3517900" cy="53975"/>
            </p14:xfrm>
          </p:contentPart>
        </mc:Choice>
        <mc:Fallback xmlns="">
          <p:pic>
            <p:nvPicPr>
              <p:cNvPr id="1116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3103" y="955844"/>
                <a:ext cx="3536620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16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1017588"/>
              <a:ext cx="2928937" cy="5108575"/>
            </p14:xfrm>
          </p:contentPart>
        </mc:Choice>
        <mc:Fallback xmlns="">
          <p:pic>
            <p:nvPicPr>
              <p:cNvPr id="1116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3578" y="1008228"/>
                <a:ext cx="2947657" cy="5127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16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990600"/>
              <a:ext cx="1081087" cy="5251450"/>
            </p14:xfrm>
          </p:contentPart>
        </mc:Choice>
        <mc:Fallback xmlns="">
          <p:pic>
            <p:nvPicPr>
              <p:cNvPr id="1116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37103" y="981240"/>
                <a:ext cx="1099807" cy="5270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16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973138"/>
              <a:ext cx="215900" cy="5233987"/>
            </p14:xfrm>
          </p:contentPart>
        </mc:Choice>
        <mc:Fallback xmlns="">
          <p:pic>
            <p:nvPicPr>
              <p:cNvPr id="1116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0119" y="963778"/>
                <a:ext cx="234611" cy="525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16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2116138"/>
              <a:ext cx="2689225" cy="46037"/>
            </p14:xfrm>
          </p:contentPart>
        </mc:Choice>
        <mc:Fallback xmlns="">
          <p:pic>
            <p:nvPicPr>
              <p:cNvPr id="1116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2478" y="2106787"/>
                <a:ext cx="2707945" cy="6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16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3330575"/>
              <a:ext cx="2749550" cy="44450"/>
            </p14:xfrm>
          </p:contentPart>
        </mc:Choice>
        <mc:Fallback xmlns="">
          <p:pic>
            <p:nvPicPr>
              <p:cNvPr id="1116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1528" y="3319774"/>
                <a:ext cx="2768269" cy="66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16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4633913"/>
              <a:ext cx="2911475" cy="63500"/>
            </p14:xfrm>
          </p:contentPart>
        </mc:Choice>
        <mc:Fallback xmlns="">
          <p:pic>
            <p:nvPicPr>
              <p:cNvPr id="1116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8503" y="4624532"/>
                <a:ext cx="2930196" cy="8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16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3" y="482600"/>
              <a:ext cx="303212" cy="509588"/>
            </p14:xfrm>
          </p:contentPart>
        </mc:Choice>
        <mc:Fallback xmlns="">
          <p:pic>
            <p:nvPicPr>
              <p:cNvPr id="1116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48700" y="473243"/>
                <a:ext cx="321938" cy="528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16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4150" y="517525"/>
              <a:ext cx="312738" cy="384175"/>
            </p14:xfrm>
          </p:contentPart>
        </mc:Choice>
        <mc:Fallback xmlns="">
          <p:pic>
            <p:nvPicPr>
              <p:cNvPr id="1116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94793" y="508164"/>
                <a:ext cx="331452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16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500063"/>
              <a:ext cx="222250" cy="492125"/>
            </p14:xfrm>
          </p:contentPart>
        </mc:Choice>
        <mc:Fallback xmlns="">
          <p:pic>
            <p:nvPicPr>
              <p:cNvPr id="1116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42475" y="490703"/>
                <a:ext cx="240951" cy="510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16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187325"/>
              <a:ext cx="1625600" cy="1116013"/>
            </p14:xfrm>
          </p:contentPart>
        </mc:Choice>
        <mc:Fallback xmlns="">
          <p:pic>
            <p:nvPicPr>
              <p:cNvPr id="1116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16937" y="177965"/>
                <a:ext cx="1644302" cy="11347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62600"/>
            <a:ext cx="8991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Discovery Education </a:t>
            </a:r>
            <a:r>
              <a:rPr lang="en-US" dirty="0" err="1" smtClean="0"/>
              <a:t>BoardBuilder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 on to </a:t>
            </a:r>
            <a:r>
              <a:rPr lang="en-US" dirty="0" smtClean="0">
                <a:hlinkClick r:id="rId2"/>
              </a:rPr>
              <a:t>www.discoveryeducation.com</a:t>
            </a:r>
            <a:endParaRPr lang="en-US" dirty="0" smtClean="0"/>
          </a:p>
          <a:p>
            <a:r>
              <a:rPr lang="en-US" dirty="0" smtClean="0"/>
              <a:t>Create a board builder under builder tools</a:t>
            </a:r>
          </a:p>
          <a:p>
            <a:r>
              <a:rPr lang="en-US" dirty="0" smtClean="0"/>
              <a:t>Include 1 title slide with the title, “Cell Division” names, date, and block. </a:t>
            </a:r>
          </a:p>
          <a:p>
            <a:r>
              <a:rPr lang="en-US" dirty="0" smtClean="0"/>
              <a:t>Create 4 informative slides </a:t>
            </a:r>
          </a:p>
          <a:p>
            <a:pPr lvl="1"/>
            <a:r>
              <a:rPr lang="en-US" dirty="0" smtClean="0"/>
              <a:t> interphase, cell division phase, 4 steps to mitosis, division of cytoplasm</a:t>
            </a:r>
          </a:p>
          <a:p>
            <a:pPr lvl="1"/>
            <a:r>
              <a:rPr lang="en-US" dirty="0" smtClean="0"/>
              <a:t>4-5 facts per slide </a:t>
            </a:r>
          </a:p>
          <a:p>
            <a:r>
              <a:rPr lang="en-US" dirty="0" smtClean="0"/>
              <a:t>Create 1 picture slide with a picture and a caption </a:t>
            </a:r>
          </a:p>
          <a:p>
            <a:r>
              <a:rPr lang="en-US" dirty="0" smtClean="0"/>
              <a:t>Create 1 video slide with a summary and a 1-3 minute video clip</a:t>
            </a:r>
          </a:p>
          <a:p>
            <a:r>
              <a:rPr lang="en-US" dirty="0" smtClean="0"/>
              <a:t>Share with me : 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Mitosis Reflection: On the back of the graphic organizer.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cell spends most of its time in which stage of the cell cycle? Describe this phase…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mitosis?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which phase does a cell’s membrane disappear?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the chromosomes during anaphase?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a cell after cytokinesis?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MITOSIS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MEIOSIS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4343400" cy="348996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everyday growth &amp; repair of tissues.</a:t>
            </a:r>
          </a:p>
          <a:p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 split into two perfectly cloned copies!</a:t>
            </a:r>
          </a:p>
          <a:p>
            <a:r>
              <a:rPr lang="en-US" sz="2200" b="1" u="sng" dirty="0" smtClean="0"/>
              <a:t>ASEXUAL reproduction</a:t>
            </a:r>
          </a:p>
          <a:p>
            <a:endParaRPr lang="en-US" b="1" u="sng" dirty="0" smtClean="0"/>
          </a:p>
          <a:p>
            <a:endParaRPr lang="en-US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52168" y="1447800"/>
            <a:ext cx="4110831" cy="3489960"/>
          </a:xfrm>
        </p:spPr>
        <p:txBody>
          <a:bodyPr/>
          <a:lstStyle/>
          <a:p>
            <a:r>
              <a:rPr lang="en-US" b="1" dirty="0" smtClean="0"/>
              <a:t>How is meiosis different from mitosis? </a:t>
            </a:r>
          </a:p>
          <a:p>
            <a:endParaRPr lang="en-US" b="1" u="sng" dirty="0"/>
          </a:p>
        </p:txBody>
      </p:sp>
      <p:pic>
        <p:nvPicPr>
          <p:cNvPr id="1030" name="Picture 6" descr="http://dj003.k12.sd.us/images/amoeba-fission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962400" cy="34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MITOSIS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MEIOSIS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4343400" cy="348996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everyday growth &amp; repair of tissues.</a:t>
            </a:r>
          </a:p>
          <a:p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 split into two perfectly cloned copies!</a:t>
            </a:r>
          </a:p>
          <a:p>
            <a:r>
              <a:rPr lang="en-US" sz="2200" b="1" u="sng" dirty="0" smtClean="0"/>
              <a:t>ASEXUAL reproduction</a:t>
            </a:r>
          </a:p>
          <a:p>
            <a:endParaRPr lang="en-US" b="1" u="sng" dirty="0" smtClean="0"/>
          </a:p>
          <a:p>
            <a:endParaRPr lang="en-US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52168" y="1447800"/>
            <a:ext cx="4110831" cy="3489960"/>
          </a:xfrm>
        </p:spPr>
        <p:txBody>
          <a:bodyPr/>
          <a:lstStyle/>
          <a:p>
            <a:r>
              <a:rPr lang="en-US" b="1" dirty="0" smtClean="0"/>
              <a:t>Deals with the division of sex cells. </a:t>
            </a:r>
          </a:p>
          <a:p>
            <a:endParaRPr lang="en-US" b="1" u="sng" dirty="0" smtClean="0"/>
          </a:p>
          <a:p>
            <a:r>
              <a:rPr lang="en-US" b="1" dirty="0" smtClean="0"/>
              <a:t>Mainly occurs in eukaryotic cells. </a:t>
            </a:r>
          </a:p>
          <a:p>
            <a:endParaRPr lang="en-US" b="1" u="sng" dirty="0" smtClean="0"/>
          </a:p>
          <a:p>
            <a:r>
              <a:rPr lang="en-US" b="1" dirty="0" smtClean="0"/>
              <a:t>Also known as eukaryotes. </a:t>
            </a:r>
            <a:endParaRPr lang="en-US" b="1" dirty="0"/>
          </a:p>
        </p:txBody>
      </p:sp>
      <p:pic>
        <p:nvPicPr>
          <p:cNvPr id="1030" name="Picture 6" descr="http://dj003.k12.sd.us/images/amoeba-fission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962400" cy="34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38600"/>
            <a:ext cx="8183880" cy="1295400"/>
          </a:xfrm>
        </p:spPr>
        <p:txBody>
          <a:bodyPr/>
          <a:lstStyle/>
          <a:p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dirty="0" smtClean="0"/>
              <a:t>                   MITOSIS</a:t>
            </a:r>
            <a:endParaRPr lang="en-US" sz="3900" dirty="0"/>
          </a:p>
          <a:p>
            <a:r>
              <a:rPr lang="en-US" dirty="0" smtClean="0"/>
              <a:t>Notebook Notes section:  ITEM 75</a:t>
            </a:r>
          </a:p>
          <a:p>
            <a:endParaRPr lang="en-US" dirty="0"/>
          </a:p>
          <a:p>
            <a:r>
              <a:rPr lang="en-US" dirty="0" smtClean="0"/>
              <a:t>Write today’s EQ: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life cycle of a cell?  How does cell division help organisms develop and grow?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the four phases of Mitosis?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7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life Quiz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cellular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organelle is mostly responsible for cellular respiration?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organelles are responsible for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and briefly describe the four phases of mitosis.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t-chart or Venn diagram and compare and contrast Mitosis to Meiosis.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Question: </a:t>
            </a:r>
            <a:br>
              <a:rPr lang="en-US" dirty="0" smtClean="0"/>
            </a:br>
            <a:r>
              <a:rPr lang="en-US" dirty="0" smtClean="0"/>
              <a:t>What do cells do with all the energy created from cellular respiration?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But some energy is used for cell reproduction.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energy is used for basic life functions including; breathing, blinking, heart beating. </a:t>
            </a:r>
          </a:p>
          <a:p>
            <a:r>
              <a:rPr lang="en-US" dirty="0" smtClean="0"/>
              <a:t>10% of the energy is used for the digestion of food. </a:t>
            </a:r>
          </a:p>
          <a:p>
            <a:r>
              <a:rPr lang="en-US" dirty="0" smtClean="0"/>
              <a:t>20% is used for daily physical activity. </a:t>
            </a:r>
          </a:p>
          <a:p>
            <a:endParaRPr lang="en-US" dirty="0"/>
          </a:p>
        </p:txBody>
      </p:sp>
      <p:pic>
        <p:nvPicPr>
          <p:cNvPr id="101378" name="Picture 2" descr="http://media.web.britannica.com/eb-media/89/166389-004-A46C2E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00400"/>
            <a:ext cx="5715000" cy="1905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" y="992188"/>
              <a:ext cx="215900" cy="344487"/>
            </p14:xfrm>
          </p:contentPart>
        </mc:Choice>
        <mc:Fallback xmlns="">
          <p:pic>
            <p:nvPicPr>
              <p:cNvPr id="1013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479" y="982799"/>
                <a:ext cx="234643" cy="363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3" y="1120775"/>
              <a:ext cx="571500" cy="4187825"/>
            </p14:xfrm>
          </p:contentPart>
        </mc:Choice>
        <mc:Fallback xmlns="">
          <p:pic>
            <p:nvPicPr>
              <p:cNvPr id="1013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997" y="1111413"/>
                <a:ext cx="590132" cy="4206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785813"/>
              <a:ext cx="7766050" cy="150812"/>
            </p14:xfrm>
          </p:contentPart>
        </mc:Choice>
        <mc:Fallback xmlns="">
          <p:pic>
            <p:nvPicPr>
              <p:cNvPr id="101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535" y="723152"/>
                <a:ext cx="7797731" cy="27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713" y="1285875"/>
              <a:ext cx="6165850" cy="107950"/>
            </p14:xfrm>
          </p:contentPart>
        </mc:Choice>
        <mc:Fallback xmlns="">
          <p:pic>
            <p:nvPicPr>
              <p:cNvPr id="101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2871" y="1224239"/>
                <a:ext cx="6197894" cy="230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263" y="1685925"/>
              <a:ext cx="1593850" cy="36513"/>
            </p14:xfrm>
          </p:contentPart>
        </mc:Choice>
        <mc:Fallback xmlns="">
          <p:pic>
            <p:nvPicPr>
              <p:cNvPr id="101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1418" y="1621662"/>
                <a:ext cx="1625540" cy="165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8" y="2185988"/>
              <a:ext cx="6194425" cy="136525"/>
            </p14:xfrm>
          </p:contentPart>
        </mc:Choice>
        <mc:Fallback xmlns="">
          <p:pic>
            <p:nvPicPr>
              <p:cNvPr id="1013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4246" y="2120157"/>
                <a:ext cx="6226108" cy="268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3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2571750"/>
              <a:ext cx="3208337" cy="65088"/>
            </p14:xfrm>
          </p:contentPart>
        </mc:Choice>
        <mc:Fallback xmlns="">
          <p:pic>
            <p:nvPicPr>
              <p:cNvPr id="1013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2071" y="2508100"/>
                <a:ext cx="3240021" cy="19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3028950"/>
              <a:ext cx="6831013" cy="136525"/>
            </p14:xfrm>
          </p:contentPart>
        </mc:Choice>
        <mc:Fallback xmlns="">
          <p:pic>
            <p:nvPicPr>
              <p:cNvPr id="101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607" y="2966989"/>
                <a:ext cx="6862698" cy="260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3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5313" y="5172075"/>
              <a:ext cx="4930775" cy="179388"/>
            </p14:xfrm>
          </p:contentPart>
        </mc:Choice>
        <mc:Fallback xmlns="">
          <p:pic>
            <p:nvPicPr>
              <p:cNvPr id="1013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19470" y="5108444"/>
                <a:ext cx="4962461" cy="306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3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6875" y="5700713"/>
              <a:ext cx="3335338" cy="257175"/>
            </p14:xfrm>
          </p:contentPart>
        </mc:Choice>
        <mc:Fallback xmlns="">
          <p:pic>
            <p:nvPicPr>
              <p:cNvPr id="1013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1040" y="5637585"/>
                <a:ext cx="3367007" cy="3834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Cells use </a:t>
            </a:r>
            <a:r>
              <a:rPr lang="en-US" dirty="0" smtClean="0">
                <a:solidFill>
                  <a:schemeClr val="tx1"/>
                </a:solidFill>
              </a:rPr>
              <a:t>RIBOSOMES</a:t>
            </a:r>
            <a:r>
              <a:rPr lang="en-US" dirty="0" smtClean="0"/>
              <a:t> to grow new cell parts (organelles).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cdn.innovateus.net/preset_4/riboso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5181600" cy="4185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8813" y="1371600"/>
            <a:ext cx="3025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your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have thousands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ribosome factories.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proteins.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95800"/>
            <a:ext cx="8183880" cy="154135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191480" cy="3624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Ribosomes follow your </a:t>
            </a:r>
            <a:r>
              <a:rPr lang="en-US" sz="3200" b="1" dirty="0" smtClean="0"/>
              <a:t>DNA</a:t>
            </a:r>
            <a:r>
              <a:rPr lang="en-US" sz="3200" dirty="0" smtClean="0"/>
              <a:t> instructions stored </a:t>
            </a:r>
            <a:r>
              <a:rPr lang="en-US" sz="3200" b="1" dirty="0" smtClean="0"/>
              <a:t>in the cell nucleus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22" name="Picture 2" descr="Cell and Nucl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3381375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 is called…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SYNTHESIS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2247</TotalTime>
  <Words>1136</Words>
  <Application>Microsoft Office PowerPoint</Application>
  <PresentationFormat>On-screen Show (4:3)</PresentationFormat>
  <Paragraphs>184</Paragraphs>
  <Slides>40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Verdana</vt:lpstr>
      <vt:lpstr>Wingdings 2</vt:lpstr>
      <vt:lpstr>Aspect</vt:lpstr>
      <vt:lpstr>Cell Cycles: Mitosis and Meiosis </vt:lpstr>
      <vt:lpstr>Warm Up     2/20/2015</vt:lpstr>
      <vt:lpstr>Warm Up     2/19/2015</vt:lpstr>
      <vt:lpstr>                  </vt:lpstr>
      <vt:lpstr>Discussion Question:  What do cells do with all the energy created from cellular respiration? </vt:lpstr>
      <vt:lpstr>But some energy is used for cell reproduction. </vt:lpstr>
      <vt:lpstr>Cells use RIBOSOMES to grow new cell parts (organelles).</vt:lpstr>
      <vt:lpstr>PowerPoint Presentation</vt:lpstr>
      <vt:lpstr>The process is called…</vt:lpstr>
      <vt:lpstr>DQ? What does a cell do with all these new organelles??</vt:lpstr>
      <vt:lpstr>When ribosomes make twice as much organelles as a cell needs, the cell splits in 2!  It reproduces asexually.</vt:lpstr>
      <vt:lpstr>When ribosomes make twice as much organelles as a cell needs, the cell splits in 2!  It reproduces asexually.</vt:lpstr>
      <vt:lpstr>This final stage where a cell splits in 2 is called CYTOKINESIS!</vt:lpstr>
      <vt:lpstr>This final stage where a cell splits in 2 is called CYTOKINESIS!</vt:lpstr>
      <vt:lpstr>DQ: Why does the cell nucleus need to split before the rest of the cell can?</vt:lpstr>
      <vt:lpstr>Why does the cell nucleus need to split before the rest of the cell can?</vt:lpstr>
      <vt:lpstr>That’s why we need to stay away from MUTAGENS!</vt:lpstr>
      <vt:lpstr>That’s why we need to stay away from MUTAGENS!</vt:lpstr>
      <vt:lpstr>That’s why we need to stay away from MUTAGENS!</vt:lpstr>
      <vt:lpstr>That’s why we need to stay away from MUTAGENS!</vt:lpstr>
      <vt:lpstr>That’s why we need to stay away from MUTAGENS!</vt:lpstr>
      <vt:lpstr>That’s why we need to stay away from MUTAGENS!</vt:lpstr>
      <vt:lpstr>So, a cell nucleus must split very carefully to ensure no mutations occur!</vt:lpstr>
      <vt:lpstr>So first, a cell nucleus must split very carefully to ensure no mutations occur!</vt:lpstr>
      <vt:lpstr>A cell nucleus must split very carefully</vt:lpstr>
      <vt:lpstr>PowerPoint Presentation</vt:lpstr>
      <vt:lpstr>MITOSIS in the cell nucleus happens in 4 stages.</vt:lpstr>
      <vt:lpstr>MITOSIS in the cell nucleus happens in 4 stages.</vt:lpstr>
      <vt:lpstr>MITOSIS in the cell nucleus happens in 4 stages.</vt:lpstr>
      <vt:lpstr>MITOSIS in the cell nucleus happens in 4 stages.</vt:lpstr>
      <vt:lpstr>MITOSIS in the cell nucleus happens in 4 stages.</vt:lpstr>
      <vt:lpstr>Only after mitosis can the entire cell successfully divide! </vt:lpstr>
      <vt:lpstr>Cell cycle </vt:lpstr>
      <vt:lpstr>PowerPoint Presentation</vt:lpstr>
      <vt:lpstr>PowerPoint Presentation</vt:lpstr>
      <vt:lpstr>Discovery Education BoardBuilder</vt:lpstr>
      <vt:lpstr>Mitosis Reflection: On the back of the graphic organizer. </vt:lpstr>
      <vt:lpstr>PowerPoint Presentation</vt:lpstr>
      <vt:lpstr>PowerPoint Presentation</vt:lpstr>
      <vt:lpstr>Micro life Quiz 2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after cells grow?</dc:title>
  <dc:creator>richarde.goodman</dc:creator>
  <cp:lastModifiedBy>Greenberg, Mitchell</cp:lastModifiedBy>
  <cp:revision>160</cp:revision>
  <dcterms:created xsi:type="dcterms:W3CDTF">2012-05-01T15:24:20Z</dcterms:created>
  <dcterms:modified xsi:type="dcterms:W3CDTF">2016-02-19T13:36:19Z</dcterms:modified>
</cp:coreProperties>
</file>