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88" r:id="rId2"/>
    <p:sldId id="294" r:id="rId3"/>
    <p:sldId id="289" r:id="rId4"/>
    <p:sldId id="273" r:id="rId5"/>
    <p:sldId id="285" r:id="rId6"/>
    <p:sldId id="291" r:id="rId7"/>
    <p:sldId id="286" r:id="rId8"/>
    <p:sldId id="292" r:id="rId9"/>
    <p:sldId id="293" r:id="rId10"/>
    <p:sldId id="283" r:id="rId11"/>
    <p:sldId id="284" r:id="rId12"/>
    <p:sldId id="274" r:id="rId13"/>
    <p:sldId id="277" r:id="rId14"/>
    <p:sldId id="279" r:id="rId15"/>
    <p:sldId id="275" r:id="rId16"/>
    <p:sldId id="276"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38C650-A940-4DB8-A363-DD7536389D99}" type="datetimeFigureOut">
              <a:rPr lang="en-US" smtClean="0"/>
              <a:pPr/>
              <a:t>3/20/2018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3EC1A9-ADE1-47EA-ADD2-8EFC73941C73}" type="slidenum">
              <a:rPr lang="en-US" smtClean="0"/>
              <a:pPr/>
              <a:t>‹#›</a:t>
            </a:fld>
            <a:endParaRPr lang="en-US"/>
          </a:p>
        </p:txBody>
      </p:sp>
    </p:spTree>
    <p:extLst>
      <p:ext uri="{BB962C8B-B14F-4D97-AF65-F5344CB8AC3E}">
        <p14:creationId xmlns:p14="http://schemas.microsoft.com/office/powerpoint/2010/main" val="219228056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960" units="cm"/>
        </inkml:traceFormat>
        <inkml:channelProperties>
          <inkml:channelProperty channel="X" name="resolution" value="28.31858" units="1/cm"/>
          <inkml:channelProperty channel="Y" name="resolution" value="28.31858" units="1/cm"/>
        </inkml:channelProperties>
      </inkml:inkSource>
      <inkml:timestamp xml:id="ts0" timeString="2015-03-25T14:10:00.880"/>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0 259,'80'-20,"-41"0,21 1,-1-1,21 1,-21-1,21 20,-21-20,21 20,-21-19,1 19,-1 0,21-20,-1 20,0 0,1 0,19 0,-20 0,1-20,19 20,0 0,1 0,19 0,-20 0,20 0,-20 0,20 0,0 0,0 0,1 20,-1-20,0 0,20-20,-20 20,0 0,20 0,-20 0,20 0,0 0,-20 0,0 0,20 0,0-19,-20 19,20 0,0 0,-1-20,-18 20,18 0,1 0,-20 0,20-19,0 19,-20 0,0 0,1 0,-1 0,0 0,0 0,0 0,20 0,-20 0,0 0,0 0,0 0,0 0,-20 0,20 0,-19 0,-1 0,0 0,20 0,-39 0,19 0,-20 0,-19 0,19 0</inkml:trace>
</inkml:ink>
</file>

<file path=ppt/ink/ink1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 units="1/cm"/>
          <inkml:channelProperty channel="Y" name="resolution" value="28" units="1/cm"/>
        </inkml:channelProperties>
      </inkml:inkSource>
      <inkml:timestamp xml:id="ts0" timeString="2014-03-27T15:04:42.334"/>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0 120,'25'0,"0"0,0-25,0 25,24 0,-24 0,0 0,0 0,-1 0,1 0,0 0,0 25,0-25,24 0,-24 0,0 0,25 0,-26 0,1 0,25 0,-25 0,24 0,-24 0,25 0,-1 0,-24 0,25 24,-1-24,1 0,-25 0,24 0,1 0,-1 0,1 0,0 0,-1 0,1 0,0 0,-1 0,1 0,-1 0,1 24,0-24,24 0,-24 0,-1 0,1 0,24 24,-24-24,-1 0,1 0,0 0,24 0,-24 0,24 0,-24 0,-1 0,1 0,0 0,24 0,-24-24,-1 24,1 0,-1 0,26 0,-26 0,1-24,0 24,24 0,-24 0,-1 0,1 0,24 0,-24-24,24 24,-24 0,0 0,24 0,-24-25,-1 25,26 0,-26-24,1 24,24 0,-24-24,24 24,-24 0,24 0,-24 0,24-24,1 24,-1 24,1-24,-26 0,26 0,-1 0,0 0,1 0,-1 0,1 0,-1 0,0 0,26 0,-26 0,0 0,26 0,-26 0,25 0,-24 0,24 0,-25 0,26 0,-1 24,0-24,0 0,0 24,1-24,-1 0,25 0,-25 0,0 0,1 0,-1 0,25-24,-25 24,0-24,0 24,-24-24,-1 0,1 24</inkml:trace>
</inkml:ink>
</file>

<file path=ppt/ink/ink1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 units="1/cm"/>
          <inkml:channelProperty channel="Y" name="resolution" value="28" units="1/cm"/>
        </inkml:channelProperties>
      </inkml:inkSource>
      <inkml:timestamp xml:id="ts0" timeString="2014-03-27T15:05:06.888"/>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52,'25'0,"-1"0,1 0,0 0,0 0,0 0,0 0,-1 0,1 0,0 0,0 0,0 0,-1 0,26 0,-25 0,0 0,0 0,24-23,-24 23,25 0,-1 0,-24 0,25 0,-1 0,1 0,0 0,-1 0,-24 0,25 0,-1 0,1 0,0 0,-1 0,1 0,-1 0,1 0,0 0,-25 0,24 0,1 0,-1 0,1 0,0 0,-1 0,-24 0,25 0,-1 0,1 0,0 0,-1 0,1 0,0 0,-1 0,-24 0,25 0,-1 0,1 0,0 0,-1 0,1 0,-1 0,1 0,0 23,-1-23,1 0,0 0,-1 0,26 0,-26 0,1 0,0 0,-1 0,26 0,-26 0,1 0,0 0,-1 0,26 0,-26 0,1 0,-1 0,26 22,-1-22,-24 0,24 0,-24 0,0 0,-1 0,1 0,24 0,-24 0,0 0,-1 0,26-22,-26 22,1 0,0 0,-1 0,-24 0,25-23,-1 23,1 0,0 0,-1 0,1 0,0 0,-1 0,1 0,-1 0,1 0,0 0,-1 0,1 0,0-22,24 22,-24 0,-1 0,26 0,-1 0,-24 0,24 0,-24 0,24 0,1 0,-1 0,1 0,-1 0,1 22,-1-22,-24 0,24 23,1-23,-1 22,0-22,1 0,-1 0</inkml:trace>
</inkml:ink>
</file>

<file path=ppt/ink/ink1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 units="1/cm"/>
          <inkml:channelProperty channel="Y" name="resolution" value="28" units="1/cm"/>
        </inkml:channelProperties>
      </inkml:inkSource>
      <inkml:timestamp xml:id="ts0" timeString="2014-03-27T15:05:21.153"/>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77,'74'0,"-49"-25,0 25,24 0,-24 0,0-24,0 24,24 0,-24 24,25-24,-25 0,24 0,1 0,-25 0,24 25,1-25,-25 0,24 0,1 0,-1 0,1 0,0 0,-1 0,1 0,24 0,-24 0,24 25,1-25,-26 0,26 0,-26 0,26 0,-1 0,1 0,-26 0,26 24,-1-24,1 0,-1 0,0 25,1-25,-1 0,1 0,24 0,-25 24,1-24,-1 0,1 0,-1 0,0 0,1 0,-1 0,1 0,-1 0,25 0,-24 0,-1 0,1 0,24 0,-25 0,1 0,24 25,-25-25,1 0,24 0,-25 0,1 0,-1 0,25 0,-24 0,-1 0,1 0,24 0,-25 24,1-24,24 0,-25 0,1 0,-1 0,1 25,-1-25,25 0,-24 0,-1 0,1 25,-1-25,0 0,-24 24,25-24,-1 0,0 0,1 0,-1 0,-24 0,24 0,1 0,-26 0,26 0,-1 0,1 25,-1-50,-24 25,24 0,-24 0,24 0,-24 0,24 0,0 0,1 0,-25 0,24 0,-24 0,24-24,-24 24,24 0,-24 0,24-25,0 25,-24 0,25 0,-1 0,-24 0,24 0,-24-25,24 25,0 0,-24 0,24 0,1 0,-26 0,26 0,-25 0,-1 0,26 0,-1 0,-24 0,24 0,0 0,-24 0,24 0,-24 25,25-50,-26 50,26-25,-26 0,26 0,-26 0,26 0,-26 0,26 0,-26 0,26 0,-26 0,26 25,-1-25,-24 0,24 0,1 0,-26 0,26 24,-26-24,26 0,-26 0,26 0,-1 0,-24 0,24 0,1 25,-26-25,26 0,-1 0,0 0,-24 0,25 0,-1 0,0 0,1 0,-26 0,26-25,-1 25,1 0,-1 0,0 0,-24 0,25 0,-1 0,0 0,1 0,-1 0,-24 0,24 0,1 0,-1 0,1-24,-1 24,-24 0,24 0,-24 0,24 0,0-25,1 25,-26 0,26 0,-1 0,-24 0,24 0,-24 0,24 0,-24-25,24 25,-24 0,24 0,-24 0,24 0,-24-24,0 24,-1 0,1 0,0 0,24 0,-24 0,-1-25,26 25,-26 0,26 0,-26 0,1 0,0 0,24-24,-24 24,24 0,-24 0,24 0,-24 0,24-25,-24 25,-1 0,26 0,-26 0,26 0,-1 0,1 0,-1 0,0-24,1 24,-1 0,1 0,-1 0,25 0,-24 0,-1 0,25 0,-24 0,-1 0,25 0,-24 0,24 0,0 0,-24-25,24 25,0 0,0 0,-24 0,24 25,0-25,1 0,-26-25,25 25,0 0,25 0,-49 0,24 0,0-25,1 25,-1 0,0 0,0-24,1 24,-26 0,25 0,0 0,1-25,-26 25,25 0,-24 0,-1 0,25 0,-24 0,-1 0,1 0,-1 0</inkml:trace>
</inkml:ink>
</file>

<file path=ppt/ink/ink1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 units="1/cm"/>
          <inkml:channelProperty channel="Y" name="resolution" value="28" units="1/cm"/>
        </inkml:channelProperties>
      </inkml:inkSource>
      <inkml:timestamp xml:id="ts0" timeString="2014-03-27T15:05:30.470"/>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0 324,'25'0,"24"0,-24 25,0-25,25 0,-25 0,24 25,-24-25,25 25,-26 0,1-25,25 25,-25-25,24 0,-24 25,25-25,-1 25,-24-25,25 25,-1-25,1 25,0-25,-26 0,26 0,0 25,-1-25,1 0,0-25,24 25,-24 0,-1 0,26 0,-1 0,-24 25,24-25,-24 0,-1 0,26 0,-26 25,26-25,-26 0,26 0,-1 0,-24 0,24 0,1 0,-26-25,26 25,-1 0,1 0,-1 0,1 0,-1 0,0 0,1 0,24 0,-24 0,-1-25,0 25,26 0,-26 0,25 0,-24 0,24 0,-25 0,26 0,-1 0,-25 0,26-25,-26 25,25 0,0 0,1-25,-26 25,25 0,-24 0,24 0,0 0,1-25,-26 25,25 0,-24 0,24 0,-25-25,26 25,-1 0,-25 0,25 0,-24 0,24 0,-24-25,24 25,-25 0,25 0,-24 0,24 0,-24 0,-1 0,25 0,-24-25,23 25,1 0,-24 0,-1 0,25 0,-24 0,24-25,0 25,0 0,-24 0,24 0,-25 0,26 0,-1 0,0-25,0 25,-24 0,24 0,-24 0,24 0,0 0,0 0,-24 0,24 25,0-25,0 0,-24 0,24 0,0 0,-24 0,24 0,0 0,-24 0,24 0,0-25,0 25,-24 0,24 0,0 0,1 0,-26 0,25 0,-24 0,24 0,-25 0,26 0,-1 0,-25 0,25-25,-24 25,24 0,-24 0,24-25,-25 25,1 0,24 0,-25-24,1 24,-1 0,25-25,-24 25,-1-25,1 25,-1-25,1 25,-1 0,0-25,1 25,-1-25,-24 25,24-25,1 25,-26-25,1 25,24-25,-24 25,0-25,-1 25,-24 0,25 0,-25-25,24 25,-24 0,0 0,24 0,-24 0,0 0,0 0,0-25,-1 25</inkml:trace>
</inkml:ink>
</file>

<file path=ppt/ink/ink1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 units="1/cm"/>
          <inkml:channelProperty channel="Y" name="resolution" value="28" units="1/cm"/>
        </inkml:channelProperties>
      </inkml:inkSource>
      <inkml:timestamp xml:id="ts0" timeString="2014-03-27T15:05:33.728"/>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5507 96,'0'25,"-24"-25,-1 0,0 0,-25 25,-24-25,24 0,-24 0,-1 0,1-25,0 25,-1-25,-24 25,24-23,-24-2,25 25,-26 0,1-24,0 24,0 0,-1 0,-24-25,25 25,-25 0,0 0,25 0,-25 0,0 25,0-25,-1 0,1 24,1-24,-1 0,0 0,0 0,-25 0,25-24,0 24,0-25,0 25,0 0,-25 0,25 0,0 0,-25 25,0-25,0 0,0 24,0-24,1 0,-1-24,0 24</inkml:trace>
</inkml:ink>
</file>

<file path=ppt/ink/ink1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 units="1/cm"/>
          <inkml:channelProperty channel="Y" name="resolution" value="28" units="1/cm"/>
        </inkml:channelProperties>
      </inkml:inkSource>
      <inkml:timestamp xml:id="ts0" timeString="2014-03-27T15:07:26.099"/>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51,'25'-26,"-25"0,0 26</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960" units="cm"/>
        </inkml:traceFormat>
        <inkml:channelProperties>
          <inkml:channelProperty channel="X" name="resolution" value="28.31858" units="1/cm"/>
          <inkml:channelProperty channel="Y" name="resolution" value="28.31858" units="1/cm"/>
        </inkml:channelProperties>
      </inkml:inkSource>
      <inkml:timestamp xml:id="ts0" timeString="2015-03-25T14:10:02.450"/>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3,'219'-21,"-160"21,21 0,-1 0,0 0,1 21,-1-21,20 0,-19 0,-1 0,20 20,0-20,1 0,-1 0,0 21,0-21,1 0,-1 0,0 20,20-20,-20 0,1 0,19 21,0-21,0 0,-20 20,20-20,0 0,0 0,20 0,-20 20,0-20,0 0,20 0,0 0,0 0,-20 0,0 21,20-21,0 0,0 0,0 0,0 20,0-20,0 0,-1 0,1 0,0 0,0 0,0 21,0-21,0 0,20 0,-20 0,19 0,-39 0,40 0,-20 20,20-20,-20 0,0 0,19 0,-19 0,0 0,0 0,20 0,0 0,-20 0,0 0,19 0,1 0,-20-20,0 20,20 0,-1 0,-19 0,20 0,-20 0,20 0,-20-21,0 21,19 0,1 0,-20 0,20 0,-20 0,0 0,19-20,-19 20,0 0,20 0,-20 0,20 0,-20-21,-1 21,1 0,-20 0,20 0,0 0,0 0,0 0,-20 0,20 0,-20 0,0 0,20 0,-20 0,0 0,20-20,-20 20,0 0,0 0,0 0,20 0,-20-20,0 20,20 0,-20 0,0 0,20 0,-20 0,1 0,-1 0,20 0,-20 0,0 0,20 20,-20-20,20 0,-20 0,20 0,-20 0,0 20,20-20,-20 0,0 0,20 21,-20-21,20 0,-20 0,0 0,20 20,-20-20,20 0,-20 21,-20-21,40 20,-20-20,0 21,0-21,0 20,0-20,0 21,0-1,-19-20,19 20,-20 1,20-21,-20 20,0 1,1-21,-1 20,0 1,0-21,0 20,-19-20,19 21,-20-21,-19 0,19 20,-19-20,-20 20,19 1</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960" units="cm"/>
        </inkml:traceFormat>
        <inkml:channelProperties>
          <inkml:channelProperty channel="X" name="resolution" value="28.31858" units="1/cm"/>
          <inkml:channelProperty channel="Y" name="resolution" value="28.31858" units="1/cm"/>
        </inkml:channelProperties>
      </inkml:inkSource>
      <inkml:timestamp xml:id="ts0" timeString="2015-03-25T14:10:05.130"/>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0,'139'0,"-60"39,20-39,-19 0,19 37,-20-37,20 39,1-39,-1 39,0-39,20 37,-20-37,1 38,19-38,-20 39,0 0,0-39,20 37,0-37,-19 0,19 39,0-39,-20 0,20 39,0-39,0 0,0 37,0-37,20 0,-20 0,20 0,-20 39,0-39,20 0,-20 0,20 0,0 0,-20 0,20 39,-20-39,20 0,0 0,-20 0,0 0,20-39,0 39,0 0,-20 0,19 0,-18 0,18 0,1 0,-20 0,20 0,-20 0,20 0,-20 0,20 0,0-39,-20 39,20 0,-20 0,20 0,-20-37,0 37,20 0,-20 0,20-39,0 39,-20-39,20 39,-20 0,20 0,0-37,-20 37,20 0,0 0,-20 0,0 0,0 0,20-39,-20 39,20 0,-20 0,20 0,-20 0,0 39,20-39,-20 0,-20 0,40 0,-20 0,0 0,20 0,-20 0,0 0,20 0,-20 37,20-37,-20 0,0 0,0 0,0 0,0 39,20-39,-20 0,0 0,20 0,-20 0,0 0,20 39,-20-78,0 78,0-39,0 0,0 0,0 0,0-39,20 39,-40 0,20 0,1 0,18 0,-19 0,-19 0,19 0,0 0,0 0,0-39,-20 39,20 0,0 0,0 0,0 0,0 0,-19 0,-1 0,20 0,0 0,-20 0,20 0,-20 0,20 0,1 0,-1 0,0 0,-20 0,20 39,0-39,0 0,-20 39,0-39,1 0,19 37,-20-37,20 39,-20-39,0 39,1-39,-1 37,0-37,0 0,1 39,-21-1,20-38,-20 0,1 39,-21-39,21 37,-41-37,21 0,-20 0,-1 39,1-39,0 39</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960" units="cm"/>
        </inkml:traceFormat>
        <inkml:channelProperties>
          <inkml:channelProperty channel="X" name="resolution" value="28.31858" units="1/cm"/>
          <inkml:channelProperty channel="Y" name="resolution" value="28.31858" units="1/cm"/>
        </inkml:channelProperties>
      </inkml:inkSource>
      <inkml:timestamp xml:id="ts0" timeString="2015-03-25T14:10:07.860"/>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0-10,'160'0,"-61"0,1 0,-1 0</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960" units="cm"/>
        </inkml:traceFormat>
        <inkml:channelProperties>
          <inkml:channelProperty channel="X" name="resolution" value="28.31858" units="1/cm"/>
          <inkml:channelProperty channel="Y" name="resolution" value="28.31858" units="1/cm"/>
        </inkml:channelProperties>
      </inkml:inkSource>
      <inkml:timestamp xml:id="ts0" timeString="2015-03-25T14:10:07.920"/>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0-10,'98'0</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960" units="cm"/>
        </inkml:traceFormat>
        <inkml:channelProperties>
          <inkml:channelProperty channel="X" name="resolution" value="28.31858" units="1/cm"/>
          <inkml:channelProperty channel="Y" name="resolution" value="28.31858" units="1/cm"/>
        </inkml:channelProperties>
      </inkml:inkSource>
      <inkml:timestamp xml:id="ts0" timeString="2015-03-25T14:10:07.981"/>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0-2,'199'20,"-80"-20,20 20,-20-20,0 20,20-20,-20 20,0 0,20-20,0 20,-20-1,20-19,-1 20,1 0,0-20,0 19,0 1,0-20,0 20,0-1,0-19,0 20,0-20,0 20,-1-20,-18 0,18 20,1-20,20 0,-20 0,0 0,0 0,20 0,-20 0,-20 0,39 0,-19 20,20-20,-20-20,0 20,20 0,-20 0,-1 0,21 0,-20 0,20 0,-20 0,0-20,19 20,-19 0,0 0,20 0,-20 0,0 0,0 0,0 0,0 0,0-20,-1 20,1 0,0 0,0 0,0 0,0 0,0 0,20 0,-20 0,0 0,-1 0,21 0,-20 0,0-20,0 20,0 0,20 0,-20 0,-1 0,1-19,0 19,20 0,-20-20,0 20,0 0,20-20,-21 20,1 0,0-19,0 19,0 0,0 0,0 0,0 0,0 0,0 0,-20-20,20 20,0 0,-1 0,-18 0,18-20,1 20,0 0,-20 0,20-19,-20 19,20 0,0 0,-20 0,0 0,20 0,0 19,0-19,-20 0,0 0,20 20,0-20,-20 0,0 0,20 0,-20 0,0 20,0-20,0 0,-19 19,19-19,-20 20,0 0,0-1,1 1,-21 0,20 0,-39 20,19-1</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960" units="cm"/>
        </inkml:traceFormat>
        <inkml:channelProperties>
          <inkml:channelProperty channel="X" name="resolution" value="28.31858" units="1/cm"/>
          <inkml:channelProperty channel="Y" name="resolution" value="28.31858" units="1/cm"/>
        </inkml:channelProperties>
      </inkml:inkSource>
      <inkml:timestamp xml:id="ts0" timeString="2015-03-25T14:10:10.041"/>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0,'0'0</inkml:trace>
</inkml:ink>
</file>

<file path=ppt/ink/ink8.xml><?xml version="1.0" encoding="utf-8"?>
<inkml:ink xmlns:inkml="http://www.w3.org/2003/InkML">
  <inkml:definitions>
    <inkml:context xml:id="ctx0">
      <inkml:inkSource xml:id="inkSrc0">
        <inkml:traceFormat>
          <inkml:channel name="X" type="integer" max="1280" units="cm"/>
          <inkml:channel name="Y" type="integer" max="960" units="cm"/>
        </inkml:traceFormat>
        <inkml:channelProperties>
          <inkml:channelProperty channel="X" name="resolution" value="28.31858" units="1/cm"/>
          <inkml:channelProperty channel="Y" name="resolution" value="28.31858" units="1/cm"/>
        </inkml:channelProperties>
      </inkml:inkSource>
      <inkml:timestamp xml:id="ts0" timeString="2015-03-25T14:10:10.231"/>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0-1,'119'19,"1"-19,19 0,-20 20,20 0,-1-20,1 20,0-1,0 1,0 0,0 0,20 0,-20-1,20 1,-1 0,-19-20,20 20,0-1,-20 1,20-20,-1 20,1 0,0-20,0 20,0-20,19 19,-39-19,20 0,19 0,1 0,-20 20,20-20,-21 0,21 0,-20 20,19-20,1 0,-20 0,19 0,1 0,0 0,-21 0,41-20,-21 20,1 0,20 0,-21-20,1 20,-1 0,1 0,0 0,-1 0,21 0,-21 0,-19 0,40 0,-21-19,1 19,19 0,-19 0,0 0,-1-20,21 20,-21 0,21-20,-1 20,-19 0,19-20,1 20,-1-20,1 20,-1 0,-19 0,19 0,1 0,-1-19,1 19,-1 0,1 0,19 19,-39-19,19 0,-19 0,0 0,19 0,0 0,-19 0,20 0,-1 0,-19 0,-1 0,41 0,-41 20,21-20,-1 0,-19 20,-1-20,21 20,-1-20,-19 0,20 0,-1 0,-19 20,19-20,-19 0,19 0,1 0,-21 0,21 0,-1 0,1 19,-1-19,1 20,-1 0,-19 19,-1-19,1 0,0 20,-21-1</inkml:trace>
</inkml:ink>
</file>

<file path=ppt/ink/ink9.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6-03-23T18:33:56.191"/>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D9A6848C-CCCD-49D4-A1DC-34E7853AFF95}" emma:medium="tactile" emma:mode="ink">
          <msink:context xmlns:msink="http://schemas.microsoft.com/ink/2010/main" type="writingRegion" rotatedBoundingBox="16159,4073 16174,4073 16174,4088 16159,4088"/>
        </emma:interpretation>
      </emma:emma>
    </inkml:annotationXML>
    <inkml:traceGroup>
      <inkml:annotationXML>
        <emma:emma xmlns:emma="http://www.w3.org/2003/04/emma" version="1.0">
          <emma:interpretation id="{817CBBDB-6DE0-4777-97ED-8C921398C571}" emma:medium="tactile" emma:mode="ink">
            <msink:context xmlns:msink="http://schemas.microsoft.com/ink/2010/main" type="paragraph" rotatedBoundingBox="16159,4073 16174,4073 16174,4088 16159,4088" alignmentLevel="1"/>
          </emma:interpretation>
        </emma:emma>
      </inkml:annotationXML>
      <inkml:traceGroup>
        <inkml:annotationXML>
          <emma:emma xmlns:emma="http://www.w3.org/2003/04/emma" version="1.0">
            <emma:interpretation id="{7CAEB344-0265-4997-B332-92D9DD7BE1D0}" emma:medium="tactile" emma:mode="ink">
              <msink:context xmlns:msink="http://schemas.microsoft.com/ink/2010/main" type="line" rotatedBoundingBox="16159,4073 16174,4073 16174,4088 16159,4088"/>
            </emma:interpretation>
          </emma:emma>
        </inkml:annotationXML>
        <inkml:traceGroup>
          <inkml:annotationXML>
            <emma:emma xmlns:emma="http://www.w3.org/2003/04/emma" version="1.0">
              <emma:interpretation id="{6D3422E6-2341-49C5-87B6-A494A953BA46}" emma:medium="tactile" emma:mode="ink">
                <msink:context xmlns:msink="http://schemas.microsoft.com/ink/2010/main" type="inkWord" rotatedBoundingBox="16159,4073 16174,4073 16174,4088 16159,4088"/>
              </emma:interpretation>
              <emma:one-of disjunction-type="recognition" id="oneOf0">
                <emma:interpretation id="interp0" emma:lang="en-US" emma:confidence="0">
                  <emma:literal>.</emma:literal>
                </emma:interpretation>
                <emma:interpretation id="interp1" emma:lang="en-US" emma:confidence="0">
                  <emma:literal>v</emma:literal>
                </emma:interpretation>
                <emma:interpretation id="interp2" emma:lang="en-US" emma:confidence="0">
                  <emma:literal>}</emma:literal>
                </emma:interpretation>
                <emma:interpretation id="interp3" emma:lang="en-US" emma:confidence="0">
                  <emma:literal>w</emma:literal>
                </emma:interpretation>
                <emma:interpretation id="interp4" emma:lang="en-US" emma:confidence="0">
                  <emma:literal>3</emma:literal>
                </emma:interpretation>
              </emma:one-of>
            </emma:emma>
          </inkml:annotationXML>
          <inkml:trace contextRef="#ctx0" brushRef="#br0">0 0 0</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3BAB6-A538-4238-877E-2340FE7650A3}" type="datetimeFigureOut">
              <a:rPr lang="en-US" smtClean="0"/>
              <a:pPr/>
              <a:t>3/20/2018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A327B1-C206-49ED-B89C-FDCCBE2DAE95}" type="slidenum">
              <a:rPr lang="en-US" smtClean="0"/>
              <a:pPr/>
              <a:t>‹#›</a:t>
            </a:fld>
            <a:endParaRPr lang="en-US"/>
          </a:p>
        </p:txBody>
      </p:sp>
    </p:spTree>
    <p:extLst>
      <p:ext uri="{BB962C8B-B14F-4D97-AF65-F5344CB8AC3E}">
        <p14:creationId xmlns:p14="http://schemas.microsoft.com/office/powerpoint/2010/main" val="1185929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E37B70-6CFF-4196-89DB-9A0C659874B9}" type="datetimeFigureOut">
              <a:rPr lang="en-US" smtClean="0"/>
              <a:pPr/>
              <a:t>3/20/2018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17C4FB7-ACBB-4A78-889D-7F0D837C95D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37B70-6CFF-4196-89DB-9A0C659874B9}"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4FB7-ACBB-4A78-889D-7F0D837C95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37B70-6CFF-4196-89DB-9A0C659874B9}"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4FB7-ACBB-4A78-889D-7F0D837C95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37B70-6CFF-4196-89DB-9A0C659874B9}"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4FB7-ACBB-4A78-889D-7F0D837C95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E37B70-6CFF-4196-89DB-9A0C659874B9}"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4FB7-ACBB-4A78-889D-7F0D837C95D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E37B70-6CFF-4196-89DB-9A0C659874B9}" type="datetimeFigureOut">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4FB7-ACBB-4A78-889D-7F0D837C95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E37B70-6CFF-4196-89DB-9A0C659874B9}" type="datetimeFigureOut">
              <a:rPr lang="en-US" smtClean="0"/>
              <a:pPr/>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C4FB7-ACBB-4A78-889D-7F0D837C95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2E37B70-6CFF-4196-89DB-9A0C659874B9}" type="datetimeFigureOut">
              <a:rPr lang="en-US" smtClean="0"/>
              <a:pPr/>
              <a:t>3/20/2018</a:t>
            </a:fld>
            <a:endParaRPr lang="en-US"/>
          </a:p>
        </p:txBody>
      </p:sp>
      <p:sp>
        <p:nvSpPr>
          <p:cNvPr id="8" name="Slide Number Placeholder 7"/>
          <p:cNvSpPr>
            <a:spLocks noGrp="1"/>
          </p:cNvSpPr>
          <p:nvPr>
            <p:ph type="sldNum" sz="quarter" idx="11"/>
          </p:nvPr>
        </p:nvSpPr>
        <p:spPr/>
        <p:txBody>
          <a:bodyPr/>
          <a:lstStyle/>
          <a:p>
            <a:fld id="{817C4FB7-ACBB-4A78-889D-7F0D837C95D3}"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37B70-6CFF-4196-89DB-9A0C659874B9}" type="datetimeFigureOut">
              <a:rPr lang="en-US" smtClean="0"/>
              <a:pPr/>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C4FB7-ACBB-4A78-889D-7F0D837C95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E37B70-6CFF-4196-89DB-9A0C659874B9}" type="datetimeFigureOut">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17C4FB7-ACBB-4A78-889D-7F0D837C95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2E37B70-6CFF-4196-89DB-9A0C659874B9}" type="datetimeFigureOut">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4FB7-ACBB-4A78-889D-7F0D837C95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2E37B70-6CFF-4196-89DB-9A0C659874B9}" type="datetimeFigureOut">
              <a:rPr lang="en-US" smtClean="0"/>
              <a:pPr/>
              <a:t>3/20/2018</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17C4FB7-ACBB-4A78-889D-7F0D837C95D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brainpop.com/science/cellularlifeandgenetics/geneticmut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customXml" Target="../ink/ink6.xml"/><Relationship Id="rId18" Type="http://schemas.openxmlformats.org/officeDocument/2006/relationships/image" Target="../media/image9.emf"/><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6.emf"/><Relationship Id="rId17" Type="http://schemas.openxmlformats.org/officeDocument/2006/relationships/customXml" Target="../ink/ink8.xml"/><Relationship Id="rId2" Type="http://schemas.openxmlformats.org/officeDocument/2006/relationships/image" Target="../media/image1.jpeg"/><Relationship Id="rId16" Type="http://schemas.openxmlformats.org/officeDocument/2006/relationships/image" Target="../media/image8.emf"/><Relationship Id="rId20" Type="http://schemas.openxmlformats.org/officeDocument/2006/relationships/image" Target="../media/image10.emf"/><Relationship Id="rId1" Type="http://schemas.openxmlformats.org/officeDocument/2006/relationships/slideLayout" Target="../slideLayouts/slideLayout2.xml"/><Relationship Id="rId6" Type="http://schemas.openxmlformats.org/officeDocument/2006/relationships/image" Target="../media/image3.emf"/><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5.emf"/><Relationship Id="rId19" Type="http://schemas.openxmlformats.org/officeDocument/2006/relationships/customXml" Target="../ink/ink9.xml"/><Relationship Id="rId4" Type="http://schemas.openxmlformats.org/officeDocument/2006/relationships/image" Target="../media/image2.emf"/><Relationship Id="rId9" Type="http://schemas.openxmlformats.org/officeDocument/2006/relationships/customXml" Target="../ink/ink4.xml"/><Relationship Id="rId14" Type="http://schemas.openxmlformats.org/officeDocument/2006/relationships/image" Target="../media/image7.emf"/></Relationships>
</file>

<file path=ppt/slides/_rels/slide8.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customXml" Target="../ink/ink15.xml"/><Relationship Id="rId3" Type="http://schemas.openxmlformats.org/officeDocument/2006/relationships/customXml" Target="../ink/ink10.xml"/><Relationship Id="rId7" Type="http://schemas.openxmlformats.org/officeDocument/2006/relationships/customXml" Target="../ink/ink12.xml"/><Relationship Id="rId12" Type="http://schemas.openxmlformats.org/officeDocument/2006/relationships/image" Target="../media/image15.em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2.emf"/><Relationship Id="rId11" Type="http://schemas.openxmlformats.org/officeDocument/2006/relationships/customXml" Target="../ink/ink14.xml"/><Relationship Id="rId5" Type="http://schemas.openxmlformats.org/officeDocument/2006/relationships/customXml" Target="../ink/ink11.xml"/><Relationship Id="rId10" Type="http://schemas.openxmlformats.org/officeDocument/2006/relationships/image" Target="../media/image14.emf"/><Relationship Id="rId4" Type="http://schemas.openxmlformats.org/officeDocument/2006/relationships/image" Target="../media/image11.emf"/><Relationship Id="rId9" Type="http://schemas.openxmlformats.org/officeDocument/2006/relationships/customXml" Target="../ink/ink13.xml"/><Relationship Id="rId14" Type="http://schemas.openxmlformats.org/officeDocument/2006/relationships/image" Target="../media/image16.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3337560"/>
            <a:ext cx="6480048" cy="2606040"/>
          </a:xfrm>
        </p:spPr>
        <p:txBody>
          <a:bodyPr>
            <a:normAutofit fontScale="90000"/>
          </a:bodyPr>
          <a:lstStyle/>
          <a:p>
            <a:pPr algn="l"/>
            <a:r>
              <a:rPr sz="2000" dirty="0" smtClean="0"/>
              <a:t>Objectives: 8.L.4.1</a:t>
            </a:r>
            <a:br>
              <a:rPr sz="2000" dirty="0" smtClean="0"/>
            </a:br>
            <a:r>
              <a:rPr sz="2000" dirty="0" smtClean="0"/>
              <a:t>-TSWU evolution as it pertains to the change in land formations including the theory of </a:t>
            </a:r>
            <a:r>
              <a:rPr sz="2000" dirty="0" smtClean="0"/>
              <a:t>plate </a:t>
            </a:r>
            <a:r>
              <a:rPr sz="2000" dirty="0" smtClean="0"/>
              <a:t>tectonics and the law of superposition. </a:t>
            </a:r>
            <a:br>
              <a:rPr sz="2000" dirty="0" smtClean="0"/>
            </a:br>
            <a:r>
              <a:rPr sz="2000" dirty="0" smtClean="0"/>
              <a:t/>
            </a:r>
            <a:br>
              <a:rPr sz="2000" dirty="0" smtClean="0"/>
            </a:br>
            <a:r>
              <a:rPr sz="2000" dirty="0" smtClean="0"/>
              <a:t/>
            </a:r>
            <a:br>
              <a:rPr sz="2000" dirty="0" smtClean="0"/>
            </a:br>
            <a:r>
              <a:rPr lang="en-US" sz="2000" dirty="0" smtClean="0"/>
              <a:t>E</a:t>
            </a:r>
            <a:r>
              <a:rPr sz="2000" dirty="0" smtClean="0"/>
              <a:t>ssential question: </a:t>
            </a:r>
            <a:br>
              <a:rPr sz="2000" dirty="0" smtClean="0"/>
            </a:br>
            <a:r>
              <a:rPr sz="2000" dirty="0" smtClean="0"/>
              <a:t>-how does the geologic timescale represent evolution in earth's history? </a:t>
            </a:r>
            <a:endParaRPr lang="en-US" sz="2000" dirty="0"/>
          </a:p>
        </p:txBody>
      </p:sp>
      <p:sp>
        <p:nvSpPr>
          <p:cNvPr id="3" name="Subtitle 2"/>
          <p:cNvSpPr>
            <a:spLocks noGrp="1"/>
          </p:cNvSpPr>
          <p:nvPr>
            <p:ph type="subTitle" idx="1"/>
          </p:nvPr>
        </p:nvSpPr>
        <p:spPr/>
        <p:txBody>
          <a:bodyPr>
            <a:normAutofit/>
          </a:bodyPr>
          <a:lstStyle/>
          <a:p>
            <a:r>
              <a:rPr lang="en-US" sz="5000" dirty="0" smtClean="0"/>
              <a:t>Introduction to Evolution  </a:t>
            </a:r>
            <a:endParaRPr lang="en-US" sz="5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dirty="0" smtClean="0"/>
              <a:t>So evolution, how do we prove it?</a:t>
            </a:r>
            <a:endParaRPr lang="en-US" dirty="0"/>
          </a:p>
        </p:txBody>
      </p:sp>
      <p:sp>
        <p:nvSpPr>
          <p:cNvPr id="3" name="Content Placeholder 2"/>
          <p:cNvSpPr>
            <a:spLocks noGrp="1"/>
          </p:cNvSpPr>
          <p:nvPr>
            <p:ph idx="1"/>
          </p:nvPr>
        </p:nvSpPr>
        <p:spPr>
          <a:xfrm>
            <a:off x="228600" y="1143000"/>
            <a:ext cx="8610600" cy="5486400"/>
          </a:xfrm>
        </p:spPr>
        <p:txBody>
          <a:bodyPr/>
          <a:lstStyle/>
          <a:p>
            <a:r>
              <a:rPr lang="en-US" dirty="0" smtClean="0"/>
              <a:t>Not only due to organisms changing over time, but also because </a:t>
            </a:r>
            <a:r>
              <a:rPr lang="en-US" b="1" dirty="0" smtClean="0"/>
              <a:t>land changes over time</a:t>
            </a:r>
            <a:r>
              <a:rPr lang="en-US" dirty="0" smtClean="0"/>
              <a:t>, forcing those organisms to adapt!</a:t>
            </a:r>
          </a:p>
          <a:p>
            <a:endParaRPr lang="en-US" dirty="0" smtClean="0"/>
          </a:p>
          <a:p>
            <a:endParaRPr lang="en-US" dirty="0" smtClean="0"/>
          </a:p>
          <a:p>
            <a:endParaRPr lang="en-US" dirty="0" smtClean="0"/>
          </a:p>
          <a:p>
            <a:endParaRPr lang="en-US" dirty="0"/>
          </a:p>
        </p:txBody>
      </p:sp>
      <p:pic>
        <p:nvPicPr>
          <p:cNvPr id="25602" name="Picture 2" descr="http://deskarati.com/wp-content/uploads/2012/01/Snider-Pellegrini_Wegener_fossil_map.gif"/>
          <p:cNvPicPr>
            <a:picLocks noChangeAspect="1" noChangeArrowheads="1"/>
          </p:cNvPicPr>
          <p:nvPr/>
        </p:nvPicPr>
        <p:blipFill>
          <a:blip r:embed="rId2" cstate="print"/>
          <a:srcRect/>
          <a:stretch>
            <a:fillRect/>
          </a:stretch>
        </p:blipFill>
        <p:spPr bwMode="auto">
          <a:xfrm>
            <a:off x="0" y="0"/>
            <a:ext cx="9161028" cy="6858000"/>
          </a:xfrm>
          <a:prstGeom prst="rect">
            <a:avLst/>
          </a:prstGeom>
          <a:noFill/>
        </p:spPr>
      </p:pic>
      <p:sp>
        <p:nvSpPr>
          <p:cNvPr id="5" name="Donut 4"/>
          <p:cNvSpPr/>
          <p:nvPr/>
        </p:nvSpPr>
        <p:spPr>
          <a:xfrm rot="2615482">
            <a:off x="1626440" y="1899763"/>
            <a:ext cx="2438400" cy="2819400"/>
          </a:xfrm>
          <a:prstGeom prst="donut">
            <a:avLst>
              <a:gd name="adj" fmla="val 115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rot="20139946">
            <a:off x="5309365" y="1944613"/>
            <a:ext cx="1756397" cy="2108368"/>
          </a:xfrm>
          <a:prstGeom prst="donut">
            <a:avLst>
              <a:gd name="adj" fmla="val 115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diamond(in)">
                                      <p:cBhvr>
                                        <p:cTn id="7" dur="20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1143000"/>
          </a:xfrm>
        </p:spPr>
        <p:txBody>
          <a:bodyPr>
            <a:normAutofit fontScale="90000"/>
          </a:bodyPr>
          <a:lstStyle/>
          <a:p>
            <a:pPr algn="ctr"/>
            <a:r>
              <a:rPr lang="en-US" dirty="0" smtClean="0"/>
              <a:t>Which brings us back to a certain law we learned back in September…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467600" cy="1143000"/>
          </a:xfrm>
        </p:spPr>
        <p:txBody>
          <a:bodyPr>
            <a:normAutofit/>
          </a:bodyPr>
          <a:lstStyle/>
          <a:p>
            <a:pPr algn="ctr"/>
            <a:r>
              <a:rPr lang="en-US" sz="5000" b="1" u="sng" dirty="0" smtClean="0"/>
              <a:t>The Law of Superposition*</a:t>
            </a:r>
            <a:endParaRPr lang="en-US" sz="5000" b="1" u="sng" dirty="0"/>
          </a:p>
        </p:txBody>
      </p:sp>
      <p:sp>
        <p:nvSpPr>
          <p:cNvPr id="3" name="Content Placeholder 2"/>
          <p:cNvSpPr>
            <a:spLocks noGrp="1"/>
          </p:cNvSpPr>
          <p:nvPr>
            <p:ph idx="1"/>
          </p:nvPr>
        </p:nvSpPr>
        <p:spPr>
          <a:xfrm>
            <a:off x="228600" y="1371600"/>
            <a:ext cx="8382000" cy="4525963"/>
          </a:xfrm>
        </p:spPr>
        <p:txBody>
          <a:bodyPr/>
          <a:lstStyle/>
          <a:p>
            <a:r>
              <a:rPr lang="en-US" sz="3800" dirty="0" smtClean="0"/>
              <a:t>Each rock layer is older than the layer above it.</a:t>
            </a:r>
          </a:p>
          <a:p>
            <a:endParaRPr lang="en-US" dirty="0"/>
          </a:p>
        </p:txBody>
      </p:sp>
      <p:pic>
        <p:nvPicPr>
          <p:cNvPr id="3074" name="Picture 2" descr="http://kingfish.coastal.edu/marine/risingtide/cores/figures/law_pos.gif"/>
          <p:cNvPicPr>
            <a:picLocks noChangeAspect="1" noChangeArrowheads="1"/>
          </p:cNvPicPr>
          <p:nvPr/>
        </p:nvPicPr>
        <p:blipFill>
          <a:blip r:embed="rId2" cstate="print"/>
          <a:srcRect/>
          <a:stretch>
            <a:fillRect/>
          </a:stretch>
        </p:blipFill>
        <p:spPr bwMode="auto">
          <a:xfrm>
            <a:off x="609600" y="2971800"/>
            <a:ext cx="7699656" cy="3429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343400" cy="1143000"/>
          </a:xfrm>
        </p:spPr>
        <p:txBody>
          <a:bodyPr>
            <a:normAutofit fontScale="90000"/>
          </a:bodyPr>
          <a:lstStyle/>
          <a:p>
            <a:pPr algn="ctr"/>
            <a:r>
              <a:rPr lang="en-US" sz="5000" b="1" u="sng" dirty="0" smtClean="0"/>
              <a:t>The Law of </a:t>
            </a:r>
            <a:br>
              <a:rPr lang="en-US" sz="5000" b="1" u="sng" dirty="0" smtClean="0"/>
            </a:br>
            <a:r>
              <a:rPr lang="en-US" sz="5000" b="1" u="sng" dirty="0" smtClean="0"/>
              <a:t>Superposition*</a:t>
            </a:r>
            <a:endParaRPr lang="en-US" sz="5000" b="1" u="sng" dirty="0"/>
          </a:p>
        </p:txBody>
      </p:sp>
      <p:sp>
        <p:nvSpPr>
          <p:cNvPr id="3" name="Content Placeholder 2"/>
          <p:cNvSpPr>
            <a:spLocks noGrp="1"/>
          </p:cNvSpPr>
          <p:nvPr>
            <p:ph idx="1"/>
          </p:nvPr>
        </p:nvSpPr>
        <p:spPr>
          <a:xfrm>
            <a:off x="228600" y="2590800"/>
            <a:ext cx="3733800" cy="4525963"/>
          </a:xfrm>
        </p:spPr>
        <p:txBody>
          <a:bodyPr/>
          <a:lstStyle/>
          <a:p>
            <a:r>
              <a:rPr lang="en-US" sz="3800" dirty="0" smtClean="0"/>
              <a:t>Each rock layer is older than the layer above it.</a:t>
            </a:r>
          </a:p>
          <a:p>
            <a:endParaRPr lang="en-US" dirty="0"/>
          </a:p>
        </p:txBody>
      </p:sp>
      <p:pic>
        <p:nvPicPr>
          <p:cNvPr id="17410" name="Picture 2" descr="http://upload.wikimedia.org/wikipedia/commons/thumb/4/4f/IsfjordenSuperposition.jpg/250px-IsfjordenSuperposition.jpg"/>
          <p:cNvPicPr>
            <a:picLocks noChangeAspect="1" noChangeArrowheads="1"/>
          </p:cNvPicPr>
          <p:nvPr/>
        </p:nvPicPr>
        <p:blipFill>
          <a:blip r:embed="rId2" cstate="print"/>
          <a:srcRect/>
          <a:stretch>
            <a:fillRect/>
          </a:stretch>
        </p:blipFill>
        <p:spPr bwMode="auto">
          <a:xfrm>
            <a:off x="4038600" y="-304800"/>
            <a:ext cx="5105400" cy="7162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467600" cy="1143000"/>
          </a:xfrm>
        </p:spPr>
        <p:txBody>
          <a:bodyPr>
            <a:normAutofit fontScale="90000"/>
          </a:bodyPr>
          <a:lstStyle/>
          <a:p>
            <a:pPr algn="ctr"/>
            <a:r>
              <a:rPr lang="en-US" sz="5000" b="1" u="sng" dirty="0" smtClean="0"/>
              <a:t>Youngest Top, Oldest Bottom!</a:t>
            </a:r>
            <a:endParaRPr lang="en-US" sz="5000" b="1" u="sng" dirty="0"/>
          </a:p>
        </p:txBody>
      </p:sp>
      <p:sp>
        <p:nvSpPr>
          <p:cNvPr id="3" name="Content Placeholder 2"/>
          <p:cNvSpPr>
            <a:spLocks noGrp="1"/>
          </p:cNvSpPr>
          <p:nvPr>
            <p:ph idx="1"/>
          </p:nvPr>
        </p:nvSpPr>
        <p:spPr>
          <a:xfrm>
            <a:off x="228600" y="1371600"/>
            <a:ext cx="8382000" cy="4525963"/>
          </a:xfrm>
        </p:spPr>
        <p:txBody>
          <a:bodyPr/>
          <a:lstStyle/>
          <a:p>
            <a:pPr>
              <a:buNone/>
            </a:pPr>
            <a:r>
              <a:rPr lang="en-US" sz="3800" dirty="0" smtClean="0"/>
              <a:t>Unless something happens….</a:t>
            </a:r>
          </a:p>
          <a:p>
            <a:pPr>
              <a:buNone/>
            </a:pPr>
            <a:endParaRPr lang="en-US" sz="3800" dirty="0" smtClean="0"/>
          </a:p>
        </p:txBody>
      </p:sp>
      <p:pic>
        <p:nvPicPr>
          <p:cNvPr id="18434" name="Picture 2" descr="http://upload.wikimedia.org/wikipedia/commons/d/de/An_igneous_intrusion_-_geograph.org.uk_-_275133.jpg"/>
          <p:cNvPicPr>
            <a:picLocks noChangeAspect="1" noChangeArrowheads="1"/>
          </p:cNvPicPr>
          <p:nvPr/>
        </p:nvPicPr>
        <p:blipFill>
          <a:blip r:embed="rId2" cstate="print"/>
          <a:srcRect/>
          <a:stretch>
            <a:fillRect/>
          </a:stretch>
        </p:blipFill>
        <p:spPr bwMode="auto">
          <a:xfrm>
            <a:off x="228600" y="2133599"/>
            <a:ext cx="8686800" cy="454795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checkerboard(across)">
                                      <p:cBhvr>
                                        <p:cTn id="7"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a:bodyPr>
          <a:lstStyle/>
          <a:p>
            <a:pPr algn="ctr"/>
            <a:r>
              <a:rPr lang="en-US" sz="5000" b="1" u="sng" dirty="0" smtClean="0"/>
              <a:t>The Theory of Continental Drift*</a:t>
            </a:r>
            <a:endParaRPr lang="en-US" sz="5000" b="1" u="sng" dirty="0"/>
          </a:p>
        </p:txBody>
      </p:sp>
      <p:sp>
        <p:nvSpPr>
          <p:cNvPr id="3" name="Content Placeholder 2"/>
          <p:cNvSpPr>
            <a:spLocks noGrp="1"/>
          </p:cNvSpPr>
          <p:nvPr>
            <p:ph idx="1"/>
          </p:nvPr>
        </p:nvSpPr>
        <p:spPr>
          <a:xfrm>
            <a:off x="381000" y="1219200"/>
            <a:ext cx="8382000" cy="5029200"/>
          </a:xfrm>
        </p:spPr>
        <p:txBody>
          <a:bodyPr/>
          <a:lstStyle/>
          <a:p>
            <a:r>
              <a:rPr lang="en-US" dirty="0" smtClean="0"/>
              <a:t>All the continents originated from one super-continent, and then drifted apart.</a:t>
            </a:r>
            <a:endParaRPr lang="en-US" dirty="0"/>
          </a:p>
        </p:txBody>
      </p:sp>
      <p:pic>
        <p:nvPicPr>
          <p:cNvPr id="2050" name="Picture 2" descr="http://3.bp.blogspot.com/-zHXFCFXYHB0/Tx6VTQF8BHI/AAAAAAAAD4s/-Z83vGXdKm8/s1600/continentaldrift.gif"/>
          <p:cNvPicPr>
            <a:picLocks noChangeAspect="1" noChangeArrowheads="1"/>
          </p:cNvPicPr>
          <p:nvPr/>
        </p:nvPicPr>
        <p:blipFill>
          <a:blip r:embed="rId2" cstate="print"/>
          <a:srcRect/>
          <a:stretch>
            <a:fillRect/>
          </a:stretch>
        </p:blipFill>
        <p:spPr bwMode="auto">
          <a:xfrm>
            <a:off x="1066800" y="2209800"/>
            <a:ext cx="7162800" cy="443297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1143000"/>
          </a:xfrm>
        </p:spPr>
        <p:txBody>
          <a:bodyPr>
            <a:normAutofit/>
          </a:bodyPr>
          <a:lstStyle/>
          <a:p>
            <a:pPr algn="ctr"/>
            <a:r>
              <a:rPr lang="en-US" sz="5000" b="1" u="sng" dirty="0" smtClean="0"/>
              <a:t>The Theory of Plate Tectonics*</a:t>
            </a:r>
            <a:endParaRPr lang="en-US" sz="5000" b="1" u="sng" dirty="0"/>
          </a:p>
        </p:txBody>
      </p:sp>
      <p:sp>
        <p:nvSpPr>
          <p:cNvPr id="3" name="Content Placeholder 2"/>
          <p:cNvSpPr>
            <a:spLocks noGrp="1"/>
          </p:cNvSpPr>
          <p:nvPr>
            <p:ph idx="1"/>
          </p:nvPr>
        </p:nvSpPr>
        <p:spPr>
          <a:xfrm>
            <a:off x="457200" y="1219200"/>
            <a:ext cx="7467600" cy="4525963"/>
          </a:xfrm>
        </p:spPr>
        <p:txBody>
          <a:bodyPr/>
          <a:lstStyle/>
          <a:p>
            <a:r>
              <a:rPr lang="en-US" dirty="0" smtClean="0"/>
              <a:t>There are large plates under the Earth’s surface that move around because of heat from the core (convection).</a:t>
            </a:r>
          </a:p>
        </p:txBody>
      </p:sp>
      <p:pic>
        <p:nvPicPr>
          <p:cNvPr id="1026" name="Picture 2" descr="http://www.cotf.edu/ete/images/modules/msese/earthsysflr/EFPlateP1.gif"/>
          <p:cNvPicPr>
            <a:picLocks noChangeAspect="1" noChangeArrowheads="1"/>
          </p:cNvPicPr>
          <p:nvPr/>
        </p:nvPicPr>
        <p:blipFill>
          <a:blip r:embed="rId2" cstate="print"/>
          <a:srcRect/>
          <a:stretch>
            <a:fillRect/>
          </a:stretch>
        </p:blipFill>
        <p:spPr bwMode="auto">
          <a:xfrm>
            <a:off x="4267200" y="2667000"/>
            <a:ext cx="4648200" cy="3990763"/>
          </a:xfrm>
          <a:prstGeom prst="rect">
            <a:avLst/>
          </a:prstGeom>
          <a:noFill/>
        </p:spPr>
      </p:pic>
      <p:pic>
        <p:nvPicPr>
          <p:cNvPr id="1028" name="Picture 4" descr="http://www.ceoe.udel.edu/deepsea/level-2/geology/movingplate2.gif"/>
          <p:cNvPicPr>
            <a:picLocks noChangeAspect="1" noChangeArrowheads="1"/>
          </p:cNvPicPr>
          <p:nvPr/>
        </p:nvPicPr>
        <p:blipFill>
          <a:blip r:embed="rId3" cstate="print"/>
          <a:srcRect/>
          <a:stretch>
            <a:fillRect/>
          </a:stretch>
        </p:blipFill>
        <p:spPr bwMode="auto">
          <a:xfrm>
            <a:off x="228600" y="2971800"/>
            <a:ext cx="3810000" cy="33528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467600" cy="1143000"/>
          </a:xfrm>
        </p:spPr>
        <p:txBody>
          <a:bodyPr/>
          <a:lstStyle/>
          <a:p>
            <a:r>
              <a:rPr lang="en-US" u="sng" dirty="0" smtClean="0">
                <a:hlinkClick r:id="rId2"/>
              </a:rPr>
              <a:t>Brain Pop - Mutations</a:t>
            </a:r>
            <a:endParaRPr lang="en-US" u="sng" dirty="0"/>
          </a:p>
        </p:txBody>
      </p:sp>
      <p:sp>
        <p:nvSpPr>
          <p:cNvPr id="1026" name="AutoShape 2" descr="data:image/jpeg;base64,/9j/4AAQSkZJRgABAQAAAQABAAD/2wCEAAkGBxQSEhUUEhQUFBUUGRcVFRQYFxQUFxQXFBoYFhQVFRYYHCggGBonHBUVITEiJSkrLi4xGCAzODMsNyguLisBCgoKDg0OGxAQGiwkICQuLywsLCwsLCwsLCwsNC8sLCwsLCwsLCwsLCwsLCwsLCwsLCwsLCwsLCwsLCwsLCwsLP/AABEIAMMBAwMBEQACEQEDEQH/xAAcAAABBAMBAAAAAAAAAAAAAAAHAAMFBgIECAH/xABPEAABAwIACAsEBAoJAwUAAAABAAIDBBEFBgcSITFBcRMiMjVRYXKBkbGyI0KhwRQzgtEIJFJTYnODksLwNENUY6Kz0uHxF5OjFRYlRHT/xAAbAQACAwEBAQAAAAAAAAAAAAAAAwIEBQEGB//EADwRAAIBAgMGAwYEBgAHAQAAAAABAgMEETEyBRIhM0FxUWGBEyKhscHRI0KR8BQkQ1Lh8RU0U2JygqIG/9oADAMBAAIRAxEAPwAyJ5lCQAkAJACQAkAeh56SuYImqklkznnHh18IVR/vXLFueaz0ds26UW/AuGBeRB2Y/ILys+c+7+ZcWRdZ+SdyuT0sIakZqREjJ9NUzqbf1JEuNVdjvQk084Mj6w9keaX/AFPQZ+T1HkwWVnKXzZVdgetqtWXPiJuOWwJ5M+c6Xtn0OW5e8iRn0OYjpJeZNYSAGab3u0Uulk+7GVOnYckbcEdII8UxizQwC72W5xHkfmk0H7h15m9Ls3hMkdia+FvqX7h5hRq6GcQN8dPqmdv+FyNm8x9vqgmTWRJ5ElVY+7F5vXqbFJ4mTtKTjGOHn9Arlx6VpYIxnKTzZ4giJACQAkAJAArx2qWitlBOnidP5tig8yzBe6FRTKwkAJACQAkAJACQBztjib11V+uk+DiFh3HMfc9NbcmPYu2BuTDuj8mry0uc+/1LiyLlUck7lbqaWENSHFMiRrNNU79Fn3fekrm+h3oSSccGvf8As/NL/P6E/wAnqOphArOUrmyq7A9bVasufETcctgTyZ850vbPocty95EjPocxHSS8yawkAM0uo7z5pdLL1ZOpmPJhAjcCaBI3oefu+STR4JrzOs35dm8Jkuh2PUYwp9U/d8wo1dDOIG+On1LO2PS5GzuY+31QTyJXIqfbVA/u2fBx+9epsM2Y+1NEe4WlpGMJACQAkAJACQAGcoPOE37P/KYlvMtU9KDMQmFZprgxIOCQAkAJACsg7g8xIOHOWNTr1tV+vl+D3BYVbmS7s9Pb8qPZF8wONEO6P5Lyz5r7/Ut9C4VPIduKuVNDCGpDimRI6j0zzHozR/Pgkw5kjvQkU44NHljsnzCh+ddif5PUdUyBWMpPNdV2B62q1Zc+Iq45bApkz5zpe2fQ5bl7yJGdQ5iOkSvMmseoAapeT3nzKXS0/qTqah1MIEdg7RJMP0gfG6TT4SkjrN6XZvCZLodj1GMKfVP3LlTQziBxjkPYt7Y8nKOzua+32CeRI5Fz+MTj+6HwcPvXqbDUzI2noj3C6tMxRWQdwaEg4JACQAkABrKDzhN+z/ymJbzLVPSg1iUHlBd3WsjqrRlwmjx0PQhT8SM6HWA0VMrtYZiQcEgB5so1EKDi+hahXjhuyQjEDySjeazB0Yy4wZzTjL/TKr9fP/mPWLW5j7m/RWFOK8l8gg4JH1P7P5Ly39X1+pZ6FuqeS7cVcqaGdhqQ4pkDQwZpdMel5Hh/ylU85PzOs3004NO5Y3H5KD1rs/oTWljjtSk8iKK1lK5rquwPW1W7LnxEXHLYE8mfOdL2z6HLcveRIz6HMR0i7YvMGuj1dODVLyR3+aXS0onU1MdTCBoU+iokHS1p8glR5jO9Dbm2bwpy6dzsRrCf1T9y5U0s4gcY4/UDtjyco7O5r7BPI38irSaqYf3P8bV6ixeEmZm0IOcEl4hlDWt16StDFszFGnT1cWYSyX2KUY4C6tXf4YDakIEgD1rSdS43gTjByeCHhGBrUN5vIsKlCCxmBbKHJ/8AIT/s/wDKYuYDVUTXBBiTTPPWPI1LjSZOFSUMh64d1FQwcSypQq8HmNPjIU1LEr1KTgYrosSAECg6m1kc2YfN6moPTNMf/I5YNXmPueppaI9l8gi4LGmLez5Ly65nqWehbanku3FXKmhhDUhxTIDcEAZfN2kuO861xRSyAcXQGn8pu53yUHrXr9Ca0v0M5NR3FSlkyKzK3lL5squwPW1W7LnxEV+WwJ5M+c6Xtn0OW5e8iRn0OYjpB+zeF5hmujJdODVLyBuS6WhE6mpjqYQGxAM/P94jN7ta5urHEBTbN4XJdO5KPXsNYS+qfuK5U0s4DrHAewHbb5OUNn830CeRs5GXWrJeuE+ti9RY632MvaTaprDxDEtUwhIASAHY4dp0KDl4FinQx4yyPXS20NQo45k5VlFYQGSVMqttvFgZyg84Tfs/8piW8yzT0oMyYVRIASAM+E0WKju8cUO9q3FxkNSSBoJcQANZJsBvJUhSTbwREyY00TTY1dOD+tZ8dKX7WHii0rC5axVOX6Mk6apZI0Oje17Tqc0hwPeFNNPIryhKDwksH5nN+Gjeon/Wy+tywqut9z09LRHsgk4M5UW9nyXllzPUs9C11PJduKu1NDCGpDimQEgBIAbfym96i9SJLSzKXUdyJZMI5lbyl82VXYHrarllz4levy2BPJnznS9s+hy3L3kSM+hzEdISau8eYXmJGwjIrpEbpuQ3cFCnoXYlPUxxTIiQA3Ns3hRn07ko9ew3hH6p/ZK5U0s4gdY3/wBH+235qGz+d6MJ5DmR0/jr+uF/rjXqLHmPsZe0uUu/3DMtUwhIA0MKYbp6UA1ErIwdIDjxnW15rdZ7lCc4xXFli3tqtaX4cW+xBjKbg97s3hyB0mOUDvOb5pMa9JdTSq7KvpLHc9MV9ywYOwlDUNzoJGSN2lrg63UbajvT4yUuKZlVaNSk92pFp+ZtqQoF2OkTTWSktB5Gwfm2KDzLENIUVMriQAkAYSSBoLnEANBJJ1ADSSUHUm3gjnnHbGuSvmcc5wgabRR3sLDQHuG1x19V7LKrVXN+R77Z2z4WtNcPeeb+nYraSaJvYHwvNSyCSCRzHDXbU4dDm6nDqKlCbi8UJuLenXhuVFiv3kMVeEmlznPNnPLnGwNruJJt3lQcJTbaMevR9g1Hp0L3Q46UTXMJmsGlt/Zy7LforCjsy538XHr4r7kfaRJ+bKNg4tIFRrH5qf8A0K1OwruLSj8V9zkakVJMz/6kYN/tH/in/wBCn/A1/wC34r7nN9Hhyk4N/tB/7U/+hH8DX/t+K+4b6KRV4ZwrhUuNKHw09yG5rhFcD8qS+c49Ibo2Latdl8MVHHzZBRnUyKthvFetpfazMdYEEytfn2Owkg3bp2lW6lrOmuK4HJU5RzRe8mWPD5j9EqXF7yLwyuN3OtrjedptpB16DfYsHaFoox9pD1R2lP391lsyl82VXYHraq9lz4nK/LYE8mfOdL2z6HLcveRIz6HMR0dUvDWkkgAWJJ1AAgkleXll+hsRzAJjxjxLXSObG5zKYEhjAS3hAPfk6b9B0DRtXoba0jSWL1fvIqb+/wAehWaOsliN4pJI3dLHOYfFpVlwUuDWIByxErMIZn4+GFpF2OJtO3oD2gZpFukhw232Kq7DnNb1PBPwb/2WYU6nUl8MY3UlK4NqJHRk6QTFMWnps5rCD4rLqbMuabwlH4r7hJ7rwZGS5RsHG34xtB+qn/0JMrGu8Pd+K+5yNSKMKzKLg5zHAVGkggeyn1/uInY13FpR+K+5zfiUzGLGillhzWS3dnNNsyQatetqXZ7PuKdTelHh3X3OynFolMjFS19e7NN/YPvoI9+PpXoLODjN4+Bm7RadH1X1DctIwit4/wCMRoaQyMAMjyI476QHOBOcR1AE77JNepuRxRo7Ms1dV1B5Li+xz7W1r5nukle573aS5xuT9w6llttvFnu6dOFOO5BYJdBhcGEjgHDMtJMyaJxBaRnNvYPbtY7pB/31hThNweKK91bQuKbpzWfwfijpLBlc2eKOVnJka143OF7Hr2LXjJSWKPndalKlUcJZp4FIxqoc6qkdnWvmbP0GhcZOL4BBUhAkAJAFRyqV5iwdLY2MpbENzjdw/da5IuZYU2auxaXtLuOPTj+mXxAAss92JAGbqmJsMrXRSuncYjTyNceDYA48M2Rt9N22toPdtsU1BweJkXs7mNxD2eOHllnxx9PEtFFiTFURQvL33cC55a5ozb6mhpab7L3I1FYFXatSjUlFJcMuD+eJYuaXtpJPpiaOMmIPAQulhkc/MGc9rgL5o1kEdGu38mxZ7Z9tUVOpFLHJrxKVa03I70XiUZbpSEgCQwBTwyTsZUFzY3Gzi10UZHXnynMaBrub6rbV1EKjajijoKlljpKZ8bhC2CJjBCbObI3Nvwr5nk2IPFtbrutR71GeOPDw/fzLcKNWNXexwiiHwDhdldHM4t9hd0Tc7+sYGjPcQdQOcRbq7hO3qe1cnLIsxmqkW8OAFMC58c8VQxr+DimjJkzXZos4aHOtYEjZ1rHqUt+nJYcOJkNvFSXTDiHfKXzZVdgetq8/Zc+JZr8tgTyZ850vbPocty95EjPocxBryl1RjwZUke80M/7jmsPwcVh2cd6vH9f04mjWeEGc7xL0LK9PIJlHiPwFbRyxEz07nBxdYcRzWl7XOtozSQCD3dF9CnbYThKPFF32O7OOHFFowrjKIK+OB1rSxi2kCzy4houemxG+y7VuHCtwWPQsSqKM1F9fmPY/ZlRSFslOYY2ZsnDiVjy3NNiSDqve3es+6r3rg/w8V44r5IrOEkm6s+HYHdLi9QO/+xIT0B8I8wsOpeXkfyJekicaNF/mfwJaDFCiI1TO/bQ/IhU5bSu14L/1kOVtSfj+qN6PE6j/ALPMf2l/TIkvad1/1I/p/gmrWl/a/wBf8kzgOlio3Z9PDLG6xbexfodYkaSRsCWtoXalvKosfT7HJ2lCcd2UOHr9ybOMsu0y/wDbPyapvaV8/wCqv/kWtnWi/p/P7kDjTWieGXhnSPDWOdG10bgGPDTZzXZotfRe/Qp07y6qThGcsePHiuPoWLa3o0Z4044Y+QMYaw8DwBhiBEzpjUW9q8OaGNivrDBpNtV7bz6SdSLpqKFW1pWjdyqzy48fHHIwVc1xIAOWRqsL6AsP9VK9g7Lg2Tze5aVo8YYHitv01G63l1Sf0+hsYwMvUP8As+lqezJjkXt8A2aFFTZYnbxeXAZewjWppplWdOUczFdIA4y3v/FIR0zX8GP+9VLzSu56H/8AOr8eT/7fqgMrPPXiQAkAW3BmNFOyFjfo2c5jQHG0ekjWbnXfSVkV9n1pVG/aYJvzMyrXjF4uOJJYUqax7eDp6LNL7tJMsINjosAHW7yq9rRtt9OpVx8FgyvVuZtYRh8UVWXETCFr/Qmi397Cf4lvfxVFLF1Pgyju1G8FH4mLcnuEXC/0Vo/bRD+NSV5Q/v8Ah/g441F0I7DeJ9ZTRcNLBaO9i5rmyWvexcGklo0azo1JlC6pVXhCX0OTU4akaOFcZKmpaGzSue1upuhoNtrg0DOPWVdlKUs2EriUlhIuOIGOFLBTOgqS5mlxBzXPD2v1jigkHX8NKtWtWME94sUbmChuy4HmF8ZBXOhwdg+PMie5jSS3NuAQ7Q0ami2cTrNvFV5dxVN9IoXUrb6VOmuARspfNlV2B62ry1lz4na/LYE8mfOdL2z6HLcveRIz6HMQbMpGD3z4OnZGLuAa8DaRG5ryB12abLCs6kadZSlkaVWLlHBHObXL0bRSjLAt+LOUCekYIi1s0Y5LXEtczqa4A6OohWaNzOlwzRZhdSgsMMSFw9hqSsnMrm8Z1mtY25sBoa0bSbnxKrze88WQqXDm8Wi/z0GG5aZkLogLi5eJWsle3NtmyccbDpG3btVWW1KWHs974eA2cq1SGDXBFefiBhBtr0jdOj62I/xpDvKCzn8H9hahVfQ2GYl4QjBd9DAtpJE0I1bnKE7ig1xn8GdSmvy/EUtNWwtz3xuY0W08Mx1r6BouqkZ2tWW7GWL/APFjlOounxLNk5kfVVXBTPlzMxztD7WItY6DvT6Nhb1J7sooVdXlalT3osJMmKQ9yeUdThG8ekH4p89gWryxRRjtyus0mUbKXJJQRtjL2y/SWysBzMwsDQ0Ovxje4k+Cpy2JTo1IzUnweP6GvYbRlc44xwww+P8AoGCuG+JACQAaMhkZNLP+u/gar1rLCLPK7epOdePb6ssuGaNpmde/u+kKxvMyFRikU7/3ZWXvw7v3WW8M2y8n/wAQuMcd75Ed+XiWzF3HQPjk+kAB0Tc/Ob74uBa35VyB132LVtdpKcZe04NLHuTjPFcSp4WxnnncSHGJmxjCW2HW4aXeXUs2vtGvVfB4LwX3E7qxxwKZjfUOcxgc5x4xOkk7OvepWU5yk95tm/sCP4k35Iqy0T04kAYyOsF1LEjOW7HEzweOKd6jVzRi180GPBRvJGesLytPhUIvItMzbtIG0K7NYxaQReDTEwWaAdgRFYRwBvF4mFMLsAOkEaR0qNLQjtTUyq4aya0FRciMwOPvQnMH7li3wC0Kd/Wh1x7laVCD8irVGRkX4lYQ3YHQ5x7yJBfwVr/iuC4w+P8Agh/DPx+BbsVsSafB/GjvJK4gOlfa9tea0DQ0aN56VQu7udbBPgsch9GkoYvyHcpfNlV2B62qdlz4i7jlsCeTPnOl7Z9DluXvIkZ9DmI6Pn5Ltx8l5apofY2IakD/ABmyWQVDnSwyGnc7jOaGh8ZOskNuC0nqNupaVHaU6cMJLHD9SvK3UpcHgaNDkaiB9tVPeOhjGx+JcXJ0tqS/LH44/YgrfxZdcA4o0dHpghaH/nHXfJ3Odpb3WVGrc1aup+g2NKMckS0vLZ9ryVSWuPqWI6X6Hs7CS22wglE4t4YdGchJLHHwPK36t/Zd5FSnpfYgDnG4/i563N+/5JVhzvRnZZGOST+nfYcPh/svSWnOXqZ20OQ/QNa2jz4IsvzdFGf148eC+5Vbnob+w3rXb6gtjdcLPawPXwmpLEyXCQkAXzEPD81PTSRwuDA6QuLrAu5LRYXuANHQqlzeVKPuQ4dTy+3ZNVopeH1Zu1eHqpzyTO7TbY3oHUkRv6+GoxN9kFS4UN7P1dI2b0qdusPdF4ksHfH/AJVQkRVZhPTZn733K1TodZEWyuYdmccy7ieVrJPQtK1jFY4I2tiyac2n4fUixOd6tbiPQKvI9M56kbiJfxEhtzidaklgKlJyzJCgHE3kqvV1FKu/eC9gE3MJ6Q0/BeYisK2HmznQt6ukTx2pceR1DdLyG7lCloRKpqY6mEDF/wAx5rjOown1t7XyKhPOPclDJ9ivZS+bKrsD1tV6y58StcctgTyZ850vbPocty95EjPocxHR83JO4+S8vPSzYjqR4OR9n5LmcPQ7+b1HFMgJADMvKZ3+SXLVH1GR0seTBYzWfVv7LvIqM9L7ADXHJ3sG9bx5OUNnL8V9js8jLJN/TR2Xely9Bav+Yj2Zn3/IfoGtbh54BeWSuM0w08WNzo2jYLDjHvIPgFiOu6tzNdFwX1N/Y3CUuwOQbJx6BNrIzE5Ud1DVXmIzFd3UcdefiWvFWcNp3ucffPfxW6Asm+hvVkl4fc83teTdZY+H1Z7PhNxcbBoHeVyNvHAysTXTCBt/TjweZt1X6uhJ9it/eO4monHCCoKeXCNaymp9cjgxrtjGC5fIeoC53C2tbFCgoRWOZo29SVKDjHNnQcmSugzHtbHYmBsDXaDmObf24H50nNJPV1m9hwTeIyNzUjFRTyeJzVhMvhmdE8WdE5zJG/pNJa4dxBS1S4Mtzv25xay6/vyLRi/gNtRSyzA3IeYRsDXZokYevO4w+yelZ93OdHcl0x4na+0N2rFQ048fM1KeMtaAd/ioTljJ4Fmq8ZMKuK5uKfss9K861hcPuzvQuatkTx+orjyOrMwpuQ3cFGnoXYlU1McUyB4Qg6NTcpm8+RS56o9yUcmV/KXzZVdgetqvWXPiVrjlsCeTPnOl7Z9DluXvIkZ9DmI6Qk1HcV5iWTNdZmEOlg3BRhxguxKWpjqmQEgBmXlM3nyS56o/voMjpY8mCxqr+rf2XeRUZ6WAMMdT7KMfp38Gn71zZuuXY7MjcV5nMcXMc5rr6HNJaRoN7Eb1duZyg04vB+RTu1jRl6fMuODsZqmJwPCOkG1ryX36gTpHcuUNo3FN6sV4PiYTgmQuWCGOlpIGPH41PI+ocNZawAjMJ3vbvId0BbNC23I4te9J4vy8jUsZqjvS8gYYtUctXOymibnySmzb6htc5x2NAuSegFWJUsXwLNC+cItT4+Ad/wDo5Ttkoy1xLIr/AErOveoI4wIGpoLrtI/JttF1J002hdO8nGEk82D/APCAwO2nro3xNDGTx57gNAMrXEPdbZoLNW252qW6scRDrzcVHHIjabNDAGXDXcex02Lg0EA7Ro+KwZ4uXvZ5foVLmvKtJOWaWHzMi1cxEDjWXGjYot4MnGnvRbXQwXRZF4w1nBxZoPGfoHZ94/LvVq0pb88Xkh1KKYV/wf8AFHgKd1dK32lQM2K+tsIOl3VnuF9zW9K2CwFxAHLmXLB4hwvMRoEzY5e8tzXf4mOPegCXyNw8JRYVBucxtPKOos4YutvAsqt7T9pRkvX9DmGJFYVFpDuCyKD9w2nmEHE912U/ZA8AQsiov5l9yayLurBwxk1HcVx5HVmY0/JbuCjT0IlPUxxTICQAzLy2d/klT1x9RkdL9Cv5S+bKrsD1tV+y58SrcctgTyZ850vbPocty95EjPocxHSLtRXmHka6zG6XkN3KFLQiVTUx1MICQAzNymbz5Jc9URkdLHkwWNVXId2XeRUZZMAWY7O4sQ63HwA+9d2auMn2CZF4FkDGOcb2B2bh96tXMXKSSKl3yJfvqXrJ5TNqqkO1thAkcCNv9WD36fsplhaN1sZLguP2MemsWC7LJhn6VhWc3u2G1OzqEV8//wAhkPevRlgJH4O2LQZDLXPbxpSYoSdkbD7Rw3vGb+z60AGRAAV/CWpLxUcv5LpYz9sMcPQfFAFAwQc6GPsgeGhYVxwqS7lVxbngjecANCQm2dlGMXgzKm29y5MbbdRVDLafH70QfQK9L8yIXFTAjsL4SZCLiLlSOHuQsPGPUTcAdbwt+hS9nBLr1JQjurA6vghaxrWMAa1gDWtGgNa0WAA6AAnEhxAHN34RPOjP/wA0frlQBN/g60udDhK44r2ws38WfOHg4eKjNYxaOrMq2F+WOyPmvP2+n1Nh5l8xHN2QfaHgXLLrL+af76E1pL0nHDGTUdxXJZM7HNGMHJbuCjT0o7PUxxTIiQAxJy27nJUuZH1GR0MgMpfNlV2B62q/Zc+JVuOWwJ5M+c6Xtn0OW5e8iRn0OYjpIrzJrDNGeIP52pVHQhlXWx5NFiQAzPymb/kUueqPcnHJjyYQG6jkO3HyXHkAJsdzpiHU/wDhUtmrhL0+oTI2iHsHb/8ASrVTmoq3fIkFzJhSCmwe+ocNMhfKdnEiBDRu4rj9pbVnDdp4+Jk0lhHE5eqZ3SPc9xu57i5x6S43J8SrY07GxQwYKWipoB/VxMB7VgXnvcSUAS6ABh+ENS5+DGv/ADc8bu5zXs/iCABPiwb07Dt4w8HGywb3nMnCKXE2ptZSo5FKtrZssba/Wlt4lyEN1shca6/MjzBypNB6m7fHV4q7YUd+e88l8yUmGjIhij9CouGkbaerDXuvrZGNMTLbDYlx7QB1LaFhGQAkAcsZbcI8NheexuIgyEfYaC7/ABOcEAFLIHRcFgmWU/10krx2Y2hnqa9clkzqzBvhgcZvZ+ZXnbfS+5sMu2T83ZD1F/m4rOuF/NfvwJrSX5MOGEvJO4+SjPSyUc0KDkjcEQ0oJ6mZqRESAGH/AFjdxSnzF2GrlsgMpfNlV2B62q/Zc+JUuOWwJ5M+c6Xtn0OW5e8iRn0OYjpJeZNYYoeQO/zSqGgbV1D6aKEgBmfWzf8AIpc849ycMn2HkwgYT8l24+S48gBDjqePGP0SfE/7JmzV7ku4TNSjb7A223806o/xSvcRcqMkg14x0/0fAtRGNHB0UjNHSIS0nx0r0sI7sUjLSwWBydQxh0jGnU5zQdxIBUjp22gBIApWWal4TA9UBraI3/uSMcfgCgAD4nvvAR+S9w+DT8ysTaCwq+gyORKyRXN1UUsEIqUXKTY69wAJJsBpJ6ANZUUm3giyR+T7AYwrhEyTaKWn9rMXWDRGzkRuJ0AOIN+oPXoqFJUoKIpvE6YwZWcMwSNBDH6Y7gguZ7ryDyQdYGu1r2JsHHDbQBGYy4ZZRUs1TJyYmF1r2znamMHW5xAG9AHG9ZUvmlfI85z5Xue4/lOeSSbdZKAOr6LB/wBAwMIdAdFTFrrfnHtOef33FJuHhSk/Jk6etdwI4bGlu4rBtsmazLhk6PFZ1Pf5X+ao3P8AzK7ElkEFSAwm5Ltx8lGel9iUdSFDyRuHkiGlBLUzNSIiQBrn60dn5pP9X0G/0/UgcpfNlV2B62rQsufEqXHLYE8mfOdL2z6HLcveRIz6HMR0kvMmsa9DyTvKTR0+o2rqNhOFCQAzUa29r5FLnnHuMhk+w8mCzCbkncfJceQAdxzPtmjojHxc5O2cvwn3+iOTzHMBRZzY29Lh4Z2n4JyW9cJeaF1eWw1Y/cbBdbb+zTnwjcV6UyTj5jiCCNY0juQB23RziSNjxpD2tcD1OAPzQA8gCAx2YJaGuhbpf9GlIb2mP4M97mEdyAOacSn8SQdDgfEW+SyNpL3ovyGQLGs0kQGNtfmMEY5T9fU0fefIrQsKO9PfeS+ZGTLxkmwV9LYKWMficRE1fJYj6ZOdMdMDthYALjUbE6nBbIsPKAEgDnzL9jlw0woIXXjgOdORqdLsZ1hgPi4/koArmRjFv6bhKMuF4qa08nQS0+yb3vsbbQ1yADvlPrxHScHfjTPa37LTnuP+EDvVK/nu0WvEZRXvoC2HByPtfJY9t1NZlqyanRukd6Aql2v5iPb7nY5BFQBhPyXbj5KE9LJQ1I9i5I3DyXY6UEs2ZKRESANcfW/ZSf6voN/p+pA5S+bKrsD1tWhZc+JUuOWwJ5M+c6Xtn0OW5e8iRn0OYjpJeZNY1qLU7tH5JNHJ9xtXNdjZThQkAM1GtvaHzS6mce4yGT7DyYLMZeSdxXHkAGMbz+MbmN+Z+asbP5PqzksyTxVZd0XefgVatljdr99BNd4UmFbDUhlwPVW0u+iVDLdYie37vFb5lnIyAOucl+EfpGCqN97kRCM9N4bxG/7iALSgCq4z1YgrKMvNoqvhaKToz5AH0533ZI0frEAc34osLJJo3aHNsCOthIPmszaS92LJwLQskmUeCmlwjWNihbnSTOzI2nUB0noAAJJ6iV6ShSVKCiKbxOo8FUtLgaiigvoBDWgDOlqZn68xg0ue47Ng6AE04WOnc4tBe3NcdJbe+b1X2lAFJysY9NwZTZsZBqpgWwt0HMGp0zh0DZ0nqBsAcsySFxLnEkkkkk3JJ0kknWUAdN5F8XRQYNE0ozZKm00hOtsdvYtP2SXW6XlAEBj/AIVM87NgGkDoBNm9+gnvWRtOeUfUdQXvLuU3DY0N3lZ9tmzUZZcmR0uH6Z+LP9km750ex2OQSFABuo5LtxUKmhk4akZR6huClHJEZZsyXTgkAeBgve2npXMFjidxeGBWspfNlV2B62q3Zc+Ii45bAnkz5zpe2fQ5bl7yJGfQ5iOkl5k1jxrANQ1riSWR1tvM9XTgkAM1Pu9oJdTp3GQ69h5MFmMmo7ihgBTGo/jLuoNH+EH5qzYr8FepyWZO4pDjM7B8lasf+ZfqV7nlhNxXlDhLA7VI0kd4zXfC3gt0zTlCupXRSPifyo3OY7tMJafiEAHr8HDDGfTVFKTphkErexKLEDqDmE/bQAXKqobG3OebNBAJ6M4htz0DTpOwaUAUnLVSudgqSRlw+nfFOwjW0seGlw3BxPcgDn3F6sMtZLIRYy8I8gagXODrDxKobRX4SfmShmWtYowyxNwrT4CpzUytE2EKlvsYLj8XhOlrpT7hfodblWzdVyV6kSFLJ9i7UPd/6jhNxfVyN9lGRZtJE73GM1NeRr2gaDpLrgE7jtjdBgynM0xu43EUQPGlcNg6ANF3bN9gQDlHGLDs1dUPqKh2c952aGtaOSxg2NA1DxublAFpyR4lf+oVPCTC1LTkPmcdDXkaWxXPTa7ugdFwgA5YewvwpzGaI292cRtPV0BAA/wtg6Z0j5S2zR+k3kt0DRfq+K8zdXEalRtMbRqR30iv4aHEb2vkVG21M1WT+S8+0eOix8Wv+5Qu1+JB9wjkExKOjdTyXbioVNDJw1Iyj1DcFJZEXmZLpw16mYtLbajr/nvSalRxawG04KSZsJworOUvmyq7A9bVasufETcctgTyZ850vbPocty95EjPocxHSS8yaw3O/NaSFCct2LZKEcZYCp3ktBO1FOTlFNhNJSwQ4pkRmp93tBLqdO6GQ69h5MFnjtRQAD8ZDepk+z6Wq3Zr8GP76kZZljxW0PZ2PkE+wf8AMv1EXXLLhSzmN7Xt1tNx8wepbxmgSyq0wbhKZ7W5rZ7TBuuxfy/8bXlAD2SHGD6FhOFzjaOb2EnRaS2aeqzww36AUAdUVtK2WN8UguyRrmPHS14LXDwJQBQcW8Iuwhg+twfO69XTNmpJSRYv0OZDOAemw7wTtCAOecU7mpYGgkuDhYC55JOruVO+X4LfY7F4Mv8A9Dk/Nv8A3XfcsHeXiM3o+JKZEsnplcMI1jSW3zqdj9Jkde/DuvrF+TfWdOwX9UKL7j/lOpcGgxtInqdQhaRZhtoMzvcGrRyjcaLaUAc2YyYwT187p6l5e86ANTWN2MY33Wj/AHNzcoAxxewJJWTCKMdb37GN2uP3bUAH3BFMKamZTREiJmm2gF7jpL3kDjEnp+SAHXPA0k2Cp31f2NFvq+C9Tjxw4GnhKqYYngOFy0rysWsQt6U1Ui2upRsMj2Y3jyKu2+s22TWS4+3eOoHwD/vXbte9D1+gRCeq50aqeQ7coVdDJ09SHGagpLIi8z1dOGphEaAev+fJV7jJMfQzZtqwIKzlL5squwPW1WrLnxE3HLYE8mfOdL2z6HLcveRIz6HMR0kvMmsMVx4h7kqvoG0tRnAOKNwUoLCKIT1McUyIzU+72mpdXp3Qyn17MeTBZ4UAAvDrr1Eva8gAr1qsKMexF5liwNJmSRncPEW+aXa1NyupPx+ZCtHeptFwXpjJKhlExYdWRsfFbhIQ82N+O22dmtsNLrtAHaKAAwgDqvJJjeMI0Lc916iC0cw0XNhxJdzgPEO6EAUXKLWvwPh2KvjBMVUwcM0f1gbZkzQOkNETx12QBQKTMhw4ODcHRuqDwTm6nRzk8ERvbI1Vb2O9bzXl8uJGeQZl5Mrgrxoyv1tU3g4M2jhtmhkXLzdQBl0EDshq9sWge6SdpJO8klAF5xUyeSTESVV4o9YZqkeOse4N+nq2oAKtJSMiaGRsaxrQGgAW0C5A69Z8SgB5AGQXl9oXXt6mEdKy8/MrzlizUwt9S/cqUcxttzY9yiYWHszvCt2+s3WSmS93404foE+H/KZdLScQU1VJDVVyHbkuroZOnqQ43UprIiz1dOGtXjid4Sa69wbR1D7DoG4JqyFvMreUvmyq7A9bVbsufERcctgTyZ850vbPocty95EjPocxHSS8yaxrYQPF70i40DqOo2GjQnoUz1BwZqtQ7TUurku6GU832Y8mCxIAA2FXXml7bvMrQoLClHsiLzLHRctnab5hZ7I1eXLsy6Felsrj21JPquD/AH5mNB4oStkgO5SsWTTzGeMexlNzb3JDpI6gdY7xsCAIzETGuTBlWyeO5ZyZo9kkZ5Q6nDWDsI6LggBpywxxYSwM2spncI2FzZWuGvMd7OVpGwgkEjZmIA59wZUcHNFJ+Q9j/wB1wPyUKsd6Dj4pnHxOj7rxhWA/gjJnUyEGctgbtFw9/wC6028SvVQ2hbyluqX0RY30ELAGKVNSaY2Zz/zr+M/u2N7gFcJE4gBEqMpxgt6TwQEfhDCBiey7fZu0OdtB2fzt09CwLnaUblOnRfD5/wCC7UsJxhg9T4pfQkgb6llGRkaOGH+yeOr5j70qFXGajgWbWP4sWUnCg9m7u8wtChrRts38mJ/HD1xv82p9yvdXf7nEFZUyQ1Vch25Lq6GTp6kOBMIHqAGascQpdVYwYym/eRnAeK3cFKGlEZ6mVzKXzZVdgetquWXPiV7jlsCeTPnOl7Z9DluXvIkZ9DmI6SXmTWNat90dJSK3HBeY6l1fkbKeJEgBmq1DtDzS6uS7oZTz9B5MFiQAA6s3lf1vd8XFaNPhTXZfIiyzUx47e03zCzZPBNnKmh9mXQG6hY306c96K7+DPPp7ol6u3u6Vde6+Ph1HKSZr19GyaN0crQ5jxZw+7oO0FWSQDsbsWn0MuabujdcxyflDoPQ4bR3oAfxPxukouEhdeSkqWujqIL2u17cwvjPuyAHQdtgDssAVt2vRpQB0Ni1V8NSQSX0ujbftAWd8QV4+5huVZR8ytJYMkUk4JOp3FWnok0dTaFZN/j7j+9/D7Hd9+JA4zsLTHK33TbvHGb5FQVWdTHfbfc0LCSkpU5df9MlJWNmj08l4B3X0gjrCzW3Rq4mpRcq9vu/nhw9V91wI3A9UYnmnl1jkHpHRu6PBX5rFbyMm6pKpH20PVfv4mxh02Zva4d5cwj4NKXHPA5Ywxxfg18pFRrW5zHAd2+4Vqm92SbNZokMnkWbWgazwbyeq+boTq0t6GPmcwwCmqh0Zq+QUutoYylrQ8EwWJAGEwu07iozWMWSjqRjSniBRpaEdqamV7KXzZVdgetqvWXPiVrjlsCeTPnOl7Z9DluXvIkZ9DmI6SXmTWNeo5TB1k+FkmprihsNMjYThQkAM1Wobx5pdXL1QynmPJgsSAAK5ntT+ssd+ctHFbnoRLHBy29oeazgqaX2LskLI8/UjuyaESuSnuLeGW1B16qguvy6kbhqtMUV2njEgN1HrJ8ArNlfXWHGba8+PzNm5pUnXVKEcMFi/ovqYvwe2qpgypbnh4udFiCdLS22ogEaVYntG43uEvgjGrySqNRyQI8b8TJaIl4vJATokA0tvqbINh69R+C2bS+hXWD4S8PsEZplXV4mWPBGOU9PE2Jls1l7a/ecXH4kqlVsadWbnLNkXBNh1XliuVjGGesDyGBwj90xi5PaIuQfAKzSVPDjn5mzYws3Bb7W91x+nQrclXNfjSS363P8AvVlRj4I140aOHCMf0R7FUSOIBdI4bQS5w32XJRWBydOnFYpJfoizYt1EziW6DE0bbXaTewG07daz7qnGUMepWhUo0Kib4OXDy7vsbmMFKHsDhy2kBttbrnV8+5LtKuKwYq4puhcN/klxfk+v7+xoV9cZaZpOhwfmk9NmnSmpYVsPIlQtlShJrJtfD/ZGugLIjK8bDwbT7x/KI/JHxTFNSqKEfV+H+R+7ux3n6D+TiN/0kylri0tcM6x4znEaAdpVi6qwilDr4C4QlLj8QpNvt0dSrLHqDw6DVZyD/O1QraGTpa0PJgsSAEQgBmkaQ0ApdJNQSYyo05Nor+Uvmyq7A9bVesufEq3HLYE8mfOdL2z6HLcveRIz6HMR0kvMmsMvYc9p2AFLkm5pjE1uNDyYLEgBmr5PePNLq6fVDKeoeTBZhK8t02uNttY67bVGUsOOBKMd7gBSSJ0VSQ9hs5+kEWDml17tPgQekK7vRq0cYvJHMHCWEkTstMWOaRpa4gtd06dR6D1KjCpvcOqzQVYYRfgy1VcmaxzvyeN3NNyPAFJo8eHmzIuaf40V/dGPxWHzMyb6lXrNykoI0tm0lb0JV6n7S+7+hS8K1EznFs1s5l7MbpAuL6LaTs1rUhCCSUchlP2Un7SH5s2/30Ik1cv5yT95/wB6s7q8C57Kl/av0RqYZqpjTyjPlLc2ztLyLXF77LJ1vGPtY8EVrunRVJvBJ9kD9bxgiQB0wvElUSAEgBIArOLBtM8DVmnRucLeZTquRrX/ABpRb8foWB8YJFxqNx1HTp+KzKTwqtLzNK7blYbzzwj9BiWkYdBaLZ5fbZnWOmylVnKM20+hPZvv20d7jn9TT4FslQ8PAcGgWB1aRp0bda7vOFJOPDEs7qlVe90N3BEzvp/B34jYbhugAEkgn4BWbWK9lv8AXF/QTcye9u9C2p5WGazkHu80qtoYylrQ8mixIASAEgCs5S+bKrsD1tVqy58RNxy2BPJnznS9s+hy3L3kSM+hzEdJLzJrCQAkAJADNXye8eaXV0/oMp6h5MFiQBQ8DnhmSCWzw2VwbcA2AAIt4nSqV3+HUThwxReoe/DCXEzwXGLysIu1rhYHTa+/cl1pNbs1mFKKe9B5Eo9t2uB23v3hMoN8X5mLtOKjUpYeC+B7E0DQNQFgk2/GbbLm2W1QSXj9yuYK01jydJBk+Bt5LTloKNxwtUl5FmSTIIjHAfiNT+qf5Kxac+HdHY5nPy9cWRI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xQSEhUUEhQUFBUUGRcVFRQYFxQUFxQXFBoYFhQVFRYYHCggGBonHBUVITEiJSkrLi4xGCAzODMsNyguLisBCgoKDg0OGxAQGiwkICQuLywsLCwsLCwsLCwsNC8sLCwsLCwsLCwsLCwsLCwsLCwsLCwsLCwsLCwsLCwsLCwsLP/AABEIAMMBAwMBEQACEQEDEQH/xAAcAAABBAMBAAAAAAAAAAAAAAAHAAMFBgIECAH/xABPEAABAwIACAsEBAoJAwUAAAABAAIDBBEFBgcSITFBcRMiMjVRYXKBkbGyI0KhwRQzgtEIJFJTYnODksLwNENUY6Kz0uHxF5OjFRYlRHT/xAAbAQACAwEBAQAAAAAAAAAAAAAAAwIEBQEGB//EADwRAAIBAgMGAwYEBgAHAQAAAAABAgMEETEyBRIhM0FxUWGBEyKhscHRI0KR8BQkQ1Lh8RU0U2JygqIG/9oADAMBAAIRAxEAPwAyJ5lCQAkAJACQAkAeh56SuYImqklkznnHh18IVR/vXLFueaz0ds26UW/AuGBeRB2Y/ILys+c+7+ZcWRdZ+SdyuT0sIakZqREjJ9NUzqbf1JEuNVdjvQk084Mj6w9keaX/AFPQZ+T1HkwWVnKXzZVdgetqtWXPiJuOWwJ5M+c6Xtn0OW5e8iRn0OYjpJeZNYSAGab3u0Uulk+7GVOnYckbcEdII8UxizQwC72W5xHkfmk0H7h15m9Ls3hMkdia+FvqX7h5hRq6GcQN8dPqmdv+FyNm8x9vqgmTWRJ5ElVY+7F5vXqbFJ4mTtKTjGOHn9Arlx6VpYIxnKTzZ4giJACQAkAJAArx2qWitlBOnidP5tig8yzBe6FRTKwkAJACQAkAJACQBztjib11V+uk+DiFh3HMfc9NbcmPYu2BuTDuj8mry0uc+/1LiyLlUck7lbqaWENSHFMiRrNNU79Fn3fekrm+h3oSSccGvf8As/NL/P6E/wAnqOphArOUrmyq7A9bVasufETcctgTyZ850vbPocty95EjPocxHSS8yawkAM0uo7z5pdLL1ZOpmPJhAjcCaBI3oefu+STR4JrzOs35dm8Jkuh2PUYwp9U/d8wo1dDOIG+On1LO2PS5GzuY+31QTyJXIqfbVA/u2fBx+9epsM2Y+1NEe4WlpGMJACQAkAJACQAGcoPOE37P/KYlvMtU9KDMQmFZprgxIOCQAkAJACsg7g8xIOHOWNTr1tV+vl+D3BYVbmS7s9Pb8qPZF8wONEO6P5Lyz5r7/Ut9C4VPIduKuVNDCGpDimRI6j0zzHozR/Pgkw5kjvQkU44NHljsnzCh+ddif5PUdUyBWMpPNdV2B62q1Zc+Iq45bApkz5zpe2fQ5bl7yJGdQ5iOkSvMmseoAapeT3nzKXS0/qTqah1MIEdg7RJMP0gfG6TT4SkjrN6XZvCZLodj1GMKfVP3LlTQziBxjkPYt7Y8nKOzua+32CeRI5Fz+MTj+6HwcPvXqbDUzI2noj3C6tMxRWQdwaEg4JACQAkABrKDzhN+z/ymJbzLVPSg1iUHlBd3WsjqrRlwmjx0PQhT8SM6HWA0VMrtYZiQcEgB5so1EKDi+hahXjhuyQjEDySjeazB0Yy4wZzTjL/TKr9fP/mPWLW5j7m/RWFOK8l8gg4JH1P7P5Ly39X1+pZ6FuqeS7cVcqaGdhqQ4pkDQwZpdMel5Hh/ylU85PzOs3004NO5Y3H5KD1rs/oTWljjtSk8iKK1lK5rquwPW1W7LnxEXHLYE8mfOdL2z6HLcveRIz6HMR0i7YvMGuj1dODVLyR3+aXS0onU1MdTCBoU+iokHS1p8glR5jO9Dbm2bwpy6dzsRrCf1T9y5U0s4gcY4/UDtjyco7O5r7BPI38irSaqYf3P8bV6ixeEmZm0IOcEl4hlDWt16StDFszFGnT1cWYSyX2KUY4C6tXf4YDakIEgD1rSdS43gTjByeCHhGBrUN5vIsKlCCxmBbKHJ/8AIT/s/wDKYuYDVUTXBBiTTPPWPI1LjSZOFSUMh64d1FQwcSypQq8HmNPjIU1LEr1KTgYrosSAECg6m1kc2YfN6moPTNMf/I5YNXmPueppaI9l8gi4LGmLez5Ly65nqWehbanku3FXKmhhDUhxTIDcEAZfN2kuO861xRSyAcXQGn8pu53yUHrXr9Ca0v0M5NR3FSlkyKzK3lL5squwPW1W7LnxEV+WwJ5M+c6Xtn0OW5e8iRn0OYjpB+zeF5hmujJdODVLyBuS6WhE6mpjqYQGxAM/P94jN7ta5urHEBTbN4XJdO5KPXsNYS+qfuK5U0s4DrHAewHbb5OUNn830CeRs5GXWrJeuE+ti9RY632MvaTaprDxDEtUwhIASAHY4dp0KDl4FinQx4yyPXS20NQo45k5VlFYQGSVMqttvFgZyg84Tfs/8piW8yzT0oMyYVRIASAM+E0WKju8cUO9q3FxkNSSBoJcQANZJsBvJUhSTbwREyY00TTY1dOD+tZ8dKX7WHii0rC5axVOX6Mk6apZI0Oje17Tqc0hwPeFNNPIryhKDwksH5nN+Gjeon/Wy+tywqut9z09LRHsgk4M5UW9nyXllzPUs9C11PJduKu1NDCGpDimQEgBIAbfym96i9SJLSzKXUdyJZMI5lbyl82VXYHrarllz4levy2BPJnznS9s+hy3L3kSM+hzEdISau8eYXmJGwjIrpEbpuQ3cFCnoXYlPUxxTIiQA3Ns3hRn07ko9ew3hH6p/ZK5U0s4gdY3/wBH+235qGz+d6MJ5DmR0/jr+uF/rjXqLHmPsZe0uUu/3DMtUwhIA0MKYbp6UA1ErIwdIDjxnW15rdZ7lCc4xXFli3tqtaX4cW+xBjKbg97s3hyB0mOUDvOb5pMa9JdTSq7KvpLHc9MV9ywYOwlDUNzoJGSN2lrg63UbajvT4yUuKZlVaNSk92pFp+ZtqQoF2OkTTWSktB5Gwfm2KDzLENIUVMriQAkAYSSBoLnEANBJJ1ADSSUHUm3gjnnHbGuSvmcc5wgabRR3sLDQHuG1x19V7LKrVXN+R77Z2z4WtNcPeeb+nYraSaJvYHwvNSyCSCRzHDXbU4dDm6nDqKlCbi8UJuLenXhuVFiv3kMVeEmlznPNnPLnGwNruJJt3lQcJTbaMevR9g1Hp0L3Q46UTXMJmsGlt/Zy7LforCjsy538XHr4r7kfaRJ+bKNg4tIFRrH5qf8A0K1OwruLSj8V9zkakVJMz/6kYN/tH/in/wBCn/A1/wC34r7nN9Hhyk4N/tB/7U/+hH8DX/t+K+4b6KRV4ZwrhUuNKHw09yG5rhFcD8qS+c49Ibo2Latdl8MVHHzZBRnUyKthvFetpfazMdYEEytfn2Owkg3bp2lW6lrOmuK4HJU5RzRe8mWPD5j9EqXF7yLwyuN3OtrjedptpB16DfYsHaFoox9pD1R2lP391lsyl82VXYHraq9lz4nK/LYE8mfOdL2z6HLcveRIz6HMR0dUvDWkkgAWJJ1AAgkleXll+hsRzAJjxjxLXSObG5zKYEhjAS3hAPfk6b9B0DRtXoba0jSWL1fvIqb+/wAehWaOsliN4pJI3dLHOYfFpVlwUuDWIByxErMIZn4+GFpF2OJtO3oD2gZpFukhw232Kq7DnNb1PBPwb/2WYU6nUl8MY3UlK4NqJHRk6QTFMWnps5rCD4rLqbMuabwlH4r7hJ7rwZGS5RsHG34xtB+qn/0JMrGu8Pd+K+5yNSKMKzKLg5zHAVGkggeyn1/uInY13FpR+K+5zfiUzGLGillhzWS3dnNNsyQatetqXZ7PuKdTelHh3X3OynFolMjFS19e7NN/YPvoI9+PpXoLODjN4+Bm7RadH1X1DctIwit4/wCMRoaQyMAMjyI476QHOBOcR1AE77JNepuRxRo7Ms1dV1B5Li+xz7W1r5nukle573aS5xuT9w6llttvFnu6dOFOO5BYJdBhcGEjgHDMtJMyaJxBaRnNvYPbtY7pB/31hThNweKK91bQuKbpzWfwfijpLBlc2eKOVnJka143OF7Hr2LXjJSWKPndalKlUcJZp4FIxqoc6qkdnWvmbP0GhcZOL4BBUhAkAJAFRyqV5iwdLY2MpbENzjdw/da5IuZYU2auxaXtLuOPTj+mXxAAss92JAGbqmJsMrXRSuncYjTyNceDYA48M2Rt9N22toPdtsU1BweJkXs7mNxD2eOHllnxx9PEtFFiTFURQvL33cC55a5ozb6mhpab7L3I1FYFXatSjUlFJcMuD+eJYuaXtpJPpiaOMmIPAQulhkc/MGc9rgL5o1kEdGu38mxZ7Z9tUVOpFLHJrxKVa03I70XiUZbpSEgCQwBTwyTsZUFzY3Gzi10UZHXnynMaBrub6rbV1EKjajijoKlljpKZ8bhC2CJjBCbObI3Nvwr5nk2IPFtbrutR71GeOPDw/fzLcKNWNXexwiiHwDhdldHM4t9hd0Tc7+sYGjPcQdQOcRbq7hO3qe1cnLIsxmqkW8OAFMC58c8VQxr+DimjJkzXZos4aHOtYEjZ1rHqUt+nJYcOJkNvFSXTDiHfKXzZVdgetq8/Zc+JZr8tgTyZ850vbPocty95EjPocxBryl1RjwZUke80M/7jmsPwcVh2cd6vH9f04mjWeEGc7xL0LK9PIJlHiPwFbRyxEz07nBxdYcRzWl7XOtozSQCD3dF9CnbYThKPFF32O7OOHFFowrjKIK+OB1rSxi2kCzy4houemxG+y7VuHCtwWPQsSqKM1F9fmPY/ZlRSFslOYY2ZsnDiVjy3NNiSDqve3es+6r3rg/w8V44r5IrOEkm6s+HYHdLi9QO/+xIT0B8I8wsOpeXkfyJekicaNF/mfwJaDFCiI1TO/bQ/IhU5bSu14L/1kOVtSfj+qN6PE6j/ALPMf2l/TIkvad1/1I/p/gmrWl/a/wBf8kzgOlio3Z9PDLG6xbexfodYkaSRsCWtoXalvKosfT7HJ2lCcd2UOHr9ybOMsu0y/wDbPyapvaV8/wCqv/kWtnWi/p/P7kDjTWieGXhnSPDWOdG10bgGPDTZzXZotfRe/Qp07y6qThGcsePHiuPoWLa3o0Z4044Y+QMYaw8DwBhiBEzpjUW9q8OaGNivrDBpNtV7bz6SdSLpqKFW1pWjdyqzy48fHHIwVc1xIAOWRqsL6AsP9VK9g7Lg2Tze5aVo8YYHitv01G63l1Sf0+hsYwMvUP8As+lqezJjkXt8A2aFFTZYnbxeXAZewjWppplWdOUczFdIA4y3v/FIR0zX8GP+9VLzSu56H/8AOr8eT/7fqgMrPPXiQAkAW3BmNFOyFjfo2c5jQHG0ekjWbnXfSVkV9n1pVG/aYJvzMyrXjF4uOJJYUqax7eDp6LNL7tJMsINjosAHW7yq9rRtt9OpVx8FgyvVuZtYRh8UVWXETCFr/Qmi397Cf4lvfxVFLF1Pgyju1G8FH4mLcnuEXC/0Vo/bRD+NSV5Q/v8Ah/g441F0I7DeJ9ZTRcNLBaO9i5rmyWvexcGklo0azo1JlC6pVXhCX0OTU4akaOFcZKmpaGzSue1upuhoNtrg0DOPWVdlKUs2EriUlhIuOIGOFLBTOgqS5mlxBzXPD2v1jigkHX8NKtWtWME94sUbmChuy4HmF8ZBXOhwdg+PMie5jSS3NuAQ7Q0ami2cTrNvFV5dxVN9IoXUrb6VOmuARspfNlV2B62ry1lz4na/LYE8mfOdL2z6HLcveRIz6HMQbMpGD3z4OnZGLuAa8DaRG5ryB12abLCs6kadZSlkaVWLlHBHObXL0bRSjLAt+LOUCekYIi1s0Y5LXEtczqa4A6OohWaNzOlwzRZhdSgsMMSFw9hqSsnMrm8Z1mtY25sBoa0bSbnxKrze88WQqXDm8Wi/z0GG5aZkLogLi5eJWsle3NtmyccbDpG3btVWW1KWHs974eA2cq1SGDXBFefiBhBtr0jdOj62I/xpDvKCzn8H9hahVfQ2GYl4QjBd9DAtpJE0I1bnKE7ig1xn8GdSmvy/EUtNWwtz3xuY0W08Mx1r6BouqkZ2tWW7GWL/APFjlOounxLNk5kfVVXBTPlzMxztD7WItY6DvT6Nhb1J7sooVdXlalT3osJMmKQ9yeUdThG8ekH4p89gWryxRRjtyus0mUbKXJJQRtjL2y/SWysBzMwsDQ0Ovxje4k+Cpy2JTo1IzUnweP6GvYbRlc44xwww+P8AoGCuG+JACQAaMhkZNLP+u/gar1rLCLPK7epOdePb6ssuGaNpmde/u+kKxvMyFRikU7/3ZWXvw7v3WW8M2y8n/wAQuMcd75Ed+XiWzF3HQPjk+kAB0Tc/Ob74uBa35VyB132LVtdpKcZe04NLHuTjPFcSp4WxnnncSHGJmxjCW2HW4aXeXUs2vtGvVfB4LwX3E7qxxwKZjfUOcxgc5x4xOkk7OvepWU5yk95tm/sCP4k35Iqy0T04kAYyOsF1LEjOW7HEzweOKd6jVzRi180GPBRvJGesLytPhUIvItMzbtIG0K7NYxaQReDTEwWaAdgRFYRwBvF4mFMLsAOkEaR0qNLQjtTUyq4aya0FRciMwOPvQnMH7li3wC0Kd/Wh1x7laVCD8irVGRkX4lYQ3YHQ5x7yJBfwVr/iuC4w+P8Agh/DPx+BbsVsSafB/GjvJK4gOlfa9tea0DQ0aN56VQu7udbBPgsch9GkoYvyHcpfNlV2B62qdlz4i7jlsCeTPnOl7Z9DluXvIkZ9DmI6Pn5Ltx8l5apofY2IakD/ABmyWQVDnSwyGnc7jOaGh8ZOskNuC0nqNupaVHaU6cMJLHD9SvK3UpcHgaNDkaiB9tVPeOhjGx+JcXJ0tqS/LH44/YgrfxZdcA4o0dHpghaH/nHXfJ3Odpb3WVGrc1aup+g2NKMckS0vLZ9ryVSWuPqWI6X6Hs7CS22wglE4t4YdGchJLHHwPK36t/Zd5FSnpfYgDnG4/i563N+/5JVhzvRnZZGOST+nfYcPh/svSWnOXqZ20OQ/QNa2jz4IsvzdFGf148eC+5Vbnob+w3rXb6gtjdcLPawPXwmpLEyXCQkAXzEPD81PTSRwuDA6QuLrAu5LRYXuANHQqlzeVKPuQ4dTy+3ZNVopeH1Zu1eHqpzyTO7TbY3oHUkRv6+GoxN9kFS4UN7P1dI2b0qdusPdF4ksHfH/AJVQkRVZhPTZn733K1TodZEWyuYdmccy7ieVrJPQtK1jFY4I2tiyac2n4fUixOd6tbiPQKvI9M56kbiJfxEhtzidaklgKlJyzJCgHE3kqvV1FKu/eC9gE3MJ6Q0/BeYisK2HmznQt6ukTx2pceR1DdLyG7lCloRKpqY6mEDF/wAx5rjOown1t7XyKhPOPclDJ9ivZS+bKrsD1tV6y58StcctgTyZ850vbPocty95EjPocxHR83JO4+S8vPSzYjqR4OR9n5LmcPQ7+b1HFMgJADMvKZ3+SXLVH1GR0seTBYzWfVv7LvIqM9L7ADXHJ3sG9bx5OUNnL8V9js8jLJN/TR2Xely9Bav+Yj2Zn3/IfoGtbh54BeWSuM0w08WNzo2jYLDjHvIPgFiOu6tzNdFwX1N/Y3CUuwOQbJx6BNrIzE5Ud1DVXmIzFd3UcdefiWvFWcNp3ucffPfxW6Asm+hvVkl4fc83teTdZY+H1Z7PhNxcbBoHeVyNvHAysTXTCBt/TjweZt1X6uhJ9it/eO4monHCCoKeXCNaymp9cjgxrtjGC5fIeoC53C2tbFCgoRWOZo29SVKDjHNnQcmSugzHtbHYmBsDXaDmObf24H50nNJPV1m9hwTeIyNzUjFRTyeJzVhMvhmdE8WdE5zJG/pNJa4dxBS1S4Mtzv25xay6/vyLRi/gNtRSyzA3IeYRsDXZokYevO4w+yelZ93OdHcl0x4na+0N2rFQ048fM1KeMtaAd/ioTljJ4Fmq8ZMKuK5uKfss9K861hcPuzvQuatkTx+orjyOrMwpuQ3cFGnoXYlU1McUyB4Qg6NTcpm8+RS56o9yUcmV/KXzZVdgetqvWXPiVrjlsCeTPnOl7Z9DluXvIkZ9DmI6Qk1HcV5iWTNdZmEOlg3BRhxguxKWpjqmQEgBmXlM3nyS56o/voMjpY8mCxqr+rf2XeRUZ6WAMMdT7KMfp38Gn71zZuuXY7MjcV5nMcXMc5rr6HNJaRoN7Eb1duZyg04vB+RTu1jRl6fMuODsZqmJwPCOkG1ryX36gTpHcuUNo3FN6sV4PiYTgmQuWCGOlpIGPH41PI+ocNZawAjMJ3vbvId0BbNC23I4te9J4vy8jUsZqjvS8gYYtUctXOymibnySmzb6htc5x2NAuSegFWJUsXwLNC+cItT4+Ad/wDo5Ttkoy1xLIr/AErOveoI4wIGpoLrtI/JttF1J002hdO8nGEk82D/APCAwO2nro3xNDGTx57gNAMrXEPdbZoLNW252qW6scRDrzcVHHIjabNDAGXDXcex02Lg0EA7Ro+KwZ4uXvZ5foVLmvKtJOWaWHzMi1cxEDjWXGjYot4MnGnvRbXQwXRZF4w1nBxZoPGfoHZ94/LvVq0pb88Xkh1KKYV/wf8AFHgKd1dK32lQM2K+tsIOl3VnuF9zW9K2CwFxAHLmXLB4hwvMRoEzY5e8tzXf4mOPegCXyNw8JRYVBucxtPKOos4YutvAsqt7T9pRkvX9DmGJFYVFpDuCyKD9w2nmEHE912U/ZA8AQsiov5l9yayLurBwxk1HcVx5HVmY0/JbuCjT0IlPUxxTICQAzLy2d/klT1x9RkdL9Cv5S+bKrsD1tV+y58SrcctgTyZ850vbPocty95EjPocxHSLtRXmHka6zG6XkN3KFLQiVTUx1MICQAzNymbz5Jc9URkdLHkwWNVXId2XeRUZZMAWY7O4sQ63HwA+9d2auMn2CZF4FkDGOcb2B2bh96tXMXKSSKl3yJfvqXrJ5TNqqkO1thAkcCNv9WD36fsplhaN1sZLguP2MemsWC7LJhn6VhWc3u2G1OzqEV8//wAhkPevRlgJH4O2LQZDLXPbxpSYoSdkbD7Rw3vGb+z60AGRAAV/CWpLxUcv5LpYz9sMcPQfFAFAwQc6GPsgeGhYVxwqS7lVxbngjecANCQm2dlGMXgzKm29y5MbbdRVDLafH70QfQK9L8yIXFTAjsL4SZCLiLlSOHuQsPGPUTcAdbwt+hS9nBLr1JQjurA6vghaxrWMAa1gDWtGgNa0WAA6AAnEhxAHN34RPOjP/wA0frlQBN/g60udDhK44r2ws38WfOHg4eKjNYxaOrMq2F+WOyPmvP2+n1Nh5l8xHN2QfaHgXLLrL+af76E1pL0nHDGTUdxXJZM7HNGMHJbuCjT0o7PUxxTIiQAxJy27nJUuZH1GR0MgMpfNlV2B62q/Zc+JVuOWwJ5M+c6Xtn0OW5e8iRn0OYjpIrzJrDNGeIP52pVHQhlXWx5NFiQAzPymb/kUueqPcnHJjyYQG6jkO3HyXHkAJsdzpiHU/wDhUtmrhL0+oTI2iHsHb/8ASrVTmoq3fIkFzJhSCmwe+ocNMhfKdnEiBDRu4rj9pbVnDdp4+Jk0lhHE5eqZ3SPc9xu57i5x6S43J8SrY07GxQwYKWipoB/VxMB7VgXnvcSUAS6ABh+ENS5+DGv/ADc8bu5zXs/iCABPiwb07Dt4w8HGywb3nMnCKXE2ptZSo5FKtrZssba/Wlt4lyEN1shca6/MjzBypNB6m7fHV4q7YUd+e88l8yUmGjIhij9CouGkbaerDXuvrZGNMTLbDYlx7QB1LaFhGQAkAcsZbcI8NheexuIgyEfYaC7/ABOcEAFLIHRcFgmWU/10krx2Y2hnqa9clkzqzBvhgcZvZ+ZXnbfS+5sMu2T83ZD1F/m4rOuF/NfvwJrSX5MOGEvJO4+SjPSyUc0KDkjcEQ0oJ6mZqRESAGH/AFjdxSnzF2GrlsgMpfNlV2B62q/Zc+JUuOWwJ5M+c6Xtn0OW5e8iRn0OYjpJeZNYYoeQO/zSqGgbV1D6aKEgBmfWzf8AIpc849ycMn2HkwgYT8l24+S48gBDjqePGP0SfE/7JmzV7ku4TNSjb7A223806o/xSvcRcqMkg14x0/0fAtRGNHB0UjNHSIS0nx0r0sI7sUjLSwWBydQxh0jGnU5zQdxIBUjp22gBIApWWal4TA9UBraI3/uSMcfgCgAD4nvvAR+S9w+DT8ysTaCwq+gyORKyRXN1UUsEIqUXKTY69wAJJsBpJ6ANZUUm3giyR+T7AYwrhEyTaKWn9rMXWDRGzkRuJ0AOIN+oPXoqFJUoKIpvE6YwZWcMwSNBDH6Y7gguZ7ryDyQdYGu1r2JsHHDbQBGYy4ZZRUs1TJyYmF1r2znamMHW5xAG9AHG9ZUvmlfI85z5Xue4/lOeSSbdZKAOr6LB/wBAwMIdAdFTFrrfnHtOef33FJuHhSk/Jk6etdwI4bGlu4rBtsmazLhk6PFZ1Pf5X+ao3P8AzK7ElkEFSAwm5Ltx8lGel9iUdSFDyRuHkiGlBLUzNSIiQBrn60dn5pP9X0G/0/UgcpfNlV2B62rQsufEqXHLYE8mfOdL2z6HLcveRIz6HMR0kvMmsa9DyTvKTR0+o2rqNhOFCQAzUa29r5FLnnHuMhk+w8mCzCbkncfJceQAdxzPtmjojHxc5O2cvwn3+iOTzHMBRZzY29Lh4Z2n4JyW9cJeaF1eWw1Y/cbBdbb+zTnwjcV6UyTj5jiCCNY0juQB23RziSNjxpD2tcD1OAPzQA8gCAx2YJaGuhbpf9GlIb2mP4M97mEdyAOacSn8SQdDgfEW+SyNpL3ovyGQLGs0kQGNtfmMEY5T9fU0fefIrQsKO9PfeS+ZGTLxkmwV9LYKWMficRE1fJYj6ZOdMdMDthYALjUbE6nBbIsPKAEgDnzL9jlw0woIXXjgOdORqdLsZ1hgPi4/koArmRjFv6bhKMuF4qa08nQS0+yb3vsbbQ1yADvlPrxHScHfjTPa37LTnuP+EDvVK/nu0WvEZRXvoC2HByPtfJY9t1NZlqyanRukd6Aql2v5iPb7nY5BFQBhPyXbj5KE9LJQ1I9i5I3DyXY6UEs2ZKRESANcfW/ZSf6voN/p+pA5S+bKrsD1tWhZc+JUuOWwJ5M+c6Xtn0OW5e8iRn0OYjpJeZNY1qLU7tH5JNHJ9xtXNdjZThQkAM1GtvaHzS6mce4yGT7DyYLMZeSdxXHkAGMbz+MbmN+Z+asbP5PqzksyTxVZd0XefgVatljdr99BNd4UmFbDUhlwPVW0u+iVDLdYie37vFb5lnIyAOucl+EfpGCqN97kRCM9N4bxG/7iALSgCq4z1YgrKMvNoqvhaKToz5AH0533ZI0frEAc34osLJJo3aHNsCOthIPmszaS92LJwLQskmUeCmlwjWNihbnSTOzI2nUB0noAAJJ6iV6ShSVKCiKbxOo8FUtLgaiigvoBDWgDOlqZn68xg0ue47Ng6AE04WOnc4tBe3NcdJbe+b1X2lAFJysY9NwZTZsZBqpgWwt0HMGp0zh0DZ0nqBsAcsySFxLnEkkkkk3JJ0kknWUAdN5F8XRQYNE0ozZKm00hOtsdvYtP2SXW6XlAEBj/AIVM87NgGkDoBNm9+gnvWRtOeUfUdQXvLuU3DY0N3lZ9tmzUZZcmR0uH6Z+LP9km750ex2OQSFABuo5LtxUKmhk4akZR6huClHJEZZsyXTgkAeBgve2npXMFjidxeGBWspfNlV2B62q3Zc+Ii45bAnkz5zpe2fQ5bl7yJGfQ5iOkl5k1jxrANQ1riSWR1tvM9XTgkAM1Pu9oJdTp3GQ69h5MFmMmo7ihgBTGo/jLuoNH+EH5qzYr8FepyWZO4pDjM7B8lasf+ZfqV7nlhNxXlDhLA7VI0kd4zXfC3gt0zTlCupXRSPifyo3OY7tMJafiEAHr8HDDGfTVFKTphkErexKLEDqDmE/bQAXKqobG3OebNBAJ6M4htz0DTpOwaUAUnLVSudgqSRlw+nfFOwjW0seGlw3BxPcgDn3F6sMtZLIRYy8I8gagXODrDxKobRX4SfmShmWtYowyxNwrT4CpzUytE2EKlvsYLj8XhOlrpT7hfodblWzdVyV6kSFLJ9i7UPd/6jhNxfVyN9lGRZtJE73GM1NeRr2gaDpLrgE7jtjdBgynM0xu43EUQPGlcNg6ANF3bN9gQDlHGLDs1dUPqKh2c952aGtaOSxg2NA1DxublAFpyR4lf+oVPCTC1LTkPmcdDXkaWxXPTa7ugdFwgA5YewvwpzGaI292cRtPV0BAA/wtg6Z0j5S2zR+k3kt0DRfq+K8zdXEalRtMbRqR30iv4aHEb2vkVG21M1WT+S8+0eOix8Wv+5Qu1+JB9wjkExKOjdTyXbioVNDJw1Iyj1DcFJZEXmZLpw16mYtLbajr/nvSalRxawG04KSZsJworOUvmyq7A9bVasufETcctgTyZ850vbPocty95EjPocxHSS8yaw3O/NaSFCct2LZKEcZYCp3ktBO1FOTlFNhNJSwQ4pkRmp93tBLqdO6GQ69h5MFnjtRQAD8ZDepk+z6Wq3Zr8GP76kZZljxW0PZ2PkE+wf8AMv1EXXLLhSzmN7Xt1tNx8wepbxmgSyq0wbhKZ7W5rZ7TBuuxfy/8bXlAD2SHGD6FhOFzjaOb2EnRaS2aeqzww36AUAdUVtK2WN8UguyRrmPHS14LXDwJQBQcW8Iuwhg+twfO69XTNmpJSRYv0OZDOAemw7wTtCAOecU7mpYGgkuDhYC55JOruVO+X4LfY7F4Mv8A9Dk/Nv8A3XfcsHeXiM3o+JKZEsnplcMI1jSW3zqdj9Jkde/DuvrF+TfWdOwX9UKL7j/lOpcGgxtInqdQhaRZhtoMzvcGrRyjcaLaUAc2YyYwT187p6l5e86ANTWN2MY33Wj/AHNzcoAxxewJJWTCKMdb37GN2uP3bUAH3BFMKamZTREiJmm2gF7jpL3kDjEnp+SAHXPA0k2Cp31f2NFvq+C9Tjxw4GnhKqYYngOFy0rysWsQt6U1Ui2upRsMj2Y3jyKu2+s22TWS4+3eOoHwD/vXbte9D1+gRCeq50aqeQ7coVdDJ09SHGagpLIi8z1dOGphEaAev+fJV7jJMfQzZtqwIKzlL5squwPW1WrLnxE3HLYE8mfOdL2z6HLcveRIz6HMR0kvMmsMVx4h7kqvoG0tRnAOKNwUoLCKIT1McUyIzU+72mpdXp3Qyn17MeTBZ4UAAvDrr1Eva8gAr1qsKMexF5liwNJmSRncPEW+aXa1NyupPx+ZCtHeptFwXpjJKhlExYdWRsfFbhIQ82N+O22dmtsNLrtAHaKAAwgDqvJJjeMI0Lc916iC0cw0XNhxJdzgPEO6EAUXKLWvwPh2KvjBMVUwcM0f1gbZkzQOkNETx12QBQKTMhw4ODcHRuqDwTm6nRzk8ERvbI1Vb2O9bzXl8uJGeQZl5Mrgrxoyv1tU3g4M2jhtmhkXLzdQBl0EDshq9sWge6SdpJO8klAF5xUyeSTESVV4o9YZqkeOse4N+nq2oAKtJSMiaGRsaxrQGgAW0C5A69Z8SgB5AGQXl9oXXt6mEdKy8/MrzlizUwt9S/cqUcxttzY9yiYWHszvCt2+s3WSmS93404foE+H/KZdLScQU1VJDVVyHbkuroZOnqQ43UprIiz1dOGtXjid4Sa69wbR1D7DoG4JqyFvMreUvmyq7A9bVbsufERcctgTyZ850vbPocty95EjPocxHSS8yaxrYQPF70i40DqOo2GjQnoUz1BwZqtQ7TUurku6GU832Y8mCxIAA2FXXml7bvMrQoLClHsiLzLHRctnab5hZ7I1eXLsy6Felsrj21JPquD/AH5mNB4oStkgO5SsWTTzGeMexlNzb3JDpI6gdY7xsCAIzETGuTBlWyeO5ZyZo9kkZ5Q6nDWDsI6LggBpywxxYSwM2spncI2FzZWuGvMd7OVpGwgkEjZmIA59wZUcHNFJ+Q9j/wB1wPyUKsd6Dj4pnHxOj7rxhWA/gjJnUyEGctgbtFw9/wC6028SvVQ2hbyluqX0RY30ELAGKVNSaY2Zz/zr+M/u2N7gFcJE4gBEqMpxgt6TwQEfhDCBiey7fZu0OdtB2fzt09CwLnaUblOnRfD5/wCC7UsJxhg9T4pfQkgb6llGRkaOGH+yeOr5j70qFXGajgWbWP4sWUnCg9m7u8wtChrRts38mJ/HD1xv82p9yvdXf7nEFZUyQ1Vch25Lq6GTp6kOBMIHqAGascQpdVYwYym/eRnAeK3cFKGlEZ6mVzKXzZVdgetquWXPiV7jlsCeTPnOl7Z9DluXvIkZ9DmI6SXmTWNat90dJSK3HBeY6l1fkbKeJEgBmq1DtDzS6uS7oZTz9B5MFiQAA6s3lf1vd8XFaNPhTXZfIiyzUx47e03zCzZPBNnKmh9mXQG6hY306c96K7+DPPp7ol6u3u6Vde6+Ph1HKSZr19GyaN0crQ5jxZw+7oO0FWSQDsbsWn0MuabujdcxyflDoPQ4bR3oAfxPxukouEhdeSkqWujqIL2u17cwvjPuyAHQdtgDssAVt2vRpQB0Ni1V8NSQSX0ujbftAWd8QV4+5huVZR8ytJYMkUk4JOp3FWnok0dTaFZN/j7j+9/D7Hd9+JA4zsLTHK33TbvHGb5FQVWdTHfbfc0LCSkpU5df9MlJWNmj08l4B3X0gjrCzW3Rq4mpRcq9vu/nhw9V91wI3A9UYnmnl1jkHpHRu6PBX5rFbyMm6pKpH20PVfv4mxh02Zva4d5cwj4NKXHPA5Ywxxfg18pFRrW5zHAd2+4Vqm92SbNZokMnkWbWgazwbyeq+boTq0t6GPmcwwCmqh0Zq+QUutoYylrQ8EwWJAGEwu07iozWMWSjqRjSniBRpaEdqamV7KXzZVdgetqvWXPiVrjlsCeTPnOl7Z9DluXvIkZ9DmI6SXmTWNeo5TB1k+FkmprihsNMjYThQkAM1Wobx5pdXL1QynmPJgsSAAK5ntT+ssd+ctHFbnoRLHBy29oeazgqaX2LskLI8/UjuyaESuSnuLeGW1B16qguvy6kbhqtMUV2njEgN1HrJ8ArNlfXWHGba8+PzNm5pUnXVKEcMFi/ovqYvwe2qpgypbnh4udFiCdLS22ogEaVYntG43uEvgjGrySqNRyQI8b8TJaIl4vJATokA0tvqbINh69R+C2bS+hXWD4S8PsEZplXV4mWPBGOU9PE2Jls1l7a/ecXH4kqlVsadWbnLNkXBNh1XliuVjGGesDyGBwj90xi5PaIuQfAKzSVPDjn5mzYws3Bb7W91x+nQrclXNfjSS363P8AvVlRj4I140aOHCMf0R7FUSOIBdI4bQS5w32XJRWBydOnFYpJfoizYt1EziW6DE0bbXaTewG07daz7qnGUMepWhUo0Kib4OXDy7vsbmMFKHsDhy2kBttbrnV8+5LtKuKwYq4puhcN/klxfk+v7+xoV9cZaZpOhwfmk9NmnSmpYVsPIlQtlShJrJtfD/ZGugLIjK8bDwbT7x/KI/JHxTFNSqKEfV+H+R+7ux3n6D+TiN/0kylri0tcM6x4znEaAdpVi6qwilDr4C4QlLj8QpNvt0dSrLHqDw6DVZyD/O1QraGTpa0PJgsSAEQgBmkaQ0ApdJNQSYyo05Nor+Uvmyq7A9bVesufEq3HLYE8mfOdL2z6HLcveRIz6HMR0kvMmsMvYc9p2AFLkm5pjE1uNDyYLEgBmr5PePNLq6fVDKeoeTBZhK8t02uNttY67bVGUsOOBKMd7gBSSJ0VSQ9hs5+kEWDml17tPgQekK7vRq0cYvJHMHCWEkTstMWOaRpa4gtd06dR6D1KjCpvcOqzQVYYRfgy1VcmaxzvyeN3NNyPAFJo8eHmzIuaf40V/dGPxWHzMyb6lXrNykoI0tm0lb0JV6n7S+7+hS8K1EznFs1s5l7MbpAuL6LaTs1rUhCCSUchlP2Un7SH5s2/30Ik1cv5yT95/wB6s7q8C57Kl/av0RqYZqpjTyjPlLc2ztLyLXF77LJ1vGPtY8EVrunRVJvBJ9kD9bxgiQB0wvElUSAEgBIArOLBtM8DVmnRucLeZTquRrX/ABpRb8foWB8YJFxqNx1HTp+KzKTwqtLzNK7blYbzzwj9BiWkYdBaLZ5fbZnWOmylVnKM20+hPZvv20d7jn9TT4FslQ8PAcGgWB1aRp0bda7vOFJOPDEs7qlVe90N3BEzvp/B34jYbhugAEkgn4BWbWK9lv8AXF/QTcye9u9C2p5WGazkHu80qtoYylrQ8mixIASAEgCs5S+bKrsD1tVqy58RNxy2BPJnznS9s+hy3L3kSM+hzEdJLzJrCQAkAJADNXye8eaXV0/oMp6h5MFiQBQ8DnhmSCWzw2VwbcA2AAIt4nSqV3+HUThwxReoe/DCXEzwXGLysIu1rhYHTa+/cl1pNbs1mFKKe9B5Eo9t2uB23v3hMoN8X5mLtOKjUpYeC+B7E0DQNQFgk2/GbbLm2W1QSXj9yuYK01jydJBk+Bt5LTloKNxwtUl5FmSTIIjHAfiNT+qf5Kxac+HdHY5nPy9cWRI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xQSEhUUEhQUFBUUGRcVFRQYFxQUFxQXFBoYFhQVFRYYHCggGBonHBUVITEiJSkrLi4xGCAzODMsNyguLisBCgoKDg0OGxAQGiwkICQuLywsLCwsLCwsLCwsNC8sLCwsLCwsLCwsLCwsLCwsLCwsLCwsLCwsLCwsLCwsLCwsLP/AABEIAMMBAwMBEQACEQEDEQH/xAAcAAABBAMBAAAAAAAAAAAAAAAHAAMFBgIECAH/xABPEAABAwIACAsEBAoJAwUAAAABAAIDBBEFBgcSITFBcRMiMjVRYXKBkbGyI0KhwRQzgtEIJFJTYnODksLwNENUY6Kz0uHxF5OjFRYlRHT/xAAbAQACAwEBAQAAAAAAAAAAAAAAAwIEBQEGB//EADwRAAIBAgMGAwYEBgAHAQAAAAABAgMEETEyBRIhM0FxUWGBEyKhscHRI0KR8BQkQ1Lh8RU0U2JygqIG/9oADAMBAAIRAxEAPwAyJ5lCQAkAJACQAkAeh56SuYImqklkznnHh18IVR/vXLFueaz0ds26UW/AuGBeRB2Y/ILys+c+7+ZcWRdZ+SdyuT0sIakZqREjJ9NUzqbf1JEuNVdjvQk084Mj6w9keaX/AFPQZ+T1HkwWVnKXzZVdgetqtWXPiJuOWwJ5M+c6Xtn0OW5e8iRn0OYjpJeZNYSAGab3u0Uulk+7GVOnYckbcEdII8UxizQwC72W5xHkfmk0H7h15m9Ls3hMkdia+FvqX7h5hRq6GcQN8dPqmdv+FyNm8x9vqgmTWRJ5ElVY+7F5vXqbFJ4mTtKTjGOHn9Arlx6VpYIxnKTzZ4giJACQAkAJAArx2qWitlBOnidP5tig8yzBe6FRTKwkAJACQAkAJACQBztjib11V+uk+DiFh3HMfc9NbcmPYu2BuTDuj8mry0uc+/1LiyLlUck7lbqaWENSHFMiRrNNU79Fn3fekrm+h3oSSccGvf8As/NL/P6E/wAnqOphArOUrmyq7A9bVasufETcctgTyZ850vbPocty95EjPocxHSS8yawkAM0uo7z5pdLL1ZOpmPJhAjcCaBI3oefu+STR4JrzOs35dm8Jkuh2PUYwp9U/d8wo1dDOIG+On1LO2PS5GzuY+31QTyJXIqfbVA/u2fBx+9epsM2Y+1NEe4WlpGMJACQAkAJACQAGcoPOE37P/KYlvMtU9KDMQmFZprgxIOCQAkAJACsg7g8xIOHOWNTr1tV+vl+D3BYVbmS7s9Pb8qPZF8wONEO6P5Lyz5r7/Ut9C4VPIduKuVNDCGpDimRI6j0zzHozR/Pgkw5kjvQkU44NHljsnzCh+ddif5PUdUyBWMpPNdV2B62q1Zc+Iq45bApkz5zpe2fQ5bl7yJGdQ5iOkSvMmseoAapeT3nzKXS0/qTqah1MIEdg7RJMP0gfG6TT4SkjrN6XZvCZLodj1GMKfVP3LlTQziBxjkPYt7Y8nKOzua+32CeRI5Fz+MTj+6HwcPvXqbDUzI2noj3C6tMxRWQdwaEg4JACQAkABrKDzhN+z/ymJbzLVPSg1iUHlBd3WsjqrRlwmjx0PQhT8SM6HWA0VMrtYZiQcEgB5so1EKDi+hahXjhuyQjEDySjeazB0Yy4wZzTjL/TKr9fP/mPWLW5j7m/RWFOK8l8gg4JH1P7P5Ly39X1+pZ6FuqeS7cVcqaGdhqQ4pkDQwZpdMel5Hh/ylU85PzOs3004NO5Y3H5KD1rs/oTWljjtSk8iKK1lK5rquwPW1W7LnxEXHLYE8mfOdL2z6HLcveRIz6HMR0i7YvMGuj1dODVLyR3+aXS0onU1MdTCBoU+iokHS1p8glR5jO9Dbm2bwpy6dzsRrCf1T9y5U0s4gcY4/UDtjyco7O5r7BPI38irSaqYf3P8bV6ixeEmZm0IOcEl4hlDWt16StDFszFGnT1cWYSyX2KUY4C6tXf4YDakIEgD1rSdS43gTjByeCHhGBrUN5vIsKlCCxmBbKHJ/8AIT/s/wDKYuYDVUTXBBiTTPPWPI1LjSZOFSUMh64d1FQwcSypQq8HmNPjIU1LEr1KTgYrosSAECg6m1kc2YfN6moPTNMf/I5YNXmPueppaI9l8gi4LGmLez5Ly65nqWehbanku3FXKmhhDUhxTIDcEAZfN2kuO861xRSyAcXQGn8pu53yUHrXr9Ca0v0M5NR3FSlkyKzK3lL5squwPW1W7LnxEV+WwJ5M+c6Xtn0OW5e8iRn0OYjpB+zeF5hmujJdODVLyBuS6WhE6mpjqYQGxAM/P94jN7ta5urHEBTbN4XJdO5KPXsNYS+qfuK5U0s4DrHAewHbb5OUNn830CeRs5GXWrJeuE+ti9RY632MvaTaprDxDEtUwhIASAHY4dp0KDl4FinQx4yyPXS20NQo45k5VlFYQGSVMqttvFgZyg84Tfs/8piW8yzT0oMyYVRIASAM+E0WKju8cUO9q3FxkNSSBoJcQANZJsBvJUhSTbwREyY00TTY1dOD+tZ8dKX7WHii0rC5axVOX6Mk6apZI0Oje17Tqc0hwPeFNNPIryhKDwksH5nN+Gjeon/Wy+tywqut9z09LRHsgk4M5UW9nyXllzPUs9C11PJduKu1NDCGpDimQEgBIAbfym96i9SJLSzKXUdyJZMI5lbyl82VXYHrarllz4levy2BPJnznS9s+hy3L3kSM+hzEdISau8eYXmJGwjIrpEbpuQ3cFCnoXYlPUxxTIiQA3Ns3hRn07ko9ew3hH6p/ZK5U0s4gdY3/wBH+235qGz+d6MJ5DmR0/jr+uF/rjXqLHmPsZe0uUu/3DMtUwhIA0MKYbp6UA1ErIwdIDjxnW15rdZ7lCc4xXFli3tqtaX4cW+xBjKbg97s3hyB0mOUDvOb5pMa9JdTSq7KvpLHc9MV9ywYOwlDUNzoJGSN2lrg63UbajvT4yUuKZlVaNSk92pFp+ZtqQoF2OkTTWSktB5Gwfm2KDzLENIUVMriQAkAYSSBoLnEANBJJ1ADSSUHUm3gjnnHbGuSvmcc5wgabRR3sLDQHuG1x19V7LKrVXN+R77Z2z4WtNcPeeb+nYraSaJvYHwvNSyCSCRzHDXbU4dDm6nDqKlCbi8UJuLenXhuVFiv3kMVeEmlznPNnPLnGwNruJJt3lQcJTbaMevR9g1Hp0L3Q46UTXMJmsGlt/Zy7LforCjsy538XHr4r7kfaRJ+bKNg4tIFRrH5qf8A0K1OwruLSj8V9zkakVJMz/6kYN/tH/in/wBCn/A1/wC34r7nN9Hhyk4N/tB/7U/+hH8DX/t+K+4b6KRV4ZwrhUuNKHw09yG5rhFcD8qS+c49Ibo2Latdl8MVHHzZBRnUyKthvFetpfazMdYEEytfn2Owkg3bp2lW6lrOmuK4HJU5RzRe8mWPD5j9EqXF7yLwyuN3OtrjedptpB16DfYsHaFoox9pD1R2lP391lsyl82VXYHraq9lz4nK/LYE8mfOdL2z6HLcveRIz6HMR0dUvDWkkgAWJJ1AAgkleXll+hsRzAJjxjxLXSObG5zKYEhjAS3hAPfk6b9B0DRtXoba0jSWL1fvIqb+/wAehWaOsliN4pJI3dLHOYfFpVlwUuDWIByxErMIZn4+GFpF2OJtO3oD2gZpFukhw232Kq7DnNb1PBPwb/2WYU6nUl8MY3UlK4NqJHRk6QTFMWnps5rCD4rLqbMuabwlH4r7hJ7rwZGS5RsHG34xtB+qn/0JMrGu8Pd+K+5yNSKMKzKLg5zHAVGkggeyn1/uInY13FpR+K+5zfiUzGLGillhzWS3dnNNsyQatetqXZ7PuKdTelHh3X3OynFolMjFS19e7NN/YPvoI9+PpXoLODjN4+Bm7RadH1X1DctIwit4/wCMRoaQyMAMjyI476QHOBOcR1AE77JNepuRxRo7Ms1dV1B5Li+xz7W1r5nukle573aS5xuT9w6llttvFnu6dOFOO5BYJdBhcGEjgHDMtJMyaJxBaRnNvYPbtY7pB/31hThNweKK91bQuKbpzWfwfijpLBlc2eKOVnJka143OF7Hr2LXjJSWKPndalKlUcJZp4FIxqoc6qkdnWvmbP0GhcZOL4BBUhAkAJAFRyqV5iwdLY2MpbENzjdw/da5IuZYU2auxaXtLuOPTj+mXxAAss92JAGbqmJsMrXRSuncYjTyNceDYA48M2Rt9N22toPdtsU1BweJkXs7mNxD2eOHllnxx9PEtFFiTFURQvL33cC55a5ozb6mhpab7L3I1FYFXatSjUlFJcMuD+eJYuaXtpJPpiaOMmIPAQulhkc/MGc9rgL5o1kEdGu38mxZ7Z9tUVOpFLHJrxKVa03I70XiUZbpSEgCQwBTwyTsZUFzY3Gzi10UZHXnynMaBrub6rbV1EKjajijoKlljpKZ8bhC2CJjBCbObI3Nvwr5nk2IPFtbrutR71GeOPDw/fzLcKNWNXexwiiHwDhdldHM4t9hd0Tc7+sYGjPcQdQOcRbq7hO3qe1cnLIsxmqkW8OAFMC58c8VQxr+DimjJkzXZos4aHOtYEjZ1rHqUt+nJYcOJkNvFSXTDiHfKXzZVdgetq8/Zc+JZr8tgTyZ850vbPocty95EjPocxBryl1RjwZUke80M/7jmsPwcVh2cd6vH9f04mjWeEGc7xL0LK9PIJlHiPwFbRyxEz07nBxdYcRzWl7XOtozSQCD3dF9CnbYThKPFF32O7OOHFFowrjKIK+OB1rSxi2kCzy4houemxG+y7VuHCtwWPQsSqKM1F9fmPY/ZlRSFslOYY2ZsnDiVjy3NNiSDqve3es+6r3rg/w8V44r5IrOEkm6s+HYHdLi9QO/+xIT0B8I8wsOpeXkfyJekicaNF/mfwJaDFCiI1TO/bQ/IhU5bSu14L/1kOVtSfj+qN6PE6j/ALPMf2l/TIkvad1/1I/p/gmrWl/a/wBf8kzgOlio3Z9PDLG6xbexfodYkaSRsCWtoXalvKosfT7HJ2lCcd2UOHr9ybOMsu0y/wDbPyapvaV8/wCqv/kWtnWi/p/P7kDjTWieGXhnSPDWOdG10bgGPDTZzXZotfRe/Qp07y6qThGcsePHiuPoWLa3o0Z4044Y+QMYaw8DwBhiBEzpjUW9q8OaGNivrDBpNtV7bz6SdSLpqKFW1pWjdyqzy48fHHIwVc1xIAOWRqsL6AsP9VK9g7Lg2Tze5aVo8YYHitv01G63l1Sf0+hsYwMvUP8As+lqezJjkXt8A2aFFTZYnbxeXAZewjWppplWdOUczFdIA4y3v/FIR0zX8GP+9VLzSu56H/8AOr8eT/7fqgMrPPXiQAkAW3BmNFOyFjfo2c5jQHG0ekjWbnXfSVkV9n1pVG/aYJvzMyrXjF4uOJJYUqax7eDp6LNL7tJMsINjosAHW7yq9rRtt9OpVx8FgyvVuZtYRh8UVWXETCFr/Qmi397Cf4lvfxVFLF1Pgyju1G8FH4mLcnuEXC/0Vo/bRD+NSV5Q/v8Ah/g441F0I7DeJ9ZTRcNLBaO9i5rmyWvexcGklo0azo1JlC6pVXhCX0OTU4akaOFcZKmpaGzSue1upuhoNtrg0DOPWVdlKUs2EriUlhIuOIGOFLBTOgqS5mlxBzXPD2v1jigkHX8NKtWtWME94sUbmChuy4HmF8ZBXOhwdg+PMie5jSS3NuAQ7Q0ami2cTrNvFV5dxVN9IoXUrb6VOmuARspfNlV2B62ry1lz4na/LYE8mfOdL2z6HLcveRIz6HMQbMpGD3z4OnZGLuAa8DaRG5ryB12abLCs6kadZSlkaVWLlHBHObXL0bRSjLAt+LOUCekYIi1s0Y5LXEtczqa4A6OohWaNzOlwzRZhdSgsMMSFw9hqSsnMrm8Z1mtY25sBoa0bSbnxKrze88WQqXDm8Wi/z0GG5aZkLogLi5eJWsle3NtmyccbDpG3btVWW1KWHs974eA2cq1SGDXBFefiBhBtr0jdOj62I/xpDvKCzn8H9hahVfQ2GYl4QjBd9DAtpJE0I1bnKE7ig1xn8GdSmvy/EUtNWwtz3xuY0W08Mx1r6BouqkZ2tWW7GWL/APFjlOounxLNk5kfVVXBTPlzMxztD7WItY6DvT6Nhb1J7sooVdXlalT3osJMmKQ9yeUdThG8ekH4p89gWryxRRjtyus0mUbKXJJQRtjL2y/SWysBzMwsDQ0Ovxje4k+Cpy2JTo1IzUnweP6GvYbRlc44xwww+P8AoGCuG+JACQAaMhkZNLP+u/gar1rLCLPK7epOdePb6ssuGaNpmde/u+kKxvMyFRikU7/3ZWXvw7v3WW8M2y8n/wAQuMcd75Ed+XiWzF3HQPjk+kAB0Tc/Ob74uBa35VyB132LVtdpKcZe04NLHuTjPFcSp4WxnnncSHGJmxjCW2HW4aXeXUs2vtGvVfB4LwX3E7qxxwKZjfUOcxgc5x4xOkk7OvepWU5yk95tm/sCP4k35Iqy0T04kAYyOsF1LEjOW7HEzweOKd6jVzRi180GPBRvJGesLytPhUIvItMzbtIG0K7NYxaQReDTEwWaAdgRFYRwBvF4mFMLsAOkEaR0qNLQjtTUyq4aya0FRciMwOPvQnMH7li3wC0Kd/Wh1x7laVCD8irVGRkX4lYQ3YHQ5x7yJBfwVr/iuC4w+P8Agh/DPx+BbsVsSafB/GjvJK4gOlfa9tea0DQ0aN56VQu7udbBPgsch9GkoYvyHcpfNlV2B62qdlz4i7jlsCeTPnOl7Z9DluXvIkZ9DmI6Pn5Ltx8l5apofY2IakD/ABmyWQVDnSwyGnc7jOaGh8ZOskNuC0nqNupaVHaU6cMJLHD9SvK3UpcHgaNDkaiB9tVPeOhjGx+JcXJ0tqS/LH44/YgrfxZdcA4o0dHpghaH/nHXfJ3Odpb3WVGrc1aup+g2NKMckS0vLZ9ryVSWuPqWI6X6Hs7CS22wglE4t4YdGchJLHHwPK36t/Zd5FSnpfYgDnG4/i563N+/5JVhzvRnZZGOST+nfYcPh/svSWnOXqZ20OQ/QNa2jz4IsvzdFGf148eC+5Vbnob+w3rXb6gtjdcLPawPXwmpLEyXCQkAXzEPD81PTSRwuDA6QuLrAu5LRYXuANHQqlzeVKPuQ4dTy+3ZNVopeH1Zu1eHqpzyTO7TbY3oHUkRv6+GoxN9kFS4UN7P1dI2b0qdusPdF4ksHfH/AJVQkRVZhPTZn733K1TodZEWyuYdmccy7ieVrJPQtK1jFY4I2tiyac2n4fUixOd6tbiPQKvI9M56kbiJfxEhtzidaklgKlJyzJCgHE3kqvV1FKu/eC9gE3MJ6Q0/BeYisK2HmznQt6ukTx2pceR1DdLyG7lCloRKpqY6mEDF/wAx5rjOown1t7XyKhPOPclDJ9ivZS+bKrsD1tV6y58StcctgTyZ850vbPocty95EjPocxHR83JO4+S8vPSzYjqR4OR9n5LmcPQ7+b1HFMgJADMvKZ3+SXLVH1GR0seTBYzWfVv7LvIqM9L7ADXHJ3sG9bx5OUNnL8V9js8jLJN/TR2Xely9Bav+Yj2Zn3/IfoGtbh54BeWSuM0w08WNzo2jYLDjHvIPgFiOu6tzNdFwX1N/Y3CUuwOQbJx6BNrIzE5Ud1DVXmIzFd3UcdefiWvFWcNp3ucffPfxW6Asm+hvVkl4fc83teTdZY+H1Z7PhNxcbBoHeVyNvHAysTXTCBt/TjweZt1X6uhJ9it/eO4monHCCoKeXCNaymp9cjgxrtjGC5fIeoC53C2tbFCgoRWOZo29SVKDjHNnQcmSugzHtbHYmBsDXaDmObf24H50nNJPV1m9hwTeIyNzUjFRTyeJzVhMvhmdE8WdE5zJG/pNJa4dxBS1S4Mtzv25xay6/vyLRi/gNtRSyzA3IeYRsDXZokYevO4w+yelZ93OdHcl0x4na+0N2rFQ048fM1KeMtaAd/ioTljJ4Fmq8ZMKuK5uKfss9K861hcPuzvQuatkTx+orjyOrMwpuQ3cFGnoXYlU1McUyB4Qg6NTcpm8+RS56o9yUcmV/KXzZVdgetqvWXPiVrjlsCeTPnOl7Z9DluXvIkZ9DmI6Qk1HcV5iWTNdZmEOlg3BRhxguxKWpjqmQEgBmXlM3nyS56o/voMjpY8mCxqr+rf2XeRUZ6WAMMdT7KMfp38Gn71zZuuXY7MjcV5nMcXMc5rr6HNJaRoN7Eb1duZyg04vB+RTu1jRl6fMuODsZqmJwPCOkG1ryX36gTpHcuUNo3FN6sV4PiYTgmQuWCGOlpIGPH41PI+ocNZawAjMJ3vbvId0BbNC23I4te9J4vy8jUsZqjvS8gYYtUctXOymibnySmzb6htc5x2NAuSegFWJUsXwLNC+cItT4+Ad/wDo5Ttkoy1xLIr/AErOveoI4wIGpoLrtI/JttF1J002hdO8nGEk82D/APCAwO2nro3xNDGTx57gNAMrXEPdbZoLNW252qW6scRDrzcVHHIjabNDAGXDXcex02Lg0EA7Ro+KwZ4uXvZ5foVLmvKtJOWaWHzMi1cxEDjWXGjYot4MnGnvRbXQwXRZF4w1nBxZoPGfoHZ94/LvVq0pb88Xkh1KKYV/wf8AFHgKd1dK32lQM2K+tsIOl3VnuF9zW9K2CwFxAHLmXLB4hwvMRoEzY5e8tzXf4mOPegCXyNw8JRYVBucxtPKOos4YutvAsqt7T9pRkvX9DmGJFYVFpDuCyKD9w2nmEHE912U/ZA8AQsiov5l9yayLurBwxk1HcVx5HVmY0/JbuCjT0IlPUxxTICQAzLy2d/klT1x9RkdL9Cv5S+bKrsD1tV+y58SrcctgTyZ850vbPocty95EjPocxHSLtRXmHka6zG6XkN3KFLQiVTUx1MICQAzNymbz5Jc9URkdLHkwWNVXId2XeRUZZMAWY7O4sQ63HwA+9d2auMn2CZF4FkDGOcb2B2bh96tXMXKSSKl3yJfvqXrJ5TNqqkO1thAkcCNv9WD36fsplhaN1sZLguP2MemsWC7LJhn6VhWc3u2G1OzqEV8//wAhkPevRlgJH4O2LQZDLXPbxpSYoSdkbD7Rw3vGb+z60AGRAAV/CWpLxUcv5LpYz9sMcPQfFAFAwQc6GPsgeGhYVxwqS7lVxbngjecANCQm2dlGMXgzKm29y5MbbdRVDLafH70QfQK9L8yIXFTAjsL4SZCLiLlSOHuQsPGPUTcAdbwt+hS9nBLr1JQjurA6vghaxrWMAa1gDWtGgNa0WAA6AAnEhxAHN34RPOjP/wA0frlQBN/g60udDhK44r2ws38WfOHg4eKjNYxaOrMq2F+WOyPmvP2+n1Nh5l8xHN2QfaHgXLLrL+af76E1pL0nHDGTUdxXJZM7HNGMHJbuCjT0o7PUxxTIiQAxJy27nJUuZH1GR0MgMpfNlV2B62q/Zc+JVuOWwJ5M+c6Xtn0OW5e8iRn0OYjpIrzJrDNGeIP52pVHQhlXWx5NFiQAzPymb/kUueqPcnHJjyYQG6jkO3HyXHkAJsdzpiHU/wDhUtmrhL0+oTI2iHsHb/8ASrVTmoq3fIkFzJhSCmwe+ocNMhfKdnEiBDRu4rj9pbVnDdp4+Jk0lhHE5eqZ3SPc9xu57i5x6S43J8SrY07GxQwYKWipoB/VxMB7VgXnvcSUAS6ABh+ENS5+DGv/ADc8bu5zXs/iCABPiwb07Dt4w8HGywb3nMnCKXE2ptZSo5FKtrZssba/Wlt4lyEN1shca6/MjzBypNB6m7fHV4q7YUd+e88l8yUmGjIhij9CouGkbaerDXuvrZGNMTLbDYlx7QB1LaFhGQAkAcsZbcI8NheexuIgyEfYaC7/ABOcEAFLIHRcFgmWU/10krx2Y2hnqa9clkzqzBvhgcZvZ+ZXnbfS+5sMu2T83ZD1F/m4rOuF/NfvwJrSX5MOGEvJO4+SjPSyUc0KDkjcEQ0oJ6mZqRESAGH/AFjdxSnzF2GrlsgMpfNlV2B62q/Zc+JUuOWwJ5M+c6Xtn0OW5e8iRn0OYjpJeZNYYoeQO/zSqGgbV1D6aKEgBmfWzf8AIpc849ycMn2HkwgYT8l24+S48gBDjqePGP0SfE/7JmzV7ku4TNSjb7A223806o/xSvcRcqMkg14x0/0fAtRGNHB0UjNHSIS0nx0r0sI7sUjLSwWBydQxh0jGnU5zQdxIBUjp22gBIApWWal4TA9UBraI3/uSMcfgCgAD4nvvAR+S9w+DT8ysTaCwq+gyORKyRXN1UUsEIqUXKTY69wAJJsBpJ6ANZUUm3giyR+T7AYwrhEyTaKWn9rMXWDRGzkRuJ0AOIN+oPXoqFJUoKIpvE6YwZWcMwSNBDH6Y7gguZ7ryDyQdYGu1r2JsHHDbQBGYy4ZZRUs1TJyYmF1r2znamMHW5xAG9AHG9ZUvmlfI85z5Xue4/lOeSSbdZKAOr6LB/wBAwMIdAdFTFrrfnHtOef33FJuHhSk/Jk6etdwI4bGlu4rBtsmazLhk6PFZ1Pf5X+ao3P8AzK7ElkEFSAwm5Ltx8lGel9iUdSFDyRuHkiGlBLUzNSIiQBrn60dn5pP9X0G/0/UgcpfNlV2B62rQsufEqXHLYE8mfOdL2z6HLcveRIz6HMR0kvMmsa9DyTvKTR0+o2rqNhOFCQAzUa29r5FLnnHuMhk+w8mCzCbkncfJceQAdxzPtmjojHxc5O2cvwn3+iOTzHMBRZzY29Lh4Z2n4JyW9cJeaF1eWw1Y/cbBdbb+zTnwjcV6UyTj5jiCCNY0juQB23RziSNjxpD2tcD1OAPzQA8gCAx2YJaGuhbpf9GlIb2mP4M97mEdyAOacSn8SQdDgfEW+SyNpL3ovyGQLGs0kQGNtfmMEY5T9fU0fefIrQsKO9PfeS+ZGTLxkmwV9LYKWMficRE1fJYj6ZOdMdMDthYALjUbE6nBbIsPKAEgDnzL9jlw0woIXXjgOdORqdLsZ1hgPi4/koArmRjFv6bhKMuF4qa08nQS0+yb3vsbbQ1yADvlPrxHScHfjTPa37LTnuP+EDvVK/nu0WvEZRXvoC2HByPtfJY9t1NZlqyanRukd6Aql2v5iPb7nY5BFQBhPyXbj5KE9LJQ1I9i5I3DyXY6UEs2ZKRESANcfW/ZSf6voN/p+pA5S+bKrsD1tWhZc+JUuOWwJ5M+c6Xtn0OW5e8iRn0OYjpJeZNY1qLU7tH5JNHJ9xtXNdjZThQkAM1GtvaHzS6mce4yGT7DyYLMZeSdxXHkAGMbz+MbmN+Z+asbP5PqzksyTxVZd0XefgVatljdr99BNd4UmFbDUhlwPVW0u+iVDLdYie37vFb5lnIyAOucl+EfpGCqN97kRCM9N4bxG/7iALSgCq4z1YgrKMvNoqvhaKToz5AH0533ZI0frEAc34osLJJo3aHNsCOthIPmszaS92LJwLQskmUeCmlwjWNihbnSTOzI2nUB0noAAJJ6iV6ShSVKCiKbxOo8FUtLgaiigvoBDWgDOlqZn68xg0ue47Ng6AE04WOnc4tBe3NcdJbe+b1X2lAFJysY9NwZTZsZBqpgWwt0HMGp0zh0DZ0nqBsAcsySFxLnEkkkkk3JJ0kknWUAdN5F8XRQYNE0ozZKm00hOtsdvYtP2SXW6XlAEBj/AIVM87NgGkDoBNm9+gnvWRtOeUfUdQXvLuU3DY0N3lZ9tmzUZZcmR0uH6Z+LP9km750ex2OQSFABuo5LtxUKmhk4akZR6huClHJEZZsyXTgkAeBgve2npXMFjidxeGBWspfNlV2B62q3Zc+Ii45bAnkz5zpe2fQ5bl7yJGfQ5iOkl5k1jxrANQ1riSWR1tvM9XTgkAM1Pu9oJdTp3GQ69h5MFmMmo7ihgBTGo/jLuoNH+EH5qzYr8FepyWZO4pDjM7B8lasf+ZfqV7nlhNxXlDhLA7VI0kd4zXfC3gt0zTlCupXRSPifyo3OY7tMJafiEAHr8HDDGfTVFKTphkErexKLEDqDmE/bQAXKqobG3OebNBAJ6M4htz0DTpOwaUAUnLVSudgqSRlw+nfFOwjW0seGlw3BxPcgDn3F6sMtZLIRYy8I8gagXODrDxKobRX4SfmShmWtYowyxNwrT4CpzUytE2EKlvsYLj8XhOlrpT7hfodblWzdVyV6kSFLJ9i7UPd/6jhNxfVyN9lGRZtJE73GM1NeRr2gaDpLrgE7jtjdBgynM0xu43EUQPGlcNg6ANF3bN9gQDlHGLDs1dUPqKh2c952aGtaOSxg2NA1DxublAFpyR4lf+oVPCTC1LTkPmcdDXkaWxXPTa7ugdFwgA5YewvwpzGaI292cRtPV0BAA/wtg6Z0j5S2zR+k3kt0DRfq+K8zdXEalRtMbRqR30iv4aHEb2vkVG21M1WT+S8+0eOix8Wv+5Qu1+JB9wjkExKOjdTyXbioVNDJw1Iyj1DcFJZEXmZLpw16mYtLbajr/nvSalRxawG04KSZsJworOUvmyq7A9bVasufETcctgTyZ850vbPocty95EjPocxHSS8yaw3O/NaSFCct2LZKEcZYCp3ktBO1FOTlFNhNJSwQ4pkRmp93tBLqdO6GQ69h5MFnjtRQAD8ZDepk+z6Wq3Zr8GP76kZZljxW0PZ2PkE+wf8AMv1EXXLLhSzmN7Xt1tNx8wepbxmgSyq0wbhKZ7W5rZ7TBuuxfy/8bXlAD2SHGD6FhOFzjaOb2EnRaS2aeqzww36AUAdUVtK2WN8UguyRrmPHS14LXDwJQBQcW8Iuwhg+twfO69XTNmpJSRYv0OZDOAemw7wTtCAOecU7mpYGgkuDhYC55JOruVO+X4LfY7F4Mv8A9Dk/Nv8A3XfcsHeXiM3o+JKZEsnplcMI1jSW3zqdj9Jkde/DuvrF+TfWdOwX9UKL7j/lOpcGgxtInqdQhaRZhtoMzvcGrRyjcaLaUAc2YyYwT187p6l5e86ANTWN2MY33Wj/AHNzcoAxxewJJWTCKMdb37GN2uP3bUAH3BFMKamZTREiJmm2gF7jpL3kDjEnp+SAHXPA0k2Cp31f2NFvq+C9Tjxw4GnhKqYYngOFy0rysWsQt6U1Ui2upRsMj2Y3jyKu2+s22TWS4+3eOoHwD/vXbte9D1+gRCeq50aqeQ7coVdDJ09SHGagpLIi8z1dOGphEaAev+fJV7jJMfQzZtqwIKzlL5squwPW1WrLnxE3HLYE8mfOdL2z6HLcveRIz6HMR0kvMmsMVx4h7kqvoG0tRnAOKNwUoLCKIT1McUyIzU+72mpdXp3Qyn17MeTBZ4UAAvDrr1Eva8gAr1qsKMexF5liwNJmSRncPEW+aXa1NyupPx+ZCtHeptFwXpjJKhlExYdWRsfFbhIQ82N+O22dmtsNLrtAHaKAAwgDqvJJjeMI0Lc916iC0cw0XNhxJdzgPEO6EAUXKLWvwPh2KvjBMVUwcM0f1gbZkzQOkNETx12QBQKTMhw4ODcHRuqDwTm6nRzk8ERvbI1Vb2O9bzXl8uJGeQZl5Mrgrxoyv1tU3g4M2jhtmhkXLzdQBl0EDshq9sWge6SdpJO8klAF5xUyeSTESVV4o9YZqkeOse4N+nq2oAKtJSMiaGRsaxrQGgAW0C5A69Z8SgB5AGQXl9oXXt6mEdKy8/MrzlizUwt9S/cqUcxttzY9yiYWHszvCt2+s3WSmS93404foE+H/KZdLScQU1VJDVVyHbkuroZOnqQ43UprIiz1dOGtXjid4Sa69wbR1D7DoG4JqyFvMreUvmyq7A9bVbsufERcctgTyZ850vbPocty95EjPocxHSS8yaxrYQPF70i40DqOo2GjQnoUz1BwZqtQ7TUurku6GU832Y8mCxIAA2FXXml7bvMrQoLClHsiLzLHRctnab5hZ7I1eXLsy6Felsrj21JPquD/AH5mNB4oStkgO5SsWTTzGeMexlNzb3JDpI6gdY7xsCAIzETGuTBlWyeO5ZyZo9kkZ5Q6nDWDsI6LggBpywxxYSwM2spncI2FzZWuGvMd7OVpGwgkEjZmIA59wZUcHNFJ+Q9j/wB1wPyUKsd6Dj4pnHxOj7rxhWA/gjJnUyEGctgbtFw9/wC6028SvVQ2hbyluqX0RY30ELAGKVNSaY2Zz/zr+M/u2N7gFcJE4gBEqMpxgt6TwQEfhDCBiey7fZu0OdtB2fzt09CwLnaUblOnRfD5/wCC7UsJxhg9T4pfQkgb6llGRkaOGH+yeOr5j70qFXGajgWbWP4sWUnCg9m7u8wtChrRts38mJ/HD1xv82p9yvdXf7nEFZUyQ1Vch25Lq6GTp6kOBMIHqAGascQpdVYwYym/eRnAeK3cFKGlEZ6mVzKXzZVdgetquWXPiV7jlsCeTPnOl7Z9DluXvIkZ9DmI6SXmTWNat90dJSK3HBeY6l1fkbKeJEgBmq1DtDzS6uS7oZTz9B5MFiQAA6s3lf1vd8XFaNPhTXZfIiyzUx47e03zCzZPBNnKmh9mXQG6hY306c96K7+DPPp7ol6u3u6Vde6+Ph1HKSZr19GyaN0crQ5jxZw+7oO0FWSQDsbsWn0MuabujdcxyflDoPQ4bR3oAfxPxukouEhdeSkqWujqIL2u17cwvjPuyAHQdtgDssAVt2vRpQB0Ni1V8NSQSX0ujbftAWd8QV4+5huVZR8ytJYMkUk4JOp3FWnok0dTaFZN/j7j+9/D7Hd9+JA4zsLTHK33TbvHGb5FQVWdTHfbfc0LCSkpU5df9MlJWNmj08l4B3X0gjrCzW3Rq4mpRcq9vu/nhw9V91wI3A9UYnmnl1jkHpHRu6PBX5rFbyMm6pKpH20PVfv4mxh02Zva4d5cwj4NKXHPA5Ywxxfg18pFRrW5zHAd2+4Vqm92SbNZokMnkWbWgazwbyeq+boTq0t6GPmcwwCmqh0Zq+QUutoYylrQ8EwWJAGEwu07iozWMWSjqRjSniBRpaEdqamV7KXzZVdgetqvWXPiVrjlsCeTPnOl7Z9DluXvIkZ9DmI6SXmTWNeo5TB1k+FkmprihsNMjYThQkAM1Wobx5pdXL1QynmPJgsSAAK5ntT+ssd+ctHFbnoRLHBy29oeazgqaX2LskLI8/UjuyaESuSnuLeGW1B16qguvy6kbhqtMUV2njEgN1HrJ8ArNlfXWHGba8+PzNm5pUnXVKEcMFi/ovqYvwe2qpgypbnh4udFiCdLS22ogEaVYntG43uEvgjGrySqNRyQI8b8TJaIl4vJATokA0tvqbINh69R+C2bS+hXWD4S8PsEZplXV4mWPBGOU9PE2Jls1l7a/ecXH4kqlVsadWbnLNkXBNh1XliuVjGGesDyGBwj90xi5PaIuQfAKzSVPDjn5mzYws3Bb7W91x+nQrclXNfjSS363P8AvVlRj4I140aOHCMf0R7FUSOIBdI4bQS5w32XJRWBydOnFYpJfoizYt1EziW6DE0bbXaTewG07daz7qnGUMepWhUo0Kib4OXDy7vsbmMFKHsDhy2kBttbrnV8+5LtKuKwYq4puhcN/klxfk+v7+xoV9cZaZpOhwfmk9NmnSmpYVsPIlQtlShJrJtfD/ZGugLIjK8bDwbT7x/KI/JHxTFNSqKEfV+H+R+7ux3n6D+TiN/0kylri0tcM6x4znEaAdpVi6qwilDr4C4QlLj8QpNvt0dSrLHqDw6DVZyD/O1QraGTpa0PJgsSAEQgBmkaQ0ApdJNQSYyo05Nor+Uvmyq7A9bVesufEq3HLYE8mfOdL2z6HLcveRIz6HMR0kvMmsMvYc9p2AFLkm5pjE1uNDyYLEgBmr5PePNLq6fVDKeoeTBZhK8t02uNttY67bVGUsOOBKMd7gBSSJ0VSQ9hs5+kEWDml17tPgQekK7vRq0cYvJHMHCWEkTstMWOaRpa4gtd06dR6D1KjCpvcOqzQVYYRfgy1VcmaxzvyeN3NNyPAFJo8eHmzIuaf40V/dGPxWHzMyb6lXrNykoI0tm0lb0JV6n7S+7+hS8K1EznFs1s5l7MbpAuL6LaTs1rUhCCSUchlP2Un7SH5s2/30Ik1cv5yT95/wB6s7q8C57Kl/av0RqYZqpjTyjPlLc2ztLyLXF77LJ1vGPtY8EVrunRVJvBJ9kD9bxgiQB0wvElUSAEgBIArOLBtM8DVmnRucLeZTquRrX/ABpRb8foWB8YJFxqNx1HTp+KzKTwqtLzNK7blYbzzwj9BiWkYdBaLZ5fbZnWOmylVnKM20+hPZvv20d7jn9TT4FslQ8PAcGgWB1aRp0bda7vOFJOPDEs7qlVe90N3BEzvp/B34jYbhugAEkgn4BWbWK9lv8AXF/QTcye9u9C2p5WGazkHu80qtoYylrQ8mixIASAEgCs5S+bKrsD1tVqy58RNxy2BPJnznS9s+hy3L3kSM+hzEdJLzJrCQAkAJADNXye8eaXV0/oMp6h5MFiQBQ8DnhmSCWzw2VwbcA2AAIt4nSqV3+HUThwxReoe/DCXEzwXGLysIu1rhYHTa+/cl1pNbs1mFKKe9B5Eo9t2uB23v3hMoN8X5mLtOKjUpYeC+B7E0DQNQFgk2/GbbLm2W1QSXj9yuYK01jydJBk+Bt5LTloKNxwtUl5FmSTIIjHAfiNT+qf5Kxac+HdHY5nPy9cWRI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http://brainpop.speedera.net/www.brainpop.com/new_common_images/graphics_pool/96/96504.png">
            <a:hlinkClick r:id="rId2"/>
          </p:cNvPr>
          <p:cNvPicPr>
            <a:picLocks noChangeAspect="1" noChangeArrowheads="1"/>
          </p:cNvPicPr>
          <p:nvPr/>
        </p:nvPicPr>
        <p:blipFill>
          <a:blip r:embed="rId3" cstate="print"/>
          <a:srcRect/>
          <a:stretch>
            <a:fillRect/>
          </a:stretch>
        </p:blipFill>
        <p:spPr bwMode="auto">
          <a:xfrm>
            <a:off x="533400" y="990600"/>
            <a:ext cx="8077200" cy="5638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Literacy Warm Up: Day 1 evolution</a:t>
            </a:r>
            <a:endParaRPr lang="en-US" dirty="0"/>
          </a:p>
        </p:txBody>
      </p:sp>
      <p:sp>
        <p:nvSpPr>
          <p:cNvPr id="3" name="Content Placeholder 2"/>
          <p:cNvSpPr>
            <a:spLocks noGrp="1"/>
          </p:cNvSpPr>
          <p:nvPr>
            <p:ph idx="1"/>
          </p:nvPr>
        </p:nvSpPr>
        <p:spPr>
          <a:xfrm>
            <a:off x="152400" y="838200"/>
            <a:ext cx="8686800" cy="5867400"/>
          </a:xfrm>
        </p:spPr>
        <p:txBody>
          <a:bodyPr/>
          <a:lstStyle/>
          <a:p>
            <a:r>
              <a:rPr lang="en-US" dirty="0" smtClean="0"/>
              <a:t>            Learning to Fly: DE article</a:t>
            </a:r>
          </a:p>
          <a:p>
            <a:r>
              <a:rPr lang="en-US" dirty="0" smtClean="0"/>
              <a:t>What characteristics were found in Archaeopteryx that are shared with modern birds?</a:t>
            </a:r>
          </a:p>
          <a:p>
            <a:r>
              <a:rPr lang="en-US" dirty="0" smtClean="0"/>
              <a:t>Were these feathered species able to fly?</a:t>
            </a:r>
          </a:p>
          <a:p>
            <a:r>
              <a:rPr lang="en-US" dirty="0" smtClean="0"/>
              <a:t>What were their feathers used for?</a:t>
            </a:r>
          </a:p>
          <a:p>
            <a:r>
              <a:rPr lang="en-US" dirty="0" smtClean="0"/>
              <a:t>Comparative anatomy is the study of…..</a:t>
            </a:r>
          </a:p>
          <a:p>
            <a:r>
              <a:rPr lang="en-US" dirty="0" smtClean="0"/>
              <a:t>What was the evolutionary advantage of flight?</a:t>
            </a:r>
          </a:p>
          <a:p>
            <a:r>
              <a:rPr lang="en-US" dirty="0" smtClean="0"/>
              <a:t>Using biomechanics, scientists now believe what about Archaeopteryx? </a:t>
            </a:r>
          </a:p>
          <a:p>
            <a:r>
              <a:rPr lang="en-US" dirty="0" smtClean="0"/>
              <a:t>Summarize the main idea of this article.</a:t>
            </a:r>
            <a:endParaRPr lang="en-US" dirty="0"/>
          </a:p>
        </p:txBody>
      </p:sp>
    </p:spTree>
    <p:extLst>
      <p:ext uri="{BB962C8B-B14F-4D97-AF65-F5344CB8AC3E}">
        <p14:creationId xmlns:p14="http://schemas.microsoft.com/office/powerpoint/2010/main" val="786078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r>
              <a:rPr lang="en-US" dirty="0" smtClean="0"/>
              <a:t>			</a:t>
            </a:r>
            <a:endParaRPr lang="en-US" dirty="0"/>
          </a:p>
        </p:txBody>
      </p:sp>
      <p:sp>
        <p:nvSpPr>
          <p:cNvPr id="3" name="Content Placeholder 2"/>
          <p:cNvSpPr>
            <a:spLocks noGrp="1"/>
          </p:cNvSpPr>
          <p:nvPr>
            <p:ph idx="1"/>
          </p:nvPr>
        </p:nvSpPr>
        <p:spPr>
          <a:xfrm>
            <a:off x="0" y="1295400"/>
            <a:ext cx="9144000" cy="5562600"/>
          </a:xfrm>
        </p:spPr>
        <p:txBody>
          <a:bodyPr>
            <a:normAutofit/>
          </a:bodyPr>
          <a:lstStyle/>
          <a:p>
            <a:pPr marL="550926" indent="-514350">
              <a:buFont typeface="+mj-lt"/>
              <a:buAutoNum type="arabicPeriod"/>
            </a:pPr>
            <a:r>
              <a:rPr lang="en-US" dirty="0" smtClean="0"/>
              <a:t>What is evolution? </a:t>
            </a:r>
          </a:p>
          <a:p>
            <a:pPr marL="550926" indent="-514350">
              <a:buFont typeface="+mj-lt"/>
              <a:buAutoNum type="arabicPeriod"/>
            </a:pPr>
            <a:r>
              <a:rPr lang="en-US" dirty="0" smtClean="0"/>
              <a:t>How does this illustration portray the evolution of a horse?</a:t>
            </a:r>
          </a:p>
          <a:p>
            <a:pPr marL="550926" indent="-514350">
              <a:buFont typeface="+mj-lt"/>
              <a:buAutoNum type="arabicPeriod"/>
            </a:pPr>
            <a:endParaRPr lang="en-US" dirty="0" smtClean="0"/>
          </a:p>
          <a:p>
            <a:pPr marL="550926" indent="-514350">
              <a:buFont typeface="+mj-lt"/>
              <a:buAutoNum type="arabicPeriod"/>
            </a:pPr>
            <a:endParaRPr lang="en-US" dirty="0" smtClean="0"/>
          </a:p>
          <a:p>
            <a:pPr marL="550926" indent="-514350">
              <a:buFont typeface="+mj-lt"/>
              <a:buAutoNum type="arabicPeriod"/>
            </a:pPr>
            <a:endParaRPr lang="en-US" dirty="0" smtClean="0"/>
          </a:p>
          <a:p>
            <a:pPr marL="550926" indent="-514350">
              <a:buFont typeface="+mj-lt"/>
              <a:buAutoNum type="arabicPeriod"/>
            </a:pPr>
            <a:endParaRPr lang="en-US" dirty="0" smtClean="0"/>
          </a:p>
          <a:p>
            <a:pPr marL="550926" indent="-514350">
              <a:buFont typeface="+mj-lt"/>
              <a:buAutoNum type="arabicPeriod"/>
            </a:pPr>
            <a:endParaRPr lang="en-US" dirty="0" smtClean="0"/>
          </a:p>
          <a:p>
            <a:pPr marL="550926" indent="-514350">
              <a:buFont typeface="+mj-lt"/>
              <a:buAutoNum type="arabicPeriod"/>
            </a:pPr>
            <a:r>
              <a:rPr lang="en-US" dirty="0" smtClean="0"/>
              <a:t>How have bacteria evolved?  </a:t>
            </a:r>
            <a:endParaRPr lang="en-US" dirty="0"/>
          </a:p>
        </p:txBody>
      </p:sp>
      <p:pic>
        <p:nvPicPr>
          <p:cNvPr id="4" name="Picture 4" descr="http://www.creationcadets.com/museum/artifacts/textbook_lies_horse_evolution_chart.jpg"/>
          <p:cNvPicPr>
            <a:picLocks noChangeAspect="1" noChangeArrowheads="1"/>
          </p:cNvPicPr>
          <p:nvPr/>
        </p:nvPicPr>
        <p:blipFill>
          <a:blip r:embed="rId2" cstate="print"/>
          <a:srcRect/>
          <a:stretch>
            <a:fillRect/>
          </a:stretch>
        </p:blipFill>
        <p:spPr bwMode="auto">
          <a:xfrm>
            <a:off x="2201333" y="2438400"/>
            <a:ext cx="6942667" cy="3124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305800" cy="1143000"/>
          </a:xfrm>
        </p:spPr>
        <p:txBody>
          <a:bodyPr>
            <a:normAutofit fontScale="90000"/>
          </a:bodyPr>
          <a:lstStyle/>
          <a:p>
            <a:pPr algn="ctr"/>
            <a:r>
              <a:rPr lang="en-US" sz="5500" b="1" u="sng" smtClean="0">
                <a:latin typeface="Batang" pitchFamily="18" charset="-127"/>
                <a:ea typeface="Batang" pitchFamily="18" charset="-127"/>
              </a:rPr>
              <a:t>Additional warm up 4-12</a:t>
            </a:r>
            <a:endParaRPr lang="en-US" sz="5500" b="1" u="sng" dirty="0">
              <a:latin typeface="Batang" pitchFamily="18" charset="-127"/>
              <a:ea typeface="Batang" pitchFamily="18" charset="-127"/>
            </a:endParaRPr>
          </a:p>
        </p:txBody>
      </p:sp>
      <p:sp>
        <p:nvSpPr>
          <p:cNvPr id="4" name="Content Placeholder 3"/>
          <p:cNvSpPr>
            <a:spLocks noGrp="1"/>
          </p:cNvSpPr>
          <p:nvPr>
            <p:ph idx="1"/>
          </p:nvPr>
        </p:nvSpPr>
        <p:spPr>
          <a:xfrm>
            <a:off x="8238" y="1219200"/>
            <a:ext cx="9135762" cy="5638800"/>
          </a:xfrm>
        </p:spPr>
        <p:txBody>
          <a:bodyPr>
            <a:noAutofit/>
          </a:bodyPr>
          <a:lstStyle/>
          <a:p>
            <a:pPr marL="550926" indent="-514350">
              <a:buAutoNum type="arabicParenR"/>
            </a:pPr>
            <a:r>
              <a:rPr lang="en-US" sz="4000" dirty="0" smtClean="0">
                <a:latin typeface="Bookman Old Style" pitchFamily="18" charset="0"/>
              </a:rPr>
              <a:t>Define the Law of Superposition.</a:t>
            </a:r>
          </a:p>
          <a:p>
            <a:pPr marL="550926" indent="-514350">
              <a:buAutoNum type="arabicParenR"/>
            </a:pPr>
            <a:r>
              <a:rPr lang="en-US" sz="4000" dirty="0" smtClean="0">
                <a:latin typeface="Bookman Old Style" pitchFamily="18" charset="0"/>
              </a:rPr>
              <a:t>Define the Theory of Continental Drift.</a:t>
            </a:r>
          </a:p>
          <a:p>
            <a:pPr marL="550926" indent="-514350">
              <a:buAutoNum type="arabicParenR"/>
            </a:pPr>
            <a:r>
              <a:rPr lang="en-US" sz="4000" dirty="0" smtClean="0">
                <a:latin typeface="Bookman Old Style" pitchFamily="18" charset="0"/>
              </a:rPr>
              <a:t>Define the Theory of Plate Tectonics.</a:t>
            </a:r>
          </a:p>
          <a:p>
            <a:pPr marL="550926" indent="-514350">
              <a:buAutoNum type="arabicParenR"/>
            </a:pPr>
            <a:r>
              <a:rPr lang="en-US" sz="4000" dirty="0" smtClean="0">
                <a:latin typeface="Bookman Old Style" pitchFamily="18" charset="0"/>
              </a:rPr>
              <a:t>Now, explain what any of these have to do with </a:t>
            </a:r>
            <a:r>
              <a:rPr lang="en-US" sz="4000" u="sng" dirty="0" smtClean="0">
                <a:latin typeface="Bookman Old Style" pitchFamily="18" charset="0"/>
              </a:rPr>
              <a:t>biological</a:t>
            </a:r>
            <a:r>
              <a:rPr lang="en-US" sz="4000" dirty="0" smtClean="0">
                <a:latin typeface="Bookman Old Style" pitchFamily="18" charset="0"/>
              </a:rPr>
              <a:t> evolution?</a:t>
            </a:r>
            <a:endParaRPr lang="en-US" sz="4000" dirty="0">
              <a:latin typeface="Bookman Old Styl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pPr algn="ctr"/>
            <a:r>
              <a:rPr lang="en-US" sz="5500" b="1" u="sng" dirty="0" smtClean="0">
                <a:latin typeface="Batang" pitchFamily="18" charset="-127"/>
                <a:ea typeface="Batang" pitchFamily="18" charset="-127"/>
              </a:rPr>
              <a:t>What is evolution?</a:t>
            </a:r>
            <a:endParaRPr lang="en-US" sz="5500" b="1" u="sng" dirty="0">
              <a:latin typeface="Batang" pitchFamily="18" charset="-127"/>
              <a:ea typeface="Batang" pitchFamily="18" charset="-127"/>
            </a:endParaRPr>
          </a:p>
        </p:txBody>
      </p:sp>
      <p:sp>
        <p:nvSpPr>
          <p:cNvPr id="4" name="Content Placeholder 3"/>
          <p:cNvSpPr>
            <a:spLocks noGrp="1"/>
          </p:cNvSpPr>
          <p:nvPr>
            <p:ph idx="1"/>
          </p:nvPr>
        </p:nvSpPr>
        <p:spPr>
          <a:xfrm>
            <a:off x="0" y="762000"/>
            <a:ext cx="9144000" cy="914400"/>
          </a:xfrm>
        </p:spPr>
        <p:txBody>
          <a:bodyPr>
            <a:noAutofit/>
          </a:bodyPr>
          <a:lstStyle/>
          <a:p>
            <a:pPr marL="550926" indent="-514350">
              <a:buNone/>
            </a:pPr>
            <a:r>
              <a:rPr lang="en-US" sz="4000" dirty="0" smtClean="0">
                <a:latin typeface="Bookman Old Style" pitchFamily="18" charset="0"/>
              </a:rPr>
              <a:t>Humans evolved from monkeys?</a:t>
            </a:r>
            <a:endParaRPr lang="en-US" sz="4000" dirty="0">
              <a:latin typeface="Bookman Old Style" pitchFamily="18" charset="0"/>
            </a:endParaRPr>
          </a:p>
        </p:txBody>
      </p:sp>
      <p:sp>
        <p:nvSpPr>
          <p:cNvPr id="5" name="Content Placeholder 3"/>
          <p:cNvSpPr txBox="1">
            <a:spLocks/>
          </p:cNvSpPr>
          <p:nvPr/>
        </p:nvSpPr>
        <p:spPr>
          <a:xfrm>
            <a:off x="0" y="1371600"/>
            <a:ext cx="9144000" cy="914400"/>
          </a:xfrm>
          <a:prstGeom prst="rect">
            <a:avLst/>
          </a:prstGeom>
        </p:spPr>
        <p:txBody>
          <a:bodyPr vert="horz">
            <a:noAutofit/>
          </a:bodyPr>
          <a:lstStyle/>
          <a:p>
            <a:pPr marL="550926" marR="0" lvl="0" indent="-514350"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4000" b="0" i="0" u="none" strike="noStrike" kern="1200" cap="none" spc="0" normalizeH="0" baseline="0" noProof="0" dirty="0" smtClean="0">
                <a:ln>
                  <a:noFill/>
                </a:ln>
                <a:solidFill>
                  <a:schemeClr val="tx1"/>
                </a:solidFill>
                <a:effectLst/>
                <a:uLnTx/>
                <a:uFillTx/>
                <a:latin typeface="Bookman Old Style" pitchFamily="18" charset="0"/>
                <a:ea typeface="+mn-ea"/>
                <a:cs typeface="+mn-cs"/>
              </a:rPr>
              <a:t>If you and</a:t>
            </a:r>
            <a:r>
              <a:rPr kumimoji="0" lang="en-US" sz="4000" b="0" i="0" u="none" strike="noStrike" kern="1200" cap="none" spc="0" normalizeH="0" noProof="0" dirty="0" smtClean="0">
                <a:ln>
                  <a:noFill/>
                </a:ln>
                <a:solidFill>
                  <a:schemeClr val="tx1"/>
                </a:solidFill>
                <a:effectLst/>
                <a:uLnTx/>
                <a:uFillTx/>
                <a:latin typeface="Bookman Old Style" pitchFamily="18" charset="0"/>
                <a:ea typeface="+mn-ea"/>
                <a:cs typeface="+mn-cs"/>
              </a:rPr>
              <a:t> your wife are muscle builders, your child will be muscular?</a:t>
            </a:r>
            <a:endParaRPr kumimoji="0" lang="en-US" sz="4000" b="0" i="0" u="none" strike="noStrike" kern="1200" cap="none" spc="0" normalizeH="0" baseline="0" noProof="0" dirty="0">
              <a:ln>
                <a:noFill/>
              </a:ln>
              <a:solidFill>
                <a:schemeClr val="tx1"/>
              </a:solidFill>
              <a:effectLst/>
              <a:uLnTx/>
              <a:uFillTx/>
              <a:latin typeface="Bookman Old Style" pitchFamily="18" charset="0"/>
              <a:ea typeface="+mn-ea"/>
              <a:cs typeface="+mn-cs"/>
            </a:endParaRPr>
          </a:p>
        </p:txBody>
      </p:sp>
      <p:sp>
        <p:nvSpPr>
          <p:cNvPr id="6" name="Content Placeholder 3"/>
          <p:cNvSpPr txBox="1">
            <a:spLocks/>
          </p:cNvSpPr>
          <p:nvPr/>
        </p:nvSpPr>
        <p:spPr>
          <a:xfrm>
            <a:off x="0" y="3048000"/>
            <a:ext cx="9144000" cy="914400"/>
          </a:xfrm>
          <a:prstGeom prst="rect">
            <a:avLst/>
          </a:prstGeom>
        </p:spPr>
        <p:txBody>
          <a:bodyPr vert="horz">
            <a:noAutofit/>
          </a:bodyPr>
          <a:lstStyle/>
          <a:p>
            <a:pPr marL="550926" marR="0" lvl="0" indent="-514350"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4000" b="0" i="0" u="none" strike="noStrike" kern="1200" cap="none" spc="0" normalizeH="0" baseline="0" noProof="0" dirty="0" smtClean="0">
                <a:ln>
                  <a:noFill/>
                </a:ln>
                <a:solidFill>
                  <a:schemeClr val="tx1"/>
                </a:solidFill>
                <a:effectLst/>
                <a:uLnTx/>
                <a:uFillTx/>
                <a:latin typeface="Bookman Old Style" pitchFamily="18" charset="0"/>
                <a:ea typeface="+mn-ea"/>
                <a:cs typeface="+mn-cs"/>
              </a:rPr>
              <a:t>Giraffes </a:t>
            </a:r>
            <a:r>
              <a:rPr kumimoji="0" lang="en-US" sz="4000" b="0" i="0" u="none" strike="noStrike" kern="1200" cap="none" spc="0" normalizeH="0" noProof="0" dirty="0" smtClean="0">
                <a:ln>
                  <a:noFill/>
                </a:ln>
                <a:solidFill>
                  <a:schemeClr val="tx1"/>
                </a:solidFill>
                <a:effectLst/>
                <a:uLnTx/>
                <a:uFillTx/>
                <a:latin typeface="Bookman Old Style" pitchFamily="18" charset="0"/>
                <a:ea typeface="+mn-ea"/>
                <a:cs typeface="+mn-cs"/>
              </a:rPr>
              <a:t>have really long</a:t>
            </a:r>
            <a:r>
              <a:rPr lang="en-US" sz="4000" dirty="0" smtClean="0">
                <a:latin typeface="Bookman Old Style" pitchFamily="18" charset="0"/>
              </a:rPr>
              <a:t> necks because they stretched to reach the tallest leaves making their necks longer?</a:t>
            </a:r>
          </a:p>
          <a:p>
            <a:pPr marL="550926" marR="0" lvl="0" indent="-514350"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4000" dirty="0" smtClean="0">
                <a:latin typeface="Bookman Old Style" pitchFamily="18" charset="0"/>
              </a:rPr>
              <a:t>Humans are no longer evolving.</a:t>
            </a:r>
          </a:p>
          <a:p>
            <a:pPr marL="550926" marR="0" lvl="0" indent="-514350"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4000" dirty="0" smtClean="0">
                <a:latin typeface="Bookman Old Style" pitchFamily="18" charset="0"/>
              </a:rPr>
              <a:t>Evolution is random </a:t>
            </a:r>
          </a:p>
          <a:p>
            <a:pPr marL="550926" marR="0" lvl="0" indent="-514350"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4000" b="0" i="0" u="none" strike="noStrike" kern="1200" cap="none" spc="0" normalizeH="0" baseline="0" noProof="0" dirty="0">
              <a:ln>
                <a:noFill/>
              </a:ln>
              <a:solidFill>
                <a:schemeClr val="tx1"/>
              </a:solidFill>
              <a:effectLst/>
              <a:uLnTx/>
              <a:uFillTx/>
              <a:latin typeface="Bookman Old Style" pitchFamily="18"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pPr algn="ctr"/>
            <a:r>
              <a:rPr lang="en-US" sz="5500" b="1" u="sng" dirty="0" smtClean="0">
                <a:latin typeface="Batang" pitchFamily="18" charset="-127"/>
                <a:ea typeface="Batang" pitchFamily="18" charset="-127"/>
              </a:rPr>
              <a:t>What is evolution?</a:t>
            </a:r>
            <a:endParaRPr lang="en-US" sz="5500" b="1" u="sng" dirty="0">
              <a:latin typeface="Batang" pitchFamily="18" charset="-127"/>
              <a:ea typeface="Batang" pitchFamily="18" charset="-127"/>
            </a:endParaRPr>
          </a:p>
        </p:txBody>
      </p:sp>
      <p:sp>
        <p:nvSpPr>
          <p:cNvPr id="4" name="Content Placeholder 3"/>
          <p:cNvSpPr>
            <a:spLocks noGrp="1"/>
          </p:cNvSpPr>
          <p:nvPr>
            <p:ph idx="1"/>
          </p:nvPr>
        </p:nvSpPr>
        <p:spPr>
          <a:xfrm>
            <a:off x="0" y="762000"/>
            <a:ext cx="9144000" cy="914400"/>
          </a:xfrm>
        </p:spPr>
        <p:txBody>
          <a:bodyPr>
            <a:noAutofit/>
          </a:bodyPr>
          <a:lstStyle/>
          <a:p>
            <a:pPr marL="550926" indent="-514350">
              <a:buNone/>
            </a:pPr>
            <a:r>
              <a:rPr lang="en-US" sz="4000" dirty="0" smtClean="0">
                <a:latin typeface="Bookman Old Style" pitchFamily="18" charset="0"/>
              </a:rPr>
              <a:t>Humans evolved from monkeys?</a:t>
            </a:r>
            <a:endParaRPr lang="en-US" sz="4000" dirty="0">
              <a:latin typeface="Bookman Old Style" pitchFamily="18" charset="0"/>
            </a:endParaRPr>
          </a:p>
        </p:txBody>
      </p:sp>
      <p:sp>
        <p:nvSpPr>
          <p:cNvPr id="5" name="Content Placeholder 3"/>
          <p:cNvSpPr txBox="1">
            <a:spLocks/>
          </p:cNvSpPr>
          <p:nvPr/>
        </p:nvSpPr>
        <p:spPr>
          <a:xfrm>
            <a:off x="0" y="1371600"/>
            <a:ext cx="9144000" cy="914400"/>
          </a:xfrm>
          <a:prstGeom prst="rect">
            <a:avLst/>
          </a:prstGeom>
        </p:spPr>
        <p:txBody>
          <a:bodyPr vert="horz">
            <a:noAutofit/>
          </a:bodyPr>
          <a:lstStyle/>
          <a:p>
            <a:pPr marL="550926" marR="0" lvl="0" indent="-514350"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4000" b="0" i="0" u="none" strike="noStrike" kern="1200" cap="none" spc="0" normalizeH="0" baseline="0" noProof="0" dirty="0" smtClean="0">
                <a:ln>
                  <a:noFill/>
                </a:ln>
                <a:solidFill>
                  <a:schemeClr val="tx1"/>
                </a:solidFill>
                <a:effectLst/>
                <a:uLnTx/>
                <a:uFillTx/>
                <a:latin typeface="Bookman Old Style" pitchFamily="18" charset="0"/>
                <a:ea typeface="+mn-ea"/>
                <a:cs typeface="+mn-cs"/>
              </a:rPr>
              <a:t>If you and</a:t>
            </a:r>
            <a:r>
              <a:rPr kumimoji="0" lang="en-US" sz="4000" b="0" i="0" u="none" strike="noStrike" kern="1200" cap="none" spc="0" normalizeH="0" noProof="0" dirty="0" smtClean="0">
                <a:ln>
                  <a:noFill/>
                </a:ln>
                <a:solidFill>
                  <a:schemeClr val="tx1"/>
                </a:solidFill>
                <a:effectLst/>
                <a:uLnTx/>
                <a:uFillTx/>
                <a:latin typeface="Bookman Old Style" pitchFamily="18" charset="0"/>
                <a:ea typeface="+mn-ea"/>
                <a:cs typeface="+mn-cs"/>
              </a:rPr>
              <a:t> your wife are muscle builders, your child will be muscular?</a:t>
            </a:r>
            <a:endParaRPr kumimoji="0" lang="en-US" sz="4000" b="0" i="0" u="none" strike="noStrike" kern="1200" cap="none" spc="0" normalizeH="0" baseline="0" noProof="0" dirty="0">
              <a:ln>
                <a:noFill/>
              </a:ln>
              <a:solidFill>
                <a:schemeClr val="tx1"/>
              </a:solidFill>
              <a:effectLst/>
              <a:uLnTx/>
              <a:uFillTx/>
              <a:latin typeface="Bookman Old Style" pitchFamily="18" charset="0"/>
              <a:ea typeface="+mn-ea"/>
              <a:cs typeface="+mn-cs"/>
            </a:endParaRPr>
          </a:p>
        </p:txBody>
      </p:sp>
      <p:sp>
        <p:nvSpPr>
          <p:cNvPr id="6" name="Content Placeholder 3"/>
          <p:cNvSpPr txBox="1">
            <a:spLocks/>
          </p:cNvSpPr>
          <p:nvPr/>
        </p:nvSpPr>
        <p:spPr>
          <a:xfrm>
            <a:off x="0" y="3429000"/>
            <a:ext cx="9144000" cy="914400"/>
          </a:xfrm>
          <a:prstGeom prst="rect">
            <a:avLst/>
          </a:prstGeom>
        </p:spPr>
        <p:txBody>
          <a:bodyPr vert="horz">
            <a:noAutofit/>
          </a:bodyPr>
          <a:lstStyle/>
          <a:p>
            <a:pPr marL="550926" marR="0" lvl="0" indent="-514350"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000" b="0" i="0" u="none" strike="noStrike" kern="1200" cap="none" spc="0" normalizeH="0" baseline="0" noProof="0" dirty="0" smtClean="0">
                <a:ln>
                  <a:noFill/>
                </a:ln>
                <a:solidFill>
                  <a:schemeClr val="tx1"/>
                </a:solidFill>
                <a:effectLst/>
                <a:uLnTx/>
                <a:uFillTx/>
                <a:latin typeface="Bookman Old Style" pitchFamily="18" charset="0"/>
                <a:ea typeface="+mn-ea"/>
                <a:cs typeface="+mn-cs"/>
              </a:rPr>
              <a:t>Giraffes </a:t>
            </a:r>
            <a:r>
              <a:rPr kumimoji="0" lang="en-US" sz="3000" b="0" i="0" u="none" strike="noStrike" kern="1200" cap="none" spc="0" normalizeH="0" noProof="0" dirty="0" smtClean="0">
                <a:ln>
                  <a:noFill/>
                </a:ln>
                <a:solidFill>
                  <a:schemeClr val="tx1"/>
                </a:solidFill>
                <a:effectLst/>
                <a:uLnTx/>
                <a:uFillTx/>
                <a:latin typeface="Bookman Old Style" pitchFamily="18" charset="0"/>
                <a:ea typeface="+mn-ea"/>
                <a:cs typeface="+mn-cs"/>
              </a:rPr>
              <a:t>have really long</a:t>
            </a:r>
            <a:r>
              <a:rPr lang="en-US" sz="3000" dirty="0" smtClean="0">
                <a:latin typeface="Bookman Old Style" pitchFamily="18" charset="0"/>
              </a:rPr>
              <a:t> necks because they stretched to reach the tallest leaves making their necks longer?</a:t>
            </a:r>
          </a:p>
          <a:p>
            <a:pPr marL="550926" marR="0" lvl="0" indent="-514350"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3000" dirty="0" smtClean="0">
                <a:latin typeface="Bookman Old Style" pitchFamily="18" charset="0"/>
              </a:rPr>
              <a:t>Humans are no longer evolving.</a:t>
            </a:r>
          </a:p>
          <a:p>
            <a:pPr marL="550926" marR="0" lvl="0" indent="-514350"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en-US" sz="3000" dirty="0" smtClean="0">
                <a:latin typeface="Bookman Old Style" pitchFamily="18" charset="0"/>
              </a:rPr>
              <a:t>Evolution occurs as a response to the environment.  </a:t>
            </a:r>
          </a:p>
          <a:p>
            <a:pPr marL="550926" marR="0" lvl="0" indent="-514350"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4000" b="0" i="0" u="none" strike="noStrike" kern="1200" cap="none" spc="0" normalizeH="0" baseline="0" noProof="0" dirty="0">
              <a:ln>
                <a:noFill/>
              </a:ln>
              <a:solidFill>
                <a:schemeClr val="tx1"/>
              </a:solidFill>
              <a:effectLst/>
              <a:uLnTx/>
              <a:uFillTx/>
              <a:latin typeface="Bookman Old Style" pitchFamily="18" charset="0"/>
              <a:ea typeface="+mn-ea"/>
              <a:cs typeface="+mn-cs"/>
            </a:endParaRPr>
          </a:p>
        </p:txBody>
      </p:sp>
      <p:sp>
        <p:nvSpPr>
          <p:cNvPr id="7" name="Cross 6"/>
          <p:cNvSpPr/>
          <p:nvPr/>
        </p:nvSpPr>
        <p:spPr>
          <a:xfrm rot="2608427">
            <a:off x="1376569" y="145299"/>
            <a:ext cx="6613007" cy="6638094"/>
          </a:xfrm>
          <a:prstGeom prst="plus">
            <a:avLst>
              <a:gd name="adj" fmla="val 4843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305800" cy="1143000"/>
          </a:xfrm>
        </p:spPr>
        <p:txBody>
          <a:bodyPr>
            <a:normAutofit/>
          </a:bodyPr>
          <a:lstStyle/>
          <a:p>
            <a:pPr algn="ctr"/>
            <a:r>
              <a:rPr lang="en-US" sz="4400" b="1" u="sng" dirty="0" smtClean="0">
                <a:latin typeface="Batang" pitchFamily="18" charset="-127"/>
                <a:ea typeface="Batang" pitchFamily="18" charset="-127"/>
              </a:rPr>
              <a:t>Evolution*</a:t>
            </a:r>
            <a:endParaRPr lang="en-US" sz="4400" b="1" u="sng" dirty="0">
              <a:latin typeface="Batang" pitchFamily="18" charset="-127"/>
              <a:ea typeface="Batang" pitchFamily="18" charset="-127"/>
            </a:endParaRPr>
          </a:p>
        </p:txBody>
      </p:sp>
      <p:sp>
        <p:nvSpPr>
          <p:cNvPr id="4" name="Content Placeholder 3"/>
          <p:cNvSpPr>
            <a:spLocks noGrp="1"/>
          </p:cNvSpPr>
          <p:nvPr>
            <p:ph idx="1"/>
          </p:nvPr>
        </p:nvSpPr>
        <p:spPr>
          <a:xfrm>
            <a:off x="8238" y="685800"/>
            <a:ext cx="9135762" cy="3352800"/>
          </a:xfrm>
        </p:spPr>
        <p:txBody>
          <a:bodyPr>
            <a:noAutofit/>
          </a:bodyPr>
          <a:lstStyle/>
          <a:p>
            <a:pPr marL="550926" indent="-514350">
              <a:buNone/>
            </a:pPr>
            <a:r>
              <a:rPr lang="en-US" sz="3200" dirty="0" smtClean="0">
                <a:latin typeface="Bookman Old Style" pitchFamily="18" charset="0"/>
              </a:rPr>
              <a:t>	The process by which different kinds of living organisms  have developed and diversified from earlier forms throughout the history of the earth</a:t>
            </a:r>
            <a:r>
              <a:rPr lang="en-US" sz="3200" dirty="0" smtClean="0">
                <a:latin typeface="Bookman Old Style" pitchFamily="18" charset="0"/>
              </a:rPr>
              <a:t>.</a:t>
            </a:r>
            <a:endParaRPr lang="en-US" sz="3200" dirty="0">
              <a:latin typeface="Bookman Old Style" pitchFamily="18" charset="0"/>
            </a:endParaRPr>
          </a:p>
          <a:p>
            <a:pPr marL="550926" indent="-514350" algn="ctr">
              <a:buNone/>
            </a:pPr>
            <a:r>
              <a:rPr lang="en-US" sz="3200" dirty="0" smtClean="0">
                <a:latin typeface="Bookman Old Style" pitchFamily="18" charset="0"/>
              </a:rPr>
              <a:t>CHANGE OVER TIME!</a:t>
            </a:r>
            <a:endParaRPr lang="en-US" sz="3200" dirty="0" smtClean="0">
              <a:latin typeface="Bookman Old Style" pitchFamily="18" charset="0"/>
            </a:endParaRPr>
          </a:p>
          <a:p>
            <a:pPr marL="550926" indent="-514350">
              <a:buNone/>
            </a:pPr>
            <a:endParaRPr lang="en-US" sz="3800" dirty="0" smtClean="0">
              <a:latin typeface="Bookman Old Style" pitchFamily="18" charset="0"/>
            </a:endParaRPr>
          </a:p>
          <a:p>
            <a:pPr marL="550926" indent="-514350">
              <a:buNone/>
            </a:pPr>
            <a:endParaRPr lang="en-US" sz="3800" dirty="0">
              <a:latin typeface="Bookman Old Style" pitchFamily="18" charset="0"/>
            </a:endParaRPr>
          </a:p>
        </p:txBody>
      </p:sp>
      <p:pic>
        <p:nvPicPr>
          <p:cNvPr id="6" name="Picture 4" descr="http://www.creationcadets.com/museum/artifacts/textbook_lies_horse_evolution_chart.jpg"/>
          <p:cNvPicPr>
            <a:picLocks noChangeAspect="1" noChangeArrowheads="1"/>
          </p:cNvPicPr>
          <p:nvPr/>
        </p:nvPicPr>
        <p:blipFill>
          <a:blip r:embed="rId2" cstate="print"/>
          <a:srcRect/>
          <a:stretch>
            <a:fillRect/>
          </a:stretch>
        </p:blipFill>
        <p:spPr bwMode="auto">
          <a:xfrm>
            <a:off x="988047" y="3375026"/>
            <a:ext cx="6860553" cy="3365498"/>
          </a:xfrm>
          <a:prstGeom prst="rect">
            <a:avLst/>
          </a:prstGeom>
          <a:noFill/>
        </p:spPr>
      </p:pic>
      <mc:AlternateContent xmlns:mc="http://schemas.openxmlformats.org/markup-compatibility/2006" xmlns:p14="http://schemas.microsoft.com/office/powerpoint/2010/main">
        <mc:Choice Requires="p14">
          <p:contentPart p14:bwMode="auto" r:id="rId3">
            <p14:nvContentPartPr>
              <p14:cNvPr id="21505" name="Ink 1"/>
              <p14:cNvContentPartPr>
                <a14:cpLocks xmlns:a14="http://schemas.microsoft.com/office/drawing/2010/main" noRot="1" noChangeAspect="1" noEditPoints="1" noChangeArrowheads="1" noChangeShapeType="1"/>
              </p14:cNvContentPartPr>
              <p14:nvPr/>
            </p14:nvContentPartPr>
            <p14:xfrm>
              <a:off x="3092450" y="428625"/>
              <a:ext cx="2936875" cy="93663"/>
            </p14:xfrm>
          </p:contentPart>
        </mc:Choice>
        <mc:Fallback xmlns="">
          <p:pic>
            <p:nvPicPr>
              <p:cNvPr id="21505" name="Ink 1"/>
              <p:cNvPicPr>
                <a:picLocks noRot="1" noChangeAspect="1" noEditPoints="1" noChangeArrowheads="1" noChangeShapeType="1"/>
              </p:cNvPicPr>
              <p:nvPr/>
            </p:nvPicPr>
            <p:blipFill>
              <a:blip r:embed="rId4"/>
              <a:stretch>
                <a:fillRect/>
              </a:stretch>
            </p:blipFill>
            <p:spPr>
              <a:xfrm>
                <a:off x="3076610" y="364862"/>
                <a:ext cx="2968555" cy="220829"/>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1506" name="Ink 2"/>
              <p14:cNvContentPartPr>
                <a14:cpLocks xmlns:a14="http://schemas.microsoft.com/office/drawing/2010/main" noRot="1" noChangeAspect="1" noEditPoints="1" noChangeArrowheads="1" noChangeShapeType="1"/>
              </p14:cNvContentPartPr>
              <p14:nvPr/>
            </p14:nvContentPartPr>
            <p14:xfrm>
              <a:off x="806450" y="871538"/>
              <a:ext cx="7737475" cy="185737"/>
            </p14:xfrm>
          </p:contentPart>
        </mc:Choice>
        <mc:Fallback xmlns="">
          <p:pic>
            <p:nvPicPr>
              <p:cNvPr id="21506" name="Ink 2"/>
              <p:cNvPicPr>
                <a:picLocks noRot="1" noChangeAspect="1" noEditPoints="1" noChangeArrowheads="1" noChangeShapeType="1"/>
              </p:cNvPicPr>
              <p:nvPr/>
            </p:nvPicPr>
            <p:blipFill>
              <a:blip r:embed="rId6"/>
              <a:stretch>
                <a:fillRect/>
              </a:stretch>
            </p:blipFill>
            <p:spPr>
              <a:xfrm>
                <a:off x="790610" y="808186"/>
                <a:ext cx="7769155" cy="312441"/>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1507" name="Ink 3"/>
              <p14:cNvContentPartPr>
                <a14:cpLocks xmlns:a14="http://schemas.microsoft.com/office/drawing/2010/main" noRot="1" noChangeAspect="1" noEditPoints="1" noChangeArrowheads="1" noChangeShapeType="1"/>
              </p14:cNvContentPartPr>
              <p14:nvPr/>
            </p14:nvContentPartPr>
            <p14:xfrm>
              <a:off x="971550" y="1571625"/>
              <a:ext cx="7272338" cy="290512"/>
            </p14:xfrm>
          </p:contentPart>
        </mc:Choice>
        <mc:Fallback xmlns="">
          <p:pic>
            <p:nvPicPr>
              <p:cNvPr id="21507" name="Ink 3"/>
              <p:cNvPicPr>
                <a:picLocks noRot="1" noChangeAspect="1" noEditPoints="1" noChangeArrowheads="1" noChangeShapeType="1"/>
              </p:cNvPicPr>
              <p:nvPr/>
            </p:nvPicPr>
            <p:blipFill>
              <a:blip r:embed="rId8"/>
              <a:stretch>
                <a:fillRect/>
              </a:stretch>
            </p:blipFill>
            <p:spPr>
              <a:xfrm>
                <a:off x="955710" y="1508188"/>
                <a:ext cx="7304018" cy="417386"/>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1508" name="Ink 4"/>
              <p14:cNvContentPartPr>
                <a14:cpLocks xmlns:a14="http://schemas.microsoft.com/office/drawing/2010/main" noRot="1" noChangeAspect="1" noEditPoints="1" noChangeArrowheads="1" noChangeShapeType="1"/>
              </p14:cNvContentPartPr>
              <p14:nvPr/>
            </p14:nvContentPartPr>
            <p14:xfrm>
              <a:off x="1143000" y="1936750"/>
              <a:ext cx="165100" cy="1588"/>
            </p14:xfrm>
          </p:contentPart>
        </mc:Choice>
        <mc:Fallback xmlns="">
          <p:pic>
            <p:nvPicPr>
              <p:cNvPr id="21508" name="Ink 4"/>
              <p:cNvPicPr>
                <a:picLocks noRot="1" noChangeAspect="1" noEditPoints="1" noChangeArrowheads="1" noChangeShapeType="1"/>
              </p:cNvPicPr>
              <p:nvPr/>
            </p:nvPicPr>
            <p:blipFill>
              <a:blip r:embed="rId10"/>
              <a:stretch>
                <a:fillRect/>
              </a:stretch>
            </p:blipFill>
            <p:spPr>
              <a:xfrm>
                <a:off x="0" y="-3600"/>
                <a:ext cx="165240" cy="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1509" name="Ink 5"/>
              <p14:cNvContentPartPr>
                <a14:cpLocks xmlns:a14="http://schemas.microsoft.com/office/drawing/2010/main" noRot="1" noChangeAspect="1" noEditPoints="1" noChangeArrowheads="1" noChangeShapeType="1"/>
              </p14:cNvContentPartPr>
              <p14:nvPr/>
            </p14:nvContentPartPr>
            <p14:xfrm>
              <a:off x="1371600" y="1936750"/>
              <a:ext cx="71438" cy="1588"/>
            </p14:xfrm>
          </p:contentPart>
        </mc:Choice>
        <mc:Fallback xmlns="">
          <p:pic>
            <p:nvPicPr>
              <p:cNvPr id="21509" name="Ink 5"/>
              <p:cNvPicPr>
                <a:picLocks noRot="1" noChangeAspect="1" noEditPoints="1" noChangeArrowheads="1" noChangeShapeType="1"/>
              </p:cNvPicPr>
              <p:nvPr/>
            </p:nvPicPr>
            <p:blipFill>
              <a:blip r:embed="rId12"/>
              <a:stretch>
                <a:fillRect/>
              </a:stretch>
            </p:blipFill>
            <p:spPr>
              <a:xfrm>
                <a:off x="0" y="-3600"/>
                <a:ext cx="71280" cy="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1510" name="Ink 6"/>
              <p14:cNvContentPartPr>
                <a14:cpLocks xmlns:a14="http://schemas.microsoft.com/office/drawing/2010/main" noRot="1" noChangeAspect="1" noEditPoints="1" noChangeArrowheads="1" noChangeShapeType="1"/>
              </p14:cNvContentPartPr>
              <p14:nvPr/>
            </p14:nvContentPartPr>
            <p14:xfrm>
              <a:off x="1685925" y="1943100"/>
              <a:ext cx="6451600" cy="142875"/>
            </p14:xfrm>
          </p:contentPart>
        </mc:Choice>
        <mc:Fallback xmlns="">
          <p:pic>
            <p:nvPicPr>
              <p:cNvPr id="21510" name="Ink 6"/>
              <p:cNvPicPr>
                <a:picLocks noRot="1" noChangeAspect="1" noEditPoints="1" noChangeArrowheads="1" noChangeShapeType="1"/>
              </p:cNvPicPr>
              <p:nvPr/>
            </p:nvPicPr>
            <p:blipFill>
              <a:blip r:embed="rId14"/>
              <a:stretch>
                <a:fillRect/>
              </a:stretch>
            </p:blipFill>
            <p:spPr>
              <a:xfrm>
                <a:off x="1670085" y="1879760"/>
                <a:ext cx="6483280" cy="269915"/>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1511" name="Ink 7"/>
              <p14:cNvContentPartPr>
                <a14:cpLocks xmlns:a14="http://schemas.microsoft.com/office/drawing/2010/main" noRot="1" noChangeAspect="1" noEditPoints="1" noChangeArrowheads="1" noChangeShapeType="1"/>
              </p14:cNvContentPartPr>
              <p14:nvPr/>
            </p14:nvContentPartPr>
            <p14:xfrm>
              <a:off x="3827463" y="12869863"/>
              <a:ext cx="0" cy="0"/>
            </p14:xfrm>
          </p:contentPart>
        </mc:Choice>
        <mc:Fallback xmlns="">
          <p:pic>
            <p:nvPicPr>
              <p:cNvPr id="21511" name="Ink 7"/>
              <p:cNvPicPr>
                <a:picLocks noRot="1" noChangeAspect="1" noEditPoints="1" noChangeArrowheads="1" noChangeShapeType="1"/>
              </p:cNvPicPr>
              <p:nvPr/>
            </p:nvPicPr>
            <p:blipFill>
              <a:blip r:embed="rId16"/>
              <a:stretch>
                <a:fillRect/>
              </a:stretch>
            </p:blipFill>
            <p:spPr>
              <a:xfrm>
                <a:off x="3827463" y="12869863"/>
                <a:ext cx="0" cy="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1512" name="Ink 8"/>
              <p14:cNvContentPartPr>
                <a14:cpLocks xmlns:a14="http://schemas.microsoft.com/office/drawing/2010/main" noRot="1" noChangeAspect="1" noEditPoints="1" noChangeArrowheads="1" noChangeShapeType="1"/>
              </p14:cNvContentPartPr>
              <p14:nvPr/>
            </p14:nvContentPartPr>
            <p14:xfrm>
              <a:off x="1306513" y="2351088"/>
              <a:ext cx="7588250" cy="206375"/>
            </p14:xfrm>
          </p:contentPart>
        </mc:Choice>
        <mc:Fallback xmlns="">
          <p:pic>
            <p:nvPicPr>
              <p:cNvPr id="21512" name="Ink 8"/>
              <p:cNvPicPr>
                <a:picLocks noRot="1" noChangeAspect="1" noEditPoints="1" noChangeArrowheads="1" noChangeShapeType="1"/>
              </p:cNvPicPr>
              <p:nvPr/>
            </p:nvPicPr>
            <p:blipFill>
              <a:blip r:embed="rId18"/>
              <a:stretch>
                <a:fillRect/>
              </a:stretch>
            </p:blipFill>
            <p:spPr>
              <a:xfrm>
                <a:off x="1290673" y="2287339"/>
                <a:ext cx="7620291" cy="333514"/>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5" name="Ink 4"/>
              <p14:cNvContentPartPr/>
              <p14:nvPr/>
            </p14:nvContentPartPr>
            <p14:xfrm>
              <a:off x="5817588" y="1466305"/>
              <a:ext cx="360" cy="360"/>
            </p14:xfrm>
          </p:contentPart>
        </mc:Choice>
        <mc:Fallback xmlns="">
          <p:pic>
            <p:nvPicPr>
              <p:cNvPr id="5" name="Ink 4"/>
              <p:cNvPicPr/>
              <p:nvPr/>
            </p:nvPicPr>
            <p:blipFill>
              <a:blip r:embed="rId20"/>
              <a:stretch>
                <a:fillRect/>
              </a:stretch>
            </p:blipFill>
            <p:spPr>
              <a:xfrm>
                <a:off x="5805708" y="1454425"/>
                <a:ext cx="24120" cy="241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pPr algn="ctr"/>
            <a:r>
              <a:rPr lang="en-US" dirty="0" smtClean="0"/>
              <a:t>Literacy Activity </a:t>
            </a:r>
            <a:endParaRPr lang="en-US" dirty="0"/>
          </a:p>
        </p:txBody>
      </p:sp>
      <p:sp>
        <p:nvSpPr>
          <p:cNvPr id="3" name="Content Placeholder 2"/>
          <p:cNvSpPr>
            <a:spLocks noGrp="1"/>
          </p:cNvSpPr>
          <p:nvPr>
            <p:ph idx="1"/>
          </p:nvPr>
        </p:nvSpPr>
        <p:spPr>
          <a:xfrm>
            <a:off x="0" y="990600"/>
            <a:ext cx="9144000" cy="5867400"/>
          </a:xfrm>
        </p:spPr>
        <p:txBody>
          <a:bodyPr>
            <a:normAutofit fontScale="25000" lnSpcReduction="20000"/>
          </a:bodyPr>
          <a:lstStyle/>
          <a:p>
            <a:pPr marL="550926" indent="-514350">
              <a:buFont typeface="+mj-lt"/>
              <a:buAutoNum type="arabicPeriod"/>
            </a:pPr>
            <a:r>
              <a:rPr lang="en-US" sz="10000" dirty="0" smtClean="0"/>
              <a:t>Writing Prompt (create a timeline during the video for one)</a:t>
            </a:r>
          </a:p>
          <a:p>
            <a:pPr marL="852678" lvl="1" indent="-514350">
              <a:buFont typeface="+mj-lt"/>
              <a:buAutoNum type="alphaLcParenR"/>
            </a:pPr>
            <a:r>
              <a:rPr lang="en-US" sz="10000" dirty="0" smtClean="0"/>
              <a:t>Evolution of Dance or </a:t>
            </a:r>
          </a:p>
          <a:p>
            <a:pPr marL="852678" lvl="1" indent="-514350">
              <a:buFont typeface="+mj-lt"/>
              <a:buAutoNum type="alphaLcParenR"/>
            </a:pPr>
            <a:r>
              <a:rPr lang="en-US" sz="10000" dirty="0" smtClean="0"/>
              <a:t>Evolution of technology </a:t>
            </a:r>
          </a:p>
          <a:p>
            <a:pPr marL="550926" indent="-514350">
              <a:buFont typeface="+mj-lt"/>
              <a:buAutoNum type="arabicPeriod"/>
            </a:pPr>
            <a:r>
              <a:rPr lang="en-US" sz="10000" dirty="0" smtClean="0"/>
              <a:t>Evolution of Earth </a:t>
            </a:r>
          </a:p>
          <a:p>
            <a:pPr marL="852678" lvl="1" indent="-514350">
              <a:buFont typeface="+mj-lt"/>
              <a:buAutoNum type="alphaLcParenR"/>
            </a:pPr>
            <a:r>
              <a:rPr lang="en-US" sz="10000" dirty="0" smtClean="0"/>
              <a:t>6-8 facts about Earth’s past </a:t>
            </a:r>
          </a:p>
          <a:p>
            <a:pPr marL="550926" indent="-514350">
              <a:buFont typeface="+mj-lt"/>
              <a:buAutoNum type="arabicPeriod"/>
            </a:pPr>
            <a:r>
              <a:rPr lang="en-US" sz="10000" dirty="0" smtClean="0"/>
              <a:t>Create a Venn Diagram</a:t>
            </a:r>
          </a:p>
          <a:p>
            <a:pPr marL="852678" lvl="1" indent="-514350">
              <a:buFont typeface="+mj-lt"/>
              <a:buAutoNum type="alphaLcParenR"/>
            </a:pPr>
            <a:r>
              <a:rPr lang="en-US" sz="10000" dirty="0" smtClean="0"/>
              <a:t>Compare and contrast the </a:t>
            </a:r>
          </a:p>
          <a:p>
            <a:pPr marL="852678" lvl="1" indent="-514350">
              <a:buNone/>
            </a:pPr>
            <a:r>
              <a:rPr lang="en-US" sz="10000" dirty="0" smtClean="0"/>
              <a:t>	evolution of earth to the evolution</a:t>
            </a:r>
          </a:p>
          <a:p>
            <a:pPr marL="852678" lvl="1" indent="-514350">
              <a:buNone/>
            </a:pPr>
            <a:r>
              <a:rPr lang="en-US" sz="10000" dirty="0" smtClean="0"/>
              <a:t>	of dance.</a:t>
            </a:r>
          </a:p>
          <a:p>
            <a:pPr marL="550926" indent="-514350">
              <a:buFont typeface="+mj-lt"/>
              <a:buAutoNum type="arabicPeriod"/>
            </a:pPr>
            <a:r>
              <a:rPr lang="en-US" sz="10000" dirty="0" smtClean="0"/>
              <a:t>Comparison Essay </a:t>
            </a:r>
          </a:p>
          <a:p>
            <a:pPr marL="852678" lvl="1" indent="-514350">
              <a:buFont typeface="+mj-lt"/>
              <a:buAutoNum type="alphaLcParenR"/>
            </a:pPr>
            <a:r>
              <a:rPr lang="en-US" sz="10000" dirty="0" smtClean="0"/>
              <a:t>Write a 3 paragraph essay comparing and contrasting the evolution of dance to the evolution of the Earth. </a:t>
            </a:r>
          </a:p>
          <a:p>
            <a:pPr marL="852678" lvl="1" indent="-514350">
              <a:buFont typeface="+mj-lt"/>
              <a:buAutoNum type="alphaLcParenR"/>
            </a:pPr>
            <a:r>
              <a:rPr lang="en-US" sz="10000" dirty="0" smtClean="0"/>
              <a:t>Each paragraph must be a minimum of 5-8 sentences each.  </a:t>
            </a:r>
          </a:p>
          <a:p>
            <a:pPr marL="852678" lvl="1" indent="-514350">
              <a:buFont typeface="+mj-lt"/>
              <a:buAutoNum type="alphaLcParenR"/>
            </a:pPr>
            <a:r>
              <a:rPr lang="en-US" sz="10000" dirty="0" smtClean="0"/>
              <a:t>You must include an introduction paragraph, a body, and a conclusion.</a:t>
            </a:r>
          </a:p>
          <a:p>
            <a:pPr marL="550926" indent="-514350">
              <a:buFont typeface="+mj-lt"/>
              <a:buAutoNum type="arabicPeriod"/>
            </a:pPr>
            <a:endParaRPr lang="en-US" dirty="0" smtClean="0"/>
          </a:p>
          <a:p>
            <a:pPr marL="852678" lvl="1" indent="-514350">
              <a:buNone/>
            </a:pPr>
            <a:endParaRPr lang="en-US" dirty="0" smtClean="0"/>
          </a:p>
          <a:p>
            <a:pPr marL="852678" lvl="1" indent="-514350">
              <a:buNone/>
            </a:pPr>
            <a:r>
              <a:rPr lang="en-US" dirty="0" smtClean="0"/>
              <a:t> 	</a:t>
            </a:r>
            <a:endParaRPr lang="en-US" dirty="0"/>
          </a:p>
        </p:txBody>
      </p:sp>
      <p:sp>
        <p:nvSpPr>
          <p:cNvPr id="1026" name="AutoShape 2" descr="data:image/jpeg;base64,/9j/4AAQSkZJRgABAQAAAQABAAD/2wCEAAkGBhEQERUQERAWExEVGBIWFRYXFhgXGhYYFBgaFxQaHBYYHyYqGBkkGRcYIDsgIycpLSwsGCAxNTAqNSYrLCkBCQoKBQUFDQUFDSkYEhgpKSkpKSkpKSkpKSkpKSkpKSkpKSkpKSkpKSkpKSkpKSkpKSkpKSkpKSkpKSkpKSkpKf/AABEIALkBEAMBIgACEQEDEQH/xAAbAAEBAAMBAQEAAAAAAAAAAAAABgMEBQECB//EAFAQAAIBAwICBQUMBAoIBwAAAAECAwAEERIhBTEGE0FRYSIyUnGBBxQjJEJicoKRkpOhFjNjsRUXNDVDRHODwdFUVXSUorKz0iVFU7TC8PH/xAAUAQEAAAAAAAAAAAAAAAAAAAAA/8QAFBEBAAAAAAAAAAAAAAAAAAAAAP/aAAwDAQACEQMRAD8A/caUpQKUpQKUrg8Z6XRwP73iRrq8IyIIsFlB5NI58mFPFyPAGg71cDiXTe0hcwq7XFwP6G3QzSD6QTZPW5UVpjo1dXnlcRuNMZ/qlszJHjukm2eb1DSvgaoOG8KgtkEVvCkUY5KihR68DmfGg4X8JcVuB8DZw2i9jXUhkfH9jBsPbJ7K9HRq+kHxji0oz8m3ihgH3mEjf8QqnpQTC+5/bn9ZcXs30724H5I6ivD7m3D+2KUnvN1dE/aZc1UUoJn+L21HmSXcZ70vbr/5SGvB0RuIx8X4tdKe6bqbhfb1iavscVT0oJfrOMQbslreoPQL2sh+q5kQn6y19Q9PrdSEu0lsZCcAXKaEJ+bOpMbfez4VTV8TQq6lXUMpGCCAQR3EHnQeo4IyDkHkRyNeSyqoLMQqjcknAA7yTyr83khAn0dHy6ur/DYOeHrv5QZWz5fhb4I7cV7bwoZwnH9TTF/gdZHvBjk6RGoAXXj5M+W7s0FHJ09hkJSyhlv3BxmBR1QPjcuVj+xifCvMcYn3za2SHsw91IPWcxoD9711TRxhQFUAAbAAYAHgOyvqgmD0NkkwZ+KXsh7QkiW6/ZAinHrJp/FzYHz0mkP7S6uXz7Gkx+VU9KCZ/i24b/oo/El/768HudWS/qzcRHvjvLpfy6zH5VT0oJgdEbmIfF+LXSnumEVyvt1oG+xxXhueL2/nw296nfEzW0n3JNSsfrrVRSgnLTp5as4hn12c7bCO5Tqix5YWQ5ST6rGqMGsF5ZRzIY5Y1kjbZkdQyn1qdjU4eiU1p5XDLgxKP6rMWktz4L8qD6hKj0TQVVKn+FdL1eUWt1E1pdnlFIQVlxzMMo2lHhsw7VFUFApSlApSlApSlArxmAGScAczRmAGScAbk1HANxljuV4SpwMZDXpB3JPMWwIxj5ePR5hkfi9xxNjHYuYbMErJeYBaXGzLbA7EdnXEY9EHnXe4LwGCzj6uCMKCdTHctIx5s7nd2PeTW9HGFAVQFUAAADAAGwAA5CvqgUpSgUpSgUpSgUpWpxXikVrC887hIkGWY/YAANyScAAbkkAUHvE+JxW0TzzyCOJBlmbkP8yeWBuTsKmVsrnivlXAe14efNtwSk1wO+dhvFGR/RDc58ojzay8J4PLeSrfX6aQp1WtodxB3SyDk1wR7EBwN8mqugw2lokSLHEipGowqqAqqO4AchS8so5kaKVFkjcYZGAZWHcQedZqUEe1pc8K8qDXdcPHnQEl57Yd8LHeWMD+jPlDHkk+bVPw3iUVzEs8EiyROMqynII/wI5YO4OxrZqU4rweWyla+sE1BjqurQbCbvliHJbgDs5SYwd8Ggq6VqcK4pFdQpPA4eJxlWH2EEHcEHIIO4IINbdApSlApSlApSlBp8W4PBdxmG4iWSM74PYRyII3Vh2MCCKnPftxwra5drnh/ZcHyprYd0+P1sX7UDI+UD51V9eMoIwRkHmKD5ilV1DKwZWAIIOQQdwQRzGK+6jpoG4OxliBbhbEmWIAk2ZJ3ljA5wZOWjHm+cu2RVdFKrqHVgysAVYHIIO4II5gjtoPulKUClK4PS7jEkMaQW+DeXLdVBncJtmSVh6EaZbxOkdtBz+KseKXDWKMRZQkC8dT+tfmLVW7sEFyOwhe04rI4woCqAFAAAAwABsAB2CtLgfBo7OBLeLOlBuxOWdju7se12Ylie81v0ClKUClKUClKUClKUHjMACScAbknsqR4XEeKTrfSD4lCxNlGeUrjY3TDu5hAeQy3MjGTpQ5vZ14VGSEZRLesDjTBnCxZHJpWBX6Cv4VUxRBVCqAqgAAAYAA2AAHIYoPqlKUClKUClKUEhxSI8Lna+jHxKZgb2McomOwulHdyDgcxhuYOa5HBAIOQdwRyIPKvJIwwKsAVIIIIyCDsQR2ipbow5sp24VISYwplsmJJzBnDw5PNomIA38xl7jQVdKUoFKUoFKUoFKUoPGXOx5VI2eeFXC2x/m64bFuf9GnY56nwic5K+i2V5Far60+L8KjuoJLeZdUcilWHI+BB7GBwQewgGg3KVO9EOKSsslnctqu7Uqjty66NhmGYD56jfuZXHZVFQKlei/xy5m4md4/KtrT+xjb4WQf2koO/oxpW105v3jtDHCcXFyyW0J7nnOkt9RNb/Urr8OsEt4Y4IxiONERB3KgCj8hQbNKUoFKUoFKUoFKUoFavFeJR20MlxKcRxIzufBRk4HaduVbVS3S0e+Z7Th43WRzcXA/Y2pDBSO5pjEviA1Bs9C+GSRwtcTjF1dN183emoARRZ7o4wqesMe2qClKBSlKBSlKBSlKBU/0z4XJLAJoB8btmE8HzmQHXH6pIyyfWB7KoKUGnwjikd1BHcRHMcqK69+GGcHuI5Y7xW5Ut0VHva5u+HnZFYXVuNv1VySZFA7lnWT1B1qpoFKUoFKUoFKUoFKUoJTpiptZYeKJyhPVXXzrWVhqJ7+rfTJ6tffVUDmsd3arLG8TqGR1ZGB5FWGGHtBNcDoHdN72NrKxaazd7VyebCLHUv8AWhaNs95NBjvvjHFoIt9NpBJcHu6yc9RDnxCCc+0VUVMdFcSXfEbnvnjtx9G2hXI/EklqnoFKwXl7HCuuRwi7DJ7zsAO8k9gpZ30cy643DrkgkdhHMEdh8DQZ6VjjnViwUglDpYeiSobB8dLKfbWSgUpSgUpSgVL9HsT8QvrrYiMxWcZ7hCvWzfbLNj+7FU7NgZPIVNe5ypPD4piMNcNNct67iV5R9iso9lBTUpSgUpSgUri8X6TLbMyvGxwImGncsrs4lIH7NEZz4V7+lMQVmYNhTMfIVpMRxMUMh0jZSynHfjbODgOzSuXL0lt1XUWPNhgKSfJ09nYDrjweR1qeRrpRvkAjO4B3BB37weR8KD6pSlBL9JfgL6wuxsGeSzk8VuF1RZ9U0SD65qoqb90WM/wdPIvnwhLhPpWzrMP+THtqhikDKGByCAQfA7ig+6UpQKUpQKVx5rmeWeSKGRIhEIydUZcuZASDgMuEGMZ5k6uWnfUtOlhkUN1BC/AB31AgNPgJpHNl1Eb7bEEZ3ACjpXD4L0j64RRlD1zKrOBgAKY0frPokuqgc8k+ia7lAqXi+L8YdQMJeW4k9ctowRvaYpY/wxVRUx0xPVz8PucbpdLEfo3UbwkffMZ+qKB7nozayS9st1xBz/vUqj8lFU9THubfzdH9O7/9zLVPQc7i1nIzRSxBWeJmYIx0hgyMh8oA6WAbY47xtnI5v6PvNMJp0QKzlniDFhgRGNNWwDsScnIwAFG+nJ173jFx1hQOQxkkjMIiYlYgG0SCUelhTq5eVpxqGawWPG7gQqBJrHVwdbIYHBt2Yqr5U7scZODkrjLZBxQex9HbhAiF8tKyRzMCzfAi2hSUlsDDl4MA/tM9pxY1Jt0jnWN/l5ScWz9Uw66RSBF5PZktjG2rSWG3LscEEmq46x2Yde+jUMYXSmAO9ef50HUpSlApSlBzOk9wY7K5kHNIJ2H1Y2NfPRW26qxtY/QggX7saitbp9/Nd9/st1/0mrr2A+Cj+gn7hQZ6UpQK17ziEcIBkcKCHIz2hFLty7lBPsrYrj9I+CG5C6dOpVnALdnWwvGMEA43YH2UG5PYQyOk7qGZFkRSeQWXTrGPHSB9vea026MQiNIo2eJEiEGEbGqMDAUkg77nyhhhk771zeIdEWJHUhBGDE3VZ0KzKjoxY6HGfKQ7qc6ew4Iy2HAHjmhXJ6pI0aQZJDSplIsMeYCseY/o4qDcHR1Ncp1aTIkcYxglUQYOzggltgdsEKoPKunaxLGixqdlAVcnJwoxz7TtU/xLo3LJKzKsR1SxSiVi3WIqBQYwAvLyT8oDyzlc5J1Y+hbo0WCuhEtl2cqYzDu2gaCTqOTnUpJJznlQWFKUoNHjtp11rPEeUkUqffQr/jWp0MuOs4fZyHm1vbk+sxrmuw3KuB7n381WP+zW3/TWgoKUpQK8dwASTgDck9gHOvawX9ms0TwvnTIro2NjhwVOD34NBw+JcS4dNpaQxy7rHkEbCQMy6twSjaDgbhsjAOa25b6xVQzPCEkKkHycEwkAE92ghRk+acA4rXk6Nyu4me6zKpi0kRKFHVdZjK5Oc9a2dx4aa9PRlhqK3GJJA6zN1akMHJJ0qT5BGSB5w9IMd6DOWtbbXcBhsnVYGNltlkfq1A7R8Icf5V07W5WVFkXzXAYeojIriydGBupmIgHWMiaRlGkiMRJkJ8oaWY4I5tuTgV27eHQipnOkKM9+BigyVMe6NtYtJ2xzWco8OruYmP8Aw5qnqY90v+a7rv0DH0ta6fzxQPc7GmzaPtjub9D4YupSB9hFU9THRECO44jb9q3XXD6N1EkmfviQeyqegnW6YKjkSRlIwLol85HxeZYVGO9iw27CQN+Yy/pjBjIWRj8JlVUMV6tUZySpIwFkU5BOc4G+1bcnR23bOUO/W/KbYzSLK5G+x1opBHLG2K9j4DEM51uSsqlmdiSJQgft22jXlyx4mg++G8XS41aAwxpPlLpyrjKMB6JAPPfY5Ar64TfNNHrZQrB5kIBLDMUjR5BIHPRnl21kt7FI2LKMEqincnaPOn/mNfVraLEulBgFnbmTvIxdufzmNBmpSlApSlBy+lUHWWN1GObQXC/bGwr3ovc9ZZW0npwQN96NTXRdAQQeR2PqPOpz3OWI4dDExy8HW27eu2kaH8wgPtoKWlKUCpe9luffhRJcIZIQAVJVQbe4LbAjVllU9gyBzxVRSgkE6UXJkjTTGpPUjSdjKWYrKUBbIAweQbGDq23re4xx2WGZo1KEdUrKNJYr5YV3kCtkIqnVsMNpYZBxmhpQSUfH7mR2jilhdVMuJRGxVgkUbjGHwTrcrkEjAPaDj5n6R3SKofqwXFu7SEaViWZJWKku2CQ8QUMSPP5ZxmvpQafCLp5YI5JAA7KCQucesZ3weft7edblKUGpxe76qCWUnASOR892lS3+FaHQmAx8Os0PNba2B9fVrmtb3RJyvDbkL58idSni1wwhT85BXftoBGiovmqAo9SjA/IUGSlKUCud0it2ktLiNF1O0MyqBzJZGAHtJro0oI65srqNpNBlWJ5rh2Kgu2SsfVYCnIT9Z7Qudq2IrK+ZlMk0oJkiVwojVer97IZSAM4JnzuCSDy2qppQTl+snvOPrrdriZWACsuoavKQSSIvnKF8ogDnjABwR1+EQCOCJBqwqIo1jDeSANx2HwrcpQKmPdH3sGQc5JbOMf3lzEp/ImqepjpkOslsLcHeS7jkI+bao859mpEHtFB5N8X4wjE4S8t2j9ctoxkT2mKWT8M1UVNdPrZvewuo1LS2ciXSgc2WLImT60LSDHfiqC1uVlRZEYMjqrKRyKsMqfaDQZaUpQKUpQKUpQKUpQKl+jfwF9f2p2DPHeR+K3C6JMeqWJz9cVUVL9KPi11aX42QMbW4P7K5IEbE9yzrH7HagqKUpQKUpQKUpQKUpQKUpQS/Sz4a6sLMfKmNzJ/Z2i6hn1zPCP8A8qoqW6P/ABm/u73HkR6bKA94iOu5YeuZtH9zVTQKUpQKUpQKUpQKUpQKlx8Y4xkYKWdtj1S3jg/aIoR+IKpJ51RWdyFVQWYnkAoyT9lT3QKFmt2vHBEl7I9yQeao4C26+yFY/aTQUhGdqluhr+9nm4W5/k512+T51rKSY8Z59W2qI/RXvqqqc6X8OkxHfWy6rm1LMEHOaFsdfD62UBl+ei+NBR0rW4ZxGO5hSeFg8Uiq6MO0MMj1Hw7K2aBSlKBSlKBSlKBWlxnhMd3by20ozHKjI2OY1DGR3EHceIrdpQcHodxV5oOrnPxq3YwXHi8eMP8ARkQrIPB/Cu9Un0jHvC5Xiaj4FgsN8AOUYPwU+B2xsSCfQY+iKq1YEZByDyoPaUpQKUpQKUpQK4vS7jLW1sTENVxKyw26+lNL5KfVXdz81GrtVJ8F/wDELs8QO9tB1kNn3Ox8m4uPUSOrU9ysflUHc6P8GSztorZCWEagajzdubufnMxLHxNdClKBSlKBSlKBSlKBSla3EuIx28TzzOEijVndj2BRk+s+HbQT/TRzctFwtDvcktOQd0tYiDMduWslYh9M91VCqAMAYA5Cpzohw+Q9Zf3K6bm60nQecMC56iHwYAlm+e7dwqkoFKUoI+Rv4JuS524bdPlj2WlxIcaj6MMrc+xXPYG2sKxXVqkqNFIoeNwVZWGQysMEEdoIqWsbx+FOtrcuWsmIW2uGOTETssEzH7FkPPzTvjIV1KUoFKUoFKUoFKUoPiWJXUqwDKwIIIyCDsQR2jFSvA5m4dMvDpiTbvn3jKcnYDJtmY/LQeaT5yDHNTVbWjxng8V3C0Ey5RsYIOGVhurqw811OCCORFBvUqZ4NxuWCVbC/bMxz73uMYW6VfyWcDzk7fOXbIFNQKUpQKUqc47x6RpfeFjhrsgGSQjKWiNyd++QjzY+bHc4UE0Gv0hu3vZjwu3YhcA3syn9VE24iU9k0g2+ahLdq1TWtskSLHGoVEVVVRsFVRhQB2AAYrT4DwOKzhEMeTuWd2OXlkbd5Hb5Tsd8+wYAAro0ClKUClKUClKUClKUCpBG/ha4DDfhts+VPZd3EZ5j0oImHqZx2hN17evxV2trZytkpK3Nwpx1uNmghYdnY0g5chvkiqtLVIkWKNQkaAKqqMBVUYAA7ABQZaUpQKVzeNcUaAR6UDF2kXGcebBLKMeJMQG/ea0LPpnExjR1YSMIA+NJCPMqsq41amHlr5QBA1DJ54ChrDd2iTI0UqK8bgqysAQwPMEHmK4sHTGNwp6iZVZIpNTKmBHMdKOfK28rs543xiujeXrpNAgClJDIrZzkFULqQe7ySPbQTy++OEbYkuuGjkRmSe0XuI5zwDwy6j0gNqiwv4p41mhkWSNxlWUggjwIrYqZvuiLRyNc8PlFrOx1SJp1W85/aQjGGP8A6iEN36qCmpUxB01ELCLiMJspCcCQnXbyHs03AACk+jIFPrqlSQMAwIIIBBG4IPIg9ooPqlKUClKUClKUGlxjg8N3E0E6a0bB7QQRurKw3Vgdww3FT0fGLjhh6u+YzWewjvcZZByVblRyPZ1wGk/KCnc11eMoIIIyDsQe0UHzFKrAMpDKQCCDkEHkQRzFfTNjc8q/OeITpYzGPg0plm1fCcORTLCCTuSwIFkdzuWCn0DvXwvEPfk5h405sxq+DsjlIJgD5Ja6zi5J2+DBUbbqcUHdn6QTcQYw8NOmEEiW+IygwcMtuDtNJ87zF72O1d3gnAobOLqoVwMlnZjqeR2853c7u5PMn921bsMSooRFCqAAFAAAA5AAchX3QKUpQKUpQKUpQKV8SyqilmYKoBJJOAAOZJPIVMy9NTOTHwyA3jjYzZ0WyHlvOQesI9GMMfVQUHEOIxW8bTTSLHEgyzMQAB6z+6phluOLbESWvDTzBzHPdj98EB++w9EHfbsOiBaRbm/l993CnUi6dMEB/ZQ5PlfPYs3iKpaDFa2qRIscaKkaAKqqAAoHIADkKy1I2vS+UAGSMNqitSgTVkyTPMpyACQoEWdsnyTsc4G1J0vYLqFpIdKF5ATpIAkaLChgNZJUkZ05HcdqCkpXMjv5ZYpNKrFNG2htR1quysWyMasI+cbbjG3OvrgN1JLDrc6ss+h9OjWgPkPp7MjfxGDtnADaurFJdOtc6SSu5GCyNGeR9F2HtrWTgUCsrKrLp0bCSQKTGAELIGw5AVRlgT5I7hjoUoNEcEgC6NHk9XHFjU3mRElBz7CTvz762ZbVGZHYZZCSpydiwKn17E86y0oFKUoPiWFXUqyhlYEEEAgg8wQeYqaboJHES1hPLYtudERDQknvtpMoPqaT41UUoJcXXF4PPt7e9X0oXNvJjvMUupT+IK+h08jTPvm0vLbHMvbPIv4kHWLj1kVTV4KCch90fhTf+YQL4O/Vn7JMVn/Tzhn+srT/AHmH/urL0g832f51GSc19Z/caCql90Pha8+I2x+jMjn7EJrD/GFauM28dzdf2NrMw/EZVUe1qdG+Y/8AvbVMaCY/hnic+0HD0tx2PdzDP4MGon1F1rz9D5rj+X30s69sMPxaHB7CIzrcfScjwqppQavDuFw2yCKCJIoxyVFCj14Hb41kvLKOZDHLGskbecrqGU+sHnWalBL/AKEdRvw+7ms+6LPXwc8/qJc6B4RslP4Q4tB+ttILtfSt5epf8Gfb7JPZVRSgmV6eRr/KLS9t8cy9rI6/fg6xfzpH7pXCj/Xolx2OSh+xwKpRWrxDzR7f3UHKPug8L/1la/jxn8s1hb3SuF5wLxHPdGryk+yNTmsEPnD1iqe08we2gnj0317W/D72fuPUGBfvXJj28QDXnXcYuPNjtrFT2uzXUo+omhAfrNVPXtBMx9BIXIe9llvnGCBOw6oEdq2yBYx7VJ8apI4woCqAAAAABgADkAOwV9UoFKUoNI8Gg0lOpTSQi4xjaMlkG3LSzMR3EmvY+EQKukRKFI0kY5jUWwe/ymJ9ZJrcpQa1zwyKRJI3jVkl/WKRs+wXyu/ZQPUK+rOySFdEa6VyTjJPPnzrPS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hEQERUQERAWExEVGBIWFRYXFhgXGhYYFBgaFxQaHBYYHyYqGBkkGRcYIDsgIycpLSwsGCAxNTAqNSYrLCkBCQoKBQUFDQUFDSkYEhgpKSkpKSkpKSkpKSkpKSkpKSkpKSkpKSkpKSkpKSkpKSkpKSkpKSkpKSkpKSkpKSkpKf/AABEIALkBEAMBIgACEQEDEQH/xAAbAAEBAAMBAQEAAAAAAAAAAAAABgMEBQECB//EAFAQAAIBAwICBQUMBAoIBwAAAAECAwAEERIhBTEGE0FRYSIyUnGBBxQjJEJicoKRkpOhFjNjsRUXNDVDRHODwdFUVXSUorKz0iVFU7TC8PH/xAAUAQEAAAAAAAAAAAAAAAAAAAAA/8QAFBEBAAAAAAAAAAAAAAAAAAAAAP/aAAwDAQACEQMRAD8A/caUpQKUpQKUrg8Z6XRwP73iRrq8IyIIsFlB5NI58mFPFyPAGg71cDiXTe0hcwq7XFwP6G3QzSD6QTZPW5UVpjo1dXnlcRuNMZ/qlszJHjukm2eb1DSvgaoOG8KgtkEVvCkUY5KihR68DmfGg4X8JcVuB8DZw2i9jXUhkfH9jBsPbJ7K9HRq+kHxji0oz8m3ihgH3mEjf8QqnpQTC+5/bn9ZcXs30724H5I6ivD7m3D+2KUnvN1dE/aZc1UUoJn+L21HmSXcZ70vbr/5SGvB0RuIx8X4tdKe6bqbhfb1iavscVT0oJfrOMQbslreoPQL2sh+q5kQn6y19Q9PrdSEu0lsZCcAXKaEJ+bOpMbfez4VTV8TQq6lXUMpGCCAQR3EHnQeo4IyDkHkRyNeSyqoLMQqjcknAA7yTyr83khAn0dHy6ur/DYOeHrv5QZWz5fhb4I7cV7bwoZwnH9TTF/gdZHvBjk6RGoAXXj5M+W7s0FHJ09hkJSyhlv3BxmBR1QPjcuVj+xifCvMcYn3za2SHsw91IPWcxoD9711TRxhQFUAAbAAYAHgOyvqgmD0NkkwZ+KXsh7QkiW6/ZAinHrJp/FzYHz0mkP7S6uXz7Gkx+VU9KCZ/i24b/oo/El/768HudWS/qzcRHvjvLpfy6zH5VT0oJgdEbmIfF+LXSnumEVyvt1oG+xxXhueL2/nw296nfEzW0n3JNSsfrrVRSgnLTp5as4hn12c7bCO5Tqix5YWQ5ST6rGqMGsF5ZRzIY5Y1kjbZkdQyn1qdjU4eiU1p5XDLgxKP6rMWktz4L8qD6hKj0TQVVKn+FdL1eUWt1E1pdnlFIQVlxzMMo2lHhsw7VFUFApSlApSlApSlArxmAGScAczRmAGScAbk1HANxljuV4SpwMZDXpB3JPMWwIxj5ePR5hkfi9xxNjHYuYbMErJeYBaXGzLbA7EdnXEY9EHnXe4LwGCzj6uCMKCdTHctIx5s7nd2PeTW9HGFAVQFUAAADAAGwAA5CvqgUpSgUpSgUpSgUpWpxXikVrC887hIkGWY/YAANyScAAbkkAUHvE+JxW0TzzyCOJBlmbkP8yeWBuTsKmVsrnivlXAe14efNtwSk1wO+dhvFGR/RDc58ojzay8J4PLeSrfX6aQp1WtodxB3SyDk1wR7EBwN8mqugw2lokSLHEipGowqqAqqO4AchS8so5kaKVFkjcYZGAZWHcQedZqUEe1pc8K8qDXdcPHnQEl57Yd8LHeWMD+jPlDHkk+bVPw3iUVzEs8EiyROMqynII/wI5YO4OxrZqU4rweWyla+sE1BjqurQbCbvliHJbgDs5SYwd8Ggq6VqcK4pFdQpPA4eJxlWH2EEHcEHIIO4IINbdApSlApSlApSlBp8W4PBdxmG4iWSM74PYRyII3Vh2MCCKnPftxwra5drnh/ZcHyprYd0+P1sX7UDI+UD51V9eMoIwRkHmKD5ilV1DKwZWAIIOQQdwQRzGK+6jpoG4OxliBbhbEmWIAk2ZJ3ljA5wZOWjHm+cu2RVdFKrqHVgysAVYHIIO4II5gjtoPulKUClK4PS7jEkMaQW+DeXLdVBncJtmSVh6EaZbxOkdtBz+KseKXDWKMRZQkC8dT+tfmLVW7sEFyOwhe04rI4woCqAFAAAAwABsAB2CtLgfBo7OBLeLOlBuxOWdju7se12Ylie81v0ClKUClKUClKUClKUHjMACScAbknsqR4XEeKTrfSD4lCxNlGeUrjY3TDu5hAeQy3MjGTpQ5vZ14VGSEZRLesDjTBnCxZHJpWBX6Cv4VUxRBVCqAqgAAAYAA2AAHIYoPqlKUClKUClKUEhxSI8Lna+jHxKZgb2McomOwulHdyDgcxhuYOa5HBAIOQdwRyIPKvJIwwKsAVIIIIyCDsQR2ipbow5sp24VISYwplsmJJzBnDw5PNomIA38xl7jQVdKUoFKUoFKUoFKUoPGXOx5VI2eeFXC2x/m64bFuf9GnY56nwic5K+i2V5Far60+L8KjuoJLeZdUcilWHI+BB7GBwQewgGg3KVO9EOKSsslnctqu7Uqjty66NhmGYD56jfuZXHZVFQKlei/xy5m4md4/KtrT+xjb4WQf2koO/oxpW105v3jtDHCcXFyyW0J7nnOkt9RNb/Urr8OsEt4Y4IxiONERB3KgCj8hQbNKUoFKUoFKUoFKUoFavFeJR20MlxKcRxIzufBRk4HaduVbVS3S0e+Z7Th43WRzcXA/Y2pDBSO5pjEviA1Bs9C+GSRwtcTjF1dN183emoARRZ7o4wqesMe2qClKBSlKBSlKBSlKBU/0z4XJLAJoB8btmE8HzmQHXH6pIyyfWB7KoKUGnwjikd1BHcRHMcqK69+GGcHuI5Y7xW5Ut0VHva5u+HnZFYXVuNv1VySZFA7lnWT1B1qpoFKUoFKUoFKUoFKUoJTpiptZYeKJyhPVXXzrWVhqJ7+rfTJ6tffVUDmsd3arLG8TqGR1ZGB5FWGGHtBNcDoHdN72NrKxaazd7VyebCLHUv8AWhaNs95NBjvvjHFoIt9NpBJcHu6yc9RDnxCCc+0VUVMdFcSXfEbnvnjtx9G2hXI/EklqnoFKwXl7HCuuRwi7DJ7zsAO8k9gpZ30cy643DrkgkdhHMEdh8DQZ6VjjnViwUglDpYeiSobB8dLKfbWSgUpSgUpSgVL9HsT8QvrrYiMxWcZ7hCvWzfbLNj+7FU7NgZPIVNe5ypPD4piMNcNNct67iV5R9iso9lBTUpSgUpSgUri8X6TLbMyvGxwImGncsrs4lIH7NEZz4V7+lMQVmYNhTMfIVpMRxMUMh0jZSynHfjbODgOzSuXL0lt1XUWPNhgKSfJ09nYDrjweR1qeRrpRvkAjO4B3BB37weR8KD6pSlBL9JfgL6wuxsGeSzk8VuF1RZ9U0SD65qoqb90WM/wdPIvnwhLhPpWzrMP+THtqhikDKGByCAQfA7ig+6UpQKUpQKVx5rmeWeSKGRIhEIydUZcuZASDgMuEGMZ5k6uWnfUtOlhkUN1BC/AB31AgNPgJpHNl1Eb7bEEZ3ACjpXD4L0j64RRlD1zKrOBgAKY0frPokuqgc8k+ia7lAqXi+L8YdQMJeW4k9ctowRvaYpY/wxVRUx0xPVz8PucbpdLEfo3UbwkffMZ+qKB7nozayS9st1xBz/vUqj8lFU9THubfzdH9O7/9zLVPQc7i1nIzRSxBWeJmYIx0hgyMh8oA6WAbY47xtnI5v6PvNMJp0QKzlniDFhgRGNNWwDsScnIwAFG+nJ173jFx1hQOQxkkjMIiYlYgG0SCUelhTq5eVpxqGawWPG7gQqBJrHVwdbIYHBt2Yqr5U7scZODkrjLZBxQex9HbhAiF8tKyRzMCzfAi2hSUlsDDl4MA/tM9pxY1Jt0jnWN/l5ScWz9Uw66RSBF5PZktjG2rSWG3LscEEmq46x2Yde+jUMYXSmAO9ef50HUpSlApSlBzOk9wY7K5kHNIJ2H1Y2NfPRW26qxtY/QggX7saitbp9/Nd9/st1/0mrr2A+Cj+gn7hQZ6UpQK17ziEcIBkcKCHIz2hFLty7lBPsrYrj9I+CG5C6dOpVnALdnWwvGMEA43YH2UG5PYQyOk7qGZFkRSeQWXTrGPHSB9vea026MQiNIo2eJEiEGEbGqMDAUkg77nyhhhk771zeIdEWJHUhBGDE3VZ0KzKjoxY6HGfKQ7qc6ew4Iy2HAHjmhXJ6pI0aQZJDSplIsMeYCseY/o4qDcHR1Ncp1aTIkcYxglUQYOzggltgdsEKoPKunaxLGixqdlAVcnJwoxz7TtU/xLo3LJKzKsR1SxSiVi3WIqBQYwAvLyT8oDyzlc5J1Y+hbo0WCuhEtl2cqYzDu2gaCTqOTnUpJJznlQWFKUoNHjtp11rPEeUkUqffQr/jWp0MuOs4fZyHm1vbk+sxrmuw3KuB7n381WP+zW3/TWgoKUpQK8dwASTgDck9gHOvawX9ms0TwvnTIro2NjhwVOD34NBw+JcS4dNpaQxy7rHkEbCQMy6twSjaDgbhsjAOa25b6xVQzPCEkKkHycEwkAE92ghRk+acA4rXk6Nyu4me6zKpi0kRKFHVdZjK5Oc9a2dx4aa9PRlhqK3GJJA6zN1akMHJJ0qT5BGSB5w9IMd6DOWtbbXcBhsnVYGNltlkfq1A7R8Icf5V07W5WVFkXzXAYeojIriydGBupmIgHWMiaRlGkiMRJkJ8oaWY4I5tuTgV27eHQipnOkKM9+BigyVMe6NtYtJ2xzWco8OruYmP8Aw5qnqY90v+a7rv0DH0ta6fzxQPc7GmzaPtjub9D4YupSB9hFU9THRECO44jb9q3XXD6N1EkmfviQeyqegnW6YKjkSRlIwLol85HxeZYVGO9iw27CQN+Yy/pjBjIWRj8JlVUMV6tUZySpIwFkU5BOc4G+1bcnR23bOUO/W/KbYzSLK5G+x1opBHLG2K9j4DEM51uSsqlmdiSJQgft22jXlyx4mg++G8XS41aAwxpPlLpyrjKMB6JAPPfY5Ar64TfNNHrZQrB5kIBLDMUjR5BIHPRnl21kt7FI2LKMEqincnaPOn/mNfVraLEulBgFnbmTvIxdufzmNBmpSlApSlBy+lUHWWN1GObQXC/bGwr3ovc9ZZW0npwQN96NTXRdAQQeR2PqPOpz3OWI4dDExy8HW27eu2kaH8wgPtoKWlKUCpe9luffhRJcIZIQAVJVQbe4LbAjVllU9gyBzxVRSgkE6UXJkjTTGpPUjSdjKWYrKUBbIAweQbGDq23re4xx2WGZo1KEdUrKNJYr5YV3kCtkIqnVsMNpYZBxmhpQSUfH7mR2jilhdVMuJRGxVgkUbjGHwTrcrkEjAPaDj5n6R3SKofqwXFu7SEaViWZJWKku2CQ8QUMSPP5ZxmvpQafCLp5YI5JAA7KCQucesZ3weft7edblKUGpxe76qCWUnASOR892lS3+FaHQmAx8Os0PNba2B9fVrmtb3RJyvDbkL58idSni1wwhT85BXftoBGiovmqAo9SjA/IUGSlKUCud0it2ktLiNF1O0MyqBzJZGAHtJro0oI65srqNpNBlWJ5rh2Kgu2SsfVYCnIT9Z7Qudq2IrK+ZlMk0oJkiVwojVer97IZSAM4JnzuCSDy2qppQTl+snvOPrrdriZWACsuoavKQSSIvnKF8ogDnjABwR1+EQCOCJBqwqIo1jDeSANx2HwrcpQKmPdH3sGQc5JbOMf3lzEp/ImqepjpkOslsLcHeS7jkI+bao859mpEHtFB5N8X4wjE4S8t2j9ctoxkT2mKWT8M1UVNdPrZvewuo1LS2ciXSgc2WLImT60LSDHfiqC1uVlRZEYMjqrKRyKsMqfaDQZaUpQKUpQKUpQKUpQKl+jfwF9f2p2DPHeR+K3C6JMeqWJz9cVUVL9KPi11aX42QMbW4P7K5IEbE9yzrH7HagqKUpQKUpQKUpQKUpQKUpQS/Sz4a6sLMfKmNzJ/Z2i6hn1zPCP8A8qoqW6P/ABm/u73HkR6bKA94iOu5YeuZtH9zVTQKUpQKUpQKUpQKUpQKlx8Y4xkYKWdtj1S3jg/aIoR+IKpJ51RWdyFVQWYnkAoyT9lT3QKFmt2vHBEl7I9yQeao4C26+yFY/aTQUhGdqluhr+9nm4W5/k512+T51rKSY8Z59W2qI/RXvqqqc6X8OkxHfWy6rm1LMEHOaFsdfD62UBl+ei+NBR0rW4ZxGO5hSeFg8Uiq6MO0MMj1Hw7K2aBSlKBSlKBSlKBWlxnhMd3by20ozHKjI2OY1DGR3EHceIrdpQcHodxV5oOrnPxq3YwXHi8eMP8ARkQrIPB/Cu9Un0jHvC5Xiaj4FgsN8AOUYPwU+B2xsSCfQY+iKq1YEZByDyoPaUpQKUpQKUpQK4vS7jLW1sTENVxKyw26+lNL5KfVXdz81GrtVJ8F/wDELs8QO9tB1kNn3Ox8m4uPUSOrU9ysflUHc6P8GSztorZCWEagajzdubufnMxLHxNdClKBSlKBSlKBSlKBSla3EuIx28TzzOEijVndj2BRk+s+HbQT/TRzctFwtDvcktOQd0tYiDMduWslYh9M91VCqAMAYA5Cpzohw+Q9Zf3K6bm60nQecMC56iHwYAlm+e7dwqkoFKUoI+Rv4JuS524bdPlj2WlxIcaj6MMrc+xXPYG2sKxXVqkqNFIoeNwVZWGQysMEEdoIqWsbx+FOtrcuWsmIW2uGOTETssEzH7FkPPzTvjIV1KUoFKUoFKUoFKUoPiWJXUqwDKwIIIyCDsQR2jFSvA5m4dMvDpiTbvn3jKcnYDJtmY/LQeaT5yDHNTVbWjxng8V3C0Ey5RsYIOGVhurqw811OCCORFBvUqZ4NxuWCVbC/bMxz73uMYW6VfyWcDzk7fOXbIFNQKUpQKUqc47x6RpfeFjhrsgGSQjKWiNyd++QjzY+bHc4UE0Gv0hu3vZjwu3YhcA3syn9VE24iU9k0g2+ahLdq1TWtskSLHGoVEVVVRsFVRhQB2AAYrT4DwOKzhEMeTuWd2OXlkbd5Hb5Tsd8+wYAAro0ClKUClKUClKUClKUCpBG/ha4DDfhts+VPZd3EZ5j0oImHqZx2hN17evxV2trZytkpK3Nwpx1uNmghYdnY0g5chvkiqtLVIkWKNQkaAKqqMBVUYAA7ABQZaUpQKVzeNcUaAR6UDF2kXGcebBLKMeJMQG/ea0LPpnExjR1YSMIA+NJCPMqsq41amHlr5QBA1DJ54ChrDd2iTI0UqK8bgqysAQwPMEHmK4sHTGNwp6iZVZIpNTKmBHMdKOfK28rs543xiujeXrpNAgClJDIrZzkFULqQe7ySPbQTy++OEbYkuuGjkRmSe0XuI5zwDwy6j0gNqiwv4p41mhkWSNxlWUggjwIrYqZvuiLRyNc8PlFrOx1SJp1W85/aQjGGP8A6iEN36qCmpUxB01ELCLiMJspCcCQnXbyHs03AACk+jIFPrqlSQMAwIIIBBG4IPIg9ooPqlKUClKUClKUGlxjg8N3E0E6a0bB7QQRurKw3Vgdww3FT0fGLjhh6u+YzWewjvcZZByVblRyPZ1wGk/KCnc11eMoIIIyDsQe0UHzFKrAMpDKQCCDkEHkQRzFfTNjc8q/OeITpYzGPg0plm1fCcORTLCCTuSwIFkdzuWCn0DvXwvEPfk5h405sxq+DsjlIJgD5Ja6zi5J2+DBUbbqcUHdn6QTcQYw8NOmEEiW+IygwcMtuDtNJ87zF72O1d3gnAobOLqoVwMlnZjqeR2853c7u5PMn921bsMSooRFCqAAFAAAA5AAchX3QKUpQKUpQKUpQKV8SyqilmYKoBJJOAAOZJPIVMy9NTOTHwyA3jjYzZ0WyHlvOQesI9GMMfVQUHEOIxW8bTTSLHEgyzMQAB6z+6phluOLbESWvDTzBzHPdj98EB++w9EHfbsOiBaRbm/l993CnUi6dMEB/ZQ5PlfPYs3iKpaDFa2qRIscaKkaAKqqAAoHIADkKy1I2vS+UAGSMNqitSgTVkyTPMpyACQoEWdsnyTsc4G1J0vYLqFpIdKF5ATpIAkaLChgNZJUkZ05HcdqCkpXMjv5ZYpNKrFNG2htR1quysWyMasI+cbbjG3OvrgN1JLDrc6ss+h9OjWgPkPp7MjfxGDtnADaurFJdOtc6SSu5GCyNGeR9F2HtrWTgUCsrKrLp0bCSQKTGAELIGw5AVRlgT5I7hjoUoNEcEgC6NHk9XHFjU3mRElBz7CTvz762ZbVGZHYZZCSpydiwKn17E86y0oFKUoPiWFXUqyhlYEEEAgg8wQeYqaboJHES1hPLYtudERDQknvtpMoPqaT41UUoJcXXF4PPt7e9X0oXNvJjvMUupT+IK+h08jTPvm0vLbHMvbPIv4kHWLj1kVTV4KCch90fhTf+YQL4O/Vn7JMVn/Tzhn+srT/AHmH/urL0g832f51GSc19Z/caCql90Pha8+I2x+jMjn7EJrD/GFauM28dzdf2NrMw/EZVUe1qdG+Y/8AvbVMaCY/hnic+0HD0tx2PdzDP4MGon1F1rz9D5rj+X30s69sMPxaHB7CIzrcfScjwqppQavDuFw2yCKCJIoxyVFCj14Hb41kvLKOZDHLGskbecrqGU+sHnWalBL/AKEdRvw+7ms+6LPXwc8/qJc6B4RslP4Q4tB+ttILtfSt5epf8Gfb7JPZVRSgmV6eRr/KLS9t8cy9rI6/fg6xfzpH7pXCj/Xolx2OSh+xwKpRWrxDzR7f3UHKPug8L/1la/jxn8s1hb3SuF5wLxHPdGryk+yNTmsEPnD1iqe08we2gnj0317W/D72fuPUGBfvXJj28QDXnXcYuPNjtrFT2uzXUo+omhAfrNVPXtBMx9BIXIe9llvnGCBOw6oEdq2yBYx7VJ8apI4woCqAAAAABgADkAOwV9UoFKUoNI8Gg0lOpTSQi4xjaMlkG3LSzMR3EmvY+EQKukRKFI0kY5jUWwe/ymJ9ZJrcpQa1zwyKRJI3jVkl/WKRs+wXyu/ZQPUK+rOySFdEa6VyTjJPPnzrPS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http://t0.gstatic.com/images?q=tbn:ANd9GcS7RcepkmDBRTTIgWmbDv4uU9hVPvdDw58caJPoy_nqdR94HBMTTw"/>
          <p:cNvPicPr>
            <a:picLocks noChangeAspect="1" noChangeArrowheads="1"/>
          </p:cNvPicPr>
          <p:nvPr/>
        </p:nvPicPr>
        <p:blipFill>
          <a:blip r:embed="rId2" cstate="print"/>
          <a:srcRect/>
          <a:stretch>
            <a:fillRect/>
          </a:stretch>
        </p:blipFill>
        <p:spPr bwMode="auto">
          <a:xfrm>
            <a:off x="5765776" y="1600200"/>
            <a:ext cx="3378224" cy="2905125"/>
          </a:xfrm>
          <a:prstGeom prst="rect">
            <a:avLst/>
          </a:prstGeom>
          <a:noFill/>
        </p:spPr>
      </p:pic>
      <mc:AlternateContent xmlns:mc="http://schemas.openxmlformats.org/markup-compatibility/2006" xmlns:p14="http://schemas.microsoft.com/office/powerpoint/2010/main">
        <mc:Choice Requires="p14">
          <p:contentPart p14:bwMode="auto" r:id="rId3">
            <p14:nvContentPartPr>
              <p14:cNvPr id="20482" name="Ink 2"/>
              <p14:cNvContentPartPr>
                <a14:cpLocks xmlns:a14="http://schemas.microsoft.com/office/drawing/2010/main" noRot="1" noChangeAspect="1" noEditPoints="1" noChangeArrowheads="1" noChangeShapeType="1"/>
              </p14:cNvContentPartPr>
              <p14:nvPr/>
            </p14:nvContentPartPr>
            <p14:xfrm>
              <a:off x="482600" y="4545013"/>
              <a:ext cx="2822575" cy="71437"/>
            </p14:xfrm>
          </p:contentPart>
        </mc:Choice>
        <mc:Fallback xmlns="">
          <p:pic>
            <p:nvPicPr>
              <p:cNvPr id="20482" name="Ink 2"/>
              <p:cNvPicPr>
                <a:picLocks noRot="1" noChangeAspect="1" noEditPoints="1" noChangeArrowheads="1" noChangeShapeType="1"/>
              </p:cNvPicPr>
              <p:nvPr/>
            </p:nvPicPr>
            <p:blipFill>
              <a:blip r:embed="rId4"/>
              <a:stretch>
                <a:fillRect/>
              </a:stretch>
            </p:blipFill>
            <p:spPr>
              <a:xfrm>
                <a:off x="466759" y="4480828"/>
                <a:ext cx="2854257" cy="199806"/>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0483" name="Ink 3"/>
              <p14:cNvContentPartPr>
                <a14:cpLocks xmlns:a14="http://schemas.microsoft.com/office/drawing/2010/main" noRot="1" noChangeAspect="1" noEditPoints="1" noChangeArrowheads="1" noChangeShapeType="1"/>
              </p14:cNvContentPartPr>
              <p14:nvPr/>
            </p14:nvContentPartPr>
            <p14:xfrm>
              <a:off x="2017713" y="4919663"/>
              <a:ext cx="2447925" cy="28575"/>
            </p14:xfrm>
          </p:contentPart>
        </mc:Choice>
        <mc:Fallback xmlns="">
          <p:pic>
            <p:nvPicPr>
              <p:cNvPr id="20483" name="Ink 3"/>
              <p:cNvPicPr>
                <a:picLocks noRot="1" noChangeAspect="1" noEditPoints="1" noChangeArrowheads="1" noChangeShapeType="1"/>
              </p:cNvPicPr>
              <p:nvPr/>
            </p:nvPicPr>
            <p:blipFill>
              <a:blip r:embed="rId6"/>
              <a:stretch>
                <a:fillRect/>
              </a:stretch>
            </p:blipFill>
            <p:spPr>
              <a:xfrm>
                <a:off x="2001873" y="4854349"/>
                <a:ext cx="2479604" cy="159575"/>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0484" name="Ink 4"/>
              <p14:cNvContentPartPr>
                <a14:cpLocks xmlns:a14="http://schemas.microsoft.com/office/drawing/2010/main" noRot="1" noChangeAspect="1" noEditPoints="1" noChangeArrowheads="1" noChangeShapeType="1"/>
              </p14:cNvContentPartPr>
              <p14:nvPr/>
            </p14:nvContentPartPr>
            <p14:xfrm>
              <a:off x="1160463" y="5562600"/>
              <a:ext cx="7251700" cy="117475"/>
            </p14:xfrm>
          </p:contentPart>
        </mc:Choice>
        <mc:Fallback xmlns="">
          <p:pic>
            <p:nvPicPr>
              <p:cNvPr id="20484" name="Ink 4"/>
              <p:cNvPicPr>
                <a:picLocks noRot="1" noChangeAspect="1" noEditPoints="1" noChangeArrowheads="1" noChangeShapeType="1"/>
              </p:cNvPicPr>
              <p:nvPr/>
            </p:nvPicPr>
            <p:blipFill>
              <a:blip r:embed="rId8"/>
              <a:stretch>
                <a:fillRect/>
              </a:stretch>
            </p:blipFill>
            <p:spPr>
              <a:xfrm>
                <a:off x="1144623" y="5499178"/>
                <a:ext cx="7283379" cy="244319"/>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0485" name="Ink 5"/>
              <p14:cNvContentPartPr>
                <a14:cpLocks xmlns:a14="http://schemas.microsoft.com/office/drawing/2010/main" noRot="1" noChangeAspect="1" noEditPoints="1" noChangeArrowheads="1" noChangeShapeType="1"/>
              </p14:cNvContentPartPr>
              <p14:nvPr/>
            </p14:nvContentPartPr>
            <p14:xfrm>
              <a:off x="3929063" y="6249988"/>
              <a:ext cx="4965700" cy="215900"/>
            </p14:xfrm>
          </p:contentPart>
        </mc:Choice>
        <mc:Fallback xmlns="">
          <p:pic>
            <p:nvPicPr>
              <p:cNvPr id="20485" name="Ink 5"/>
              <p:cNvPicPr>
                <a:picLocks noRot="1" noChangeAspect="1" noEditPoints="1" noChangeArrowheads="1" noChangeShapeType="1"/>
              </p:cNvPicPr>
              <p:nvPr/>
            </p:nvPicPr>
            <p:blipFill>
              <a:blip r:embed="rId10"/>
              <a:stretch>
                <a:fillRect/>
              </a:stretch>
            </p:blipFill>
            <p:spPr>
              <a:xfrm>
                <a:off x="3913223" y="6186657"/>
                <a:ext cx="4997739" cy="342561"/>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0486" name="Ink 6"/>
              <p14:cNvContentPartPr>
                <a14:cpLocks xmlns:a14="http://schemas.microsoft.com/office/drawing/2010/main" noRot="1" noChangeAspect="1" noEditPoints="1" noChangeArrowheads="1" noChangeShapeType="1"/>
              </p14:cNvContentPartPr>
              <p14:nvPr/>
            </p14:nvContentPartPr>
            <p14:xfrm>
              <a:off x="785813" y="6634163"/>
              <a:ext cx="1982787" cy="53975"/>
            </p14:xfrm>
          </p:contentPart>
        </mc:Choice>
        <mc:Fallback xmlns="">
          <p:pic>
            <p:nvPicPr>
              <p:cNvPr id="20486" name="Ink 6"/>
              <p:cNvPicPr>
                <a:picLocks noRot="1" noChangeAspect="1" noEditPoints="1" noChangeArrowheads="1" noChangeShapeType="1"/>
              </p:cNvPicPr>
              <p:nvPr/>
            </p:nvPicPr>
            <p:blipFill>
              <a:blip r:embed="rId12"/>
              <a:stretch>
                <a:fillRect/>
              </a:stretch>
            </p:blipFill>
            <p:spPr>
              <a:xfrm>
                <a:off x="769974" y="6571252"/>
                <a:ext cx="2014825" cy="179798"/>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0487" name="Ink 7"/>
              <p14:cNvContentPartPr>
                <a14:cpLocks xmlns:a14="http://schemas.microsoft.com/office/drawing/2010/main" noRot="1" noChangeAspect="1" noEditPoints="1" noChangeArrowheads="1" noChangeShapeType="1"/>
              </p14:cNvContentPartPr>
              <p14:nvPr/>
            </p14:nvContentPartPr>
            <p14:xfrm>
              <a:off x="455613" y="3946525"/>
              <a:ext cx="9525" cy="19050"/>
            </p14:xfrm>
          </p:contentPart>
        </mc:Choice>
        <mc:Fallback xmlns="">
          <p:pic>
            <p:nvPicPr>
              <p:cNvPr id="20487" name="Ink 7"/>
              <p:cNvPicPr>
                <a:picLocks noRot="1" noChangeAspect="1" noEditPoints="1" noChangeArrowheads="1" noChangeShapeType="1"/>
              </p:cNvPicPr>
              <p:nvPr/>
            </p:nvPicPr>
            <p:blipFill>
              <a:blip r:embed="rId14"/>
              <a:stretch>
                <a:fillRect/>
              </a:stretch>
            </p:blipFill>
            <p:spPr>
              <a:xfrm>
                <a:off x="439494" y="3882905"/>
                <a:ext cx="41763" cy="146290"/>
              </a:xfrm>
              <a:prstGeom prst="rect">
                <a:avLst/>
              </a:prstGeom>
            </p:spPr>
          </p:pic>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533400"/>
          </a:xfrm>
        </p:spPr>
        <p:txBody>
          <a:bodyPr>
            <a:noAutofit/>
          </a:bodyPr>
          <a:lstStyle/>
          <a:p>
            <a:r>
              <a:rPr lang="en-US" sz="3500" u="sng" dirty="0" smtClean="0"/>
              <a:t>Evolution Writing Prompts</a:t>
            </a:r>
          </a:p>
        </p:txBody>
      </p:sp>
      <p:sp>
        <p:nvSpPr>
          <p:cNvPr id="5123" name="Content Placeholder 2"/>
          <p:cNvSpPr>
            <a:spLocks noGrp="1"/>
          </p:cNvSpPr>
          <p:nvPr>
            <p:ph idx="1"/>
          </p:nvPr>
        </p:nvSpPr>
        <p:spPr>
          <a:xfrm>
            <a:off x="228600" y="533400"/>
            <a:ext cx="8763000" cy="5943600"/>
          </a:xfrm>
        </p:spPr>
        <p:txBody>
          <a:bodyPr>
            <a:normAutofit fontScale="92500" lnSpcReduction="20000"/>
          </a:bodyPr>
          <a:lstStyle/>
          <a:p>
            <a:pPr>
              <a:buFont typeface="Arial" charset="0"/>
              <a:buNone/>
            </a:pPr>
            <a:r>
              <a:rPr lang="en-US" sz="2200" dirty="0" smtClean="0">
                <a:latin typeface="Arial Rounded MT Bold" pitchFamily="34" charset="0"/>
              </a:rPr>
              <a:t>Choose </a:t>
            </a:r>
            <a:r>
              <a:rPr lang="en-US" sz="2200" b="1" dirty="0" smtClean="0">
                <a:latin typeface="Arial Rounded MT Bold" pitchFamily="34" charset="0"/>
              </a:rPr>
              <a:t>ONE</a:t>
            </a:r>
            <a:r>
              <a:rPr lang="en-US" sz="2200" dirty="0" smtClean="0">
                <a:latin typeface="Arial Rounded MT Bold" pitchFamily="34" charset="0"/>
              </a:rPr>
              <a:t> of the following topics and write a 3 paragraph essay to answer ALL of the bullets for that article.  Be sure to provide a short introduction and conclusion to your essay.  Be sure to use information from the video clips as well as information from our class discussion when writing your essay.</a:t>
            </a:r>
          </a:p>
          <a:p>
            <a:pPr>
              <a:buFont typeface="Arial" charset="0"/>
              <a:buNone/>
            </a:pPr>
            <a:endParaRPr lang="en-US" sz="2200" dirty="0" smtClean="0">
              <a:latin typeface="Arial Rounded MT Bold" pitchFamily="34" charset="0"/>
            </a:endParaRPr>
          </a:p>
          <a:p>
            <a:pPr>
              <a:buFont typeface="Arial" charset="0"/>
              <a:buNone/>
            </a:pPr>
            <a:r>
              <a:rPr lang="en-US" sz="2200" b="1" u="sng" dirty="0" smtClean="0">
                <a:latin typeface="Arial Rounded MT Bold" pitchFamily="34" charset="0"/>
              </a:rPr>
              <a:t>Evolution of Dance </a:t>
            </a:r>
            <a:endParaRPr lang="en-US" sz="2200" dirty="0" smtClean="0">
              <a:latin typeface="Arial Rounded MT Bold" pitchFamily="34" charset="0"/>
            </a:endParaRPr>
          </a:p>
          <a:p>
            <a:r>
              <a:rPr lang="en-US" sz="2200" dirty="0" smtClean="0">
                <a:latin typeface="Arial Rounded MT Bold" pitchFamily="34" charset="0"/>
              </a:rPr>
              <a:t>Explain how each of the dancing styles have evolved over time. (movement, music, clothing).  Explain why each these dance styles may have been popular during their time. </a:t>
            </a:r>
          </a:p>
          <a:p>
            <a:r>
              <a:rPr lang="en-US" sz="2200" dirty="0" smtClean="0">
                <a:latin typeface="Arial Rounded MT Bold" pitchFamily="34" charset="0"/>
              </a:rPr>
              <a:t>Explain why these types of dance styles may have been replaced with new styles of dance. </a:t>
            </a:r>
          </a:p>
          <a:p>
            <a:pPr>
              <a:buFont typeface="Arial" charset="0"/>
              <a:buNone/>
            </a:pPr>
            <a:endParaRPr lang="en-US" sz="2200" dirty="0" smtClean="0">
              <a:latin typeface="Arial Rounded MT Bold" pitchFamily="34" charset="0"/>
            </a:endParaRPr>
          </a:p>
          <a:p>
            <a:pPr>
              <a:buFont typeface="Arial" charset="0"/>
              <a:buNone/>
            </a:pPr>
            <a:r>
              <a:rPr lang="en-US" sz="2200" b="1" u="sng" dirty="0" smtClean="0">
                <a:latin typeface="Arial Rounded MT Bold" pitchFamily="34" charset="0"/>
              </a:rPr>
              <a:t>Evolution of Technology </a:t>
            </a:r>
          </a:p>
          <a:p>
            <a:r>
              <a:rPr lang="en-US" sz="2200" dirty="0" smtClean="0">
                <a:latin typeface="Arial Rounded MT Bold" pitchFamily="34" charset="0"/>
              </a:rPr>
              <a:t>Explain how technology has evolved over time (from your childhood, your parents childhood, maybe even your grandparents childhood).  Explain how each of you may have had to adapt to changes with technology.</a:t>
            </a:r>
          </a:p>
          <a:p>
            <a:r>
              <a:rPr lang="en-US" sz="2200" dirty="0" smtClean="0">
                <a:latin typeface="Arial Rounded MT Bold" pitchFamily="34" charset="0"/>
              </a:rPr>
              <a:t>Some questions you might want to answer include but are not limited to: What are some ways technology has changed education? How has communication changed? How has travel become easier? </a:t>
            </a:r>
          </a:p>
          <a:p>
            <a:pPr>
              <a:buFont typeface="Arial" charset="0"/>
              <a:buNone/>
            </a:pPr>
            <a:endParaRPr lang="en-US" sz="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3439</TotalTime>
  <Words>608</Words>
  <Application>Microsoft Office PowerPoint</Application>
  <PresentationFormat>On-screen Show (4:3)</PresentationFormat>
  <Paragraphs>83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 Rounded MT Bold</vt:lpstr>
      <vt:lpstr>Batang</vt:lpstr>
      <vt:lpstr>Bookman Old Style</vt:lpstr>
      <vt:lpstr>Calibri</vt:lpstr>
      <vt:lpstr>Franklin Gothic Book</vt:lpstr>
      <vt:lpstr>Wingdings 2</vt:lpstr>
      <vt:lpstr>Technic</vt:lpstr>
      <vt:lpstr>Objectives: 8.L.4.1 -TSWU evolution as it pertains to the change in land formations including the theory of plate tectonics and the law of superposition.    Essential question:  -how does the geologic timescale represent evolution in earth's history? </vt:lpstr>
      <vt:lpstr>Literacy Warm Up: Day 1 evolution</vt:lpstr>
      <vt:lpstr>   </vt:lpstr>
      <vt:lpstr>Additional warm up 4-12</vt:lpstr>
      <vt:lpstr>What is evolution?</vt:lpstr>
      <vt:lpstr>What is evolution?</vt:lpstr>
      <vt:lpstr>Evolution*</vt:lpstr>
      <vt:lpstr>Literacy Activity </vt:lpstr>
      <vt:lpstr>Evolution Writing Prompts</vt:lpstr>
      <vt:lpstr>So evolution, how do we prove it?</vt:lpstr>
      <vt:lpstr>Which brings us back to a certain law we learned back in September…</vt:lpstr>
      <vt:lpstr>The Law of Superposition*</vt:lpstr>
      <vt:lpstr>The Law of  Superposition*</vt:lpstr>
      <vt:lpstr>Youngest Top, Oldest Bottom!</vt:lpstr>
      <vt:lpstr>The Theory of Continental Drift*</vt:lpstr>
      <vt:lpstr>The Theory of Plate Tectonics*</vt:lpstr>
      <vt:lpstr>Brain Pop - Mutations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We’ve already seen that CHEMISTRY can make &amp; use all sorts of energy!</dc:title>
  <dc:creator>regoodman</dc:creator>
  <cp:lastModifiedBy>Greenberg, Mitchell</cp:lastModifiedBy>
  <cp:revision>221</cp:revision>
  <dcterms:created xsi:type="dcterms:W3CDTF">2012-12-15T17:36:21Z</dcterms:created>
  <dcterms:modified xsi:type="dcterms:W3CDTF">2018-03-20T20:10:43Z</dcterms:modified>
</cp:coreProperties>
</file>