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6"/>
  </p:notesMasterIdLst>
  <p:handoutMasterIdLst>
    <p:handoutMasterId r:id="rId47"/>
  </p:handoutMasterIdLst>
  <p:sldIdLst>
    <p:sldId id="472" r:id="rId2"/>
    <p:sldId id="256" r:id="rId3"/>
    <p:sldId id="466" r:id="rId4"/>
    <p:sldId id="473" r:id="rId5"/>
    <p:sldId id="263" r:id="rId6"/>
    <p:sldId id="422" r:id="rId7"/>
    <p:sldId id="467" r:id="rId8"/>
    <p:sldId id="425" r:id="rId9"/>
    <p:sldId id="426" r:id="rId10"/>
    <p:sldId id="431" r:id="rId11"/>
    <p:sldId id="432" r:id="rId12"/>
    <p:sldId id="434" r:id="rId13"/>
    <p:sldId id="437" r:id="rId14"/>
    <p:sldId id="471" r:id="rId15"/>
    <p:sldId id="435" r:id="rId16"/>
    <p:sldId id="438" r:id="rId17"/>
    <p:sldId id="436" r:id="rId18"/>
    <p:sldId id="439" r:id="rId19"/>
    <p:sldId id="468" r:id="rId20"/>
    <p:sldId id="440" r:id="rId21"/>
    <p:sldId id="442" r:id="rId22"/>
    <p:sldId id="448" r:id="rId23"/>
    <p:sldId id="469" r:id="rId24"/>
    <p:sldId id="443" r:id="rId25"/>
    <p:sldId id="445" r:id="rId26"/>
    <p:sldId id="452" r:id="rId27"/>
    <p:sldId id="446" r:id="rId28"/>
    <p:sldId id="450" r:id="rId29"/>
    <p:sldId id="447" r:id="rId30"/>
    <p:sldId id="451" r:id="rId31"/>
    <p:sldId id="460" r:id="rId32"/>
    <p:sldId id="461" r:id="rId33"/>
    <p:sldId id="462" r:id="rId34"/>
    <p:sldId id="463" r:id="rId35"/>
    <p:sldId id="464" r:id="rId36"/>
    <p:sldId id="465" r:id="rId37"/>
    <p:sldId id="453" r:id="rId38"/>
    <p:sldId id="470" r:id="rId39"/>
    <p:sldId id="455" r:id="rId40"/>
    <p:sldId id="456" r:id="rId41"/>
    <p:sldId id="457" r:id="rId42"/>
    <p:sldId id="458" r:id="rId43"/>
    <p:sldId id="454" r:id="rId44"/>
    <p:sldId id="459" r:id="rId4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48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55" autoAdjust="0"/>
    <p:restoredTop sz="94660"/>
  </p:normalViewPr>
  <p:slideViewPr>
    <p:cSldViewPr>
      <p:cViewPr varScale="1">
        <p:scale>
          <a:sx n="102" d="100"/>
          <a:sy n="102" d="100"/>
        </p:scale>
        <p:origin x="246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8D1BCB-4448-4C62-8CC3-DE6D64616EAF}" type="datetimeFigureOut">
              <a:rPr lang="en-US" smtClean="0"/>
              <a:pPr/>
              <a:t>3/23/2018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0FADA9-2FFD-47AD-B4DE-A587D3CABB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6163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" units="1/cm"/>
          <inkml:channelProperty channel="Y" name="resolution" value="28" units="1/cm"/>
        </inkml:channelProperties>
      </inkml:inkSource>
      <inkml:timestamp xml:id="ts0" timeString="2014-04-08T16:17:32.76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0 344,'49'0,"1"0,0-25,-1 25,1 0,24 0,1 25,-1-25,0 0,26 0,-26 24,1-24,24 0,0 0,0 0,0 0,1 0,-1 0,0 0,25 0,-25 0,25 0,0-24,0 24,0 0,25 0,-25 0,25 0,-25 0,25 0,0 0,0 0,0 0,-1-25,26 25,0 0,-25 0,24 0,-24 0,25 0,-1 0,-24 0,25-24,24 24,-49 0,25 0,24 0,-24 0,-1 0,1 0,0 0,-1-25,1 25,24 0,-24 0,25-24,-1 24,-24-25,-1 25,26 0,-26-24,1 24,24-24,-24 24,25-24,-1 24,0-25,-24 0,25 25,-1-24,-24 24,-1-25,1 25,0 0,-1-24,1 24,-1 0,26-25,-25 25,24 0,0 0,-24 0,0 0,24 0,-24 0,-1 0,1 0,0 0,-1 0,1 25,0-25,-1 0,1 0,0 0,-1 0,1 24,0-24,-1 0,-24 0,25 25,-1-25,1 0,0 24,24 1,-24-25,-1 25,-24-25,25 24,-1 0,-24-24,0 24,25-24,-25 25,-1-25,1 24,-25-24,25 0,-25 0,-25 25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" units="1/cm"/>
          <inkml:channelProperty channel="Y" name="resolution" value="28" units="1/cm"/>
        </inkml:channelProperties>
      </inkml:inkSource>
      <inkml:timestamp xml:id="ts0" timeString="2014-04-08T16:23:56.56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97,'25'0,"25"0,24 0,1 0,-26 0,50 0,-24 0,-1 0,1 0,24 0,0 0,0 0,0 0,0-22,25 22,-24-23,24 23,0 0,0 0,-1-22,26 22,-25 0,0 0,0 0,25-23,-25 23,0 0,25 0,-25 0,0 0,24 0,-24 0,0 0,0 0,0 0,0 0,25 0,-50 0,25 23,0-23,-25 0,25 22,-25-22,-24 23,24-1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" units="1/cm"/>
          <inkml:channelProperty channel="Y" name="resolution" value="28" units="1/cm"/>
        </inkml:channelProperties>
      </inkml:inkSource>
      <inkml:timestamp xml:id="ts0" timeString="2014-04-08T16:24:19.24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77,'50'-24,"0"24,-26 0,26 0,24 0,-24 0,0 0,24 0,-24 0,24 0,1 24,-1-24,0 0,26 0,-26 0,25 23,-24-23,49 0,-25-23,0 23,0 0,1 0,-1 0,25 0,0 0,-25-24,25 24,0 0,0-25,0 25,0 0,0 0,0-24,0 24,1 0,23 0,-24 0,0 0,0 0,25 0,-25 0,0 0,25 0,-25 0,-1 0,26 0,0 0,-25 0,25 0,0 24,0-24,-25 0,24 0,1 25,-25-25,25 0,0 24,0-24,0 23,0-23,-1 24,-24-24,25 0,0 0,0 0,-25 0,25 25,0-25,-25 0,25 0,-1 0,1 0,-25 0,0 0,0 0,25 24,-50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" units="1/cm"/>
          <inkml:channelProperty channel="Y" name="resolution" value="28" units="1/cm"/>
        </inkml:channelProperties>
      </inkml:inkSource>
      <inkml:timestamp xml:id="ts0" timeString="2014-04-08T16:24:51.27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49,'50'-25,"0"0,24 25,0 0,26 0,-1 0,0 0,50 0,-25 0,25 0,25 25,-1-25,1 25,0-25,-1 25,26 0,-25-25,24 25,-24 0,0-25,-1 26,-24-1,0 0,-25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" units="1/cm"/>
          <inkml:channelProperty channel="Y" name="resolution" value="28" units="1/cm"/>
        </inkml:channelProperties>
      </inkml:inkSource>
      <inkml:timestamp xml:id="ts0" timeString="2014-04-08T16:27:57.71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73,'25'-24,"0"-1,0 25,24 0,1-25,-1 25,1 0,0 0,24 0,0 0,1 25,24-25,0 0,1 0,-1 25,0-25,25 0,0 0,0 24,0-24,0 0,25 0,-25 0,25 0,0 0,0 25,0-25,0 0,-1 0,1 25,0-25,25 0,-25 25,0-25,-1 25,1-25,0 25,0-25,-25 24,25 1,-25-1,25-24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" units="1/cm"/>
          <inkml:channelProperty channel="Y" name="resolution" value="28" units="1/cm"/>
        </inkml:channelProperties>
      </inkml:inkSource>
      <inkml:timestamp xml:id="ts0" timeString="2014-04-09T13:36:14.70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0 196,'50'-25,"24"25,-24-24,24 24,0 0,26 0,-26 0,25 0,0 24,1-24,-1 0,0 25,25-25,0 25,0-25,-25 24,25-24,0 25,25-25,-25 0,0 25,25-25,0 0,-1 24,1-24,0 0,0 0,0 0,24 0,-24 0,0 0,0 0,24-24,-24 24,0 0,0 0,24 0,-24-25,0 25,0-25,24 25,-24-24,-25 24,50-25,-26 25,1-25,-25 25,50-24,-25-1,-1 25,-24-25,50 25,-25 0,0-24,-1 24,1-25,0 25,0 0,0 0,24-24,-24 24,25 0,-25 0,24 0,-24 0,0-25,24 25,1 0,0 0,-1 25,1-25,-1 0,1 0,0 24,-1-24,1 0,-1 0,1 0,0 0,-1 25,-24-25,25 24,-26-24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" units="1/cm"/>
          <inkml:channelProperty channel="Y" name="resolution" value="28" units="1/cm"/>
        </inkml:channelProperties>
      </inkml:inkSource>
      <inkml:timestamp xml:id="ts0" timeString="2014-04-09T14:53:38.05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-1 168,'24'-23,"26"23,-25-23,24 23,1 0,0-23,24 23,-24 0,-1-23,26 23,-26 0,26 0,-1 0,25-23,-24 23,-1 0,1 0,-1 0,0-23,26 23,-26 0,25 0,-24 0,24 0,0 0,-24 0,-1-23,0 23,26 0,-1 0,-25 0,25 0,1 23,-26-23,25 0,-24 0,-1 0,25 0,1 0,-26 0,25 0,0 0,-24 0,24 0,-25 0,1 0,24 23,-25-23,26 0,-26 0,25 0,1 0,-1 0,0 0,0 0,-24 0,24 0,0 0,0 0,1 0,-1 0,0 0,0 0,0 0,1 0,24 0,-25 0,0 0,-25 0,26 0,24 0,-25 0,0 0,0 0,1 0,24 0,-25 0,25 0,-25 0,0 0,25 0,0 0,0 0,-24 0,24 0,0 23,0-23,24 0,-48 0,24 0,0 0,25 0,-25 0,24 23,-24-23,50 0,-50 23,25-23,-25 0,25 23,0-23,-25 0,24 0,1 0,0 0,-25 0,25 23,0-23,0 0,-1 0,26 0,-25 0,0 0,0 0,-1 0,26-23,-25 23,0 0,24 0,-24 0,0 0,0 0,0 0,-1 0,1 0,0-23,0 23,0 0,0-23,-1 23,1 0,-25 0,25 0,0-23,0 23,-25 0,25-23,-1 23,-24 0,25-23,-25 23,25 0,-25-23,25 23,-25 0,0 0,25 0,0 0,-25 0,25 0,-25 0,24 0,-24 0,0 0,25 0,-25 0,25 0,-25 0,0 23,25-23,-25 0,0 0,0 23,0-23,25 0,-25 0,0 0,0 23,0-23,0 0,0 0,0 0,0 0,0 0,0 23,0-23,-25 0,25 0,-24 0,24 0,-25 0,0 23,0-23,-24 23,24-23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" units="1/cm"/>
          <inkml:channelProperty channel="Y" name="resolution" value="28" units="1/cm"/>
        </inkml:channelProperties>
      </inkml:inkSource>
      <inkml:timestamp xml:id="ts0" timeString="2014-04-09T14:53:39.95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20738 221,'-75'-25,"1"1,-1 24,1-25,-25 0,24 25,-24-24,25-1,-25 25,-1 0,1-25,0 25,-25 0,25 0,-1-24,1 24,-25 0,0 0,25 0,-25 0,0 0,-25 0,25 0,0-25,0 25,-25 0,0 0,25 0,-25 0,1 0,-1 0,0 0,25 25,-50-25,25 0,1 0,-1 24,0-24,-25 25,25-25,1 0,-26 25,25-25,-25 24,26 1,-26-25,25 25,-25-1,26 1,-26-25,25 25,-24-25,-1 24,0 1,25 0,-24-25,-1 24,25-24,-24 0,24 25,-25-25,1 0,24 25,-25-25,25 0,-24 0,-1 0,25 25,-25-25,26 0,-26 0,25 0,-24-25,24 25,-25 0,0-25,26 25,-26-25,25 25,-25-24,1-1,24 0,-25 1,1-1,-1 0,25 1,-24-1,-1 25,0-25,1 1,-1 24,25-25,-24 0,24 25,-25 0,0-24,26 24,-1 0,-25 24,25-24,0 0,-24 25,24-25,-25 25,1-25,-26 0,26 0,-1 24,0-24,-24 25,24 0,1-1,-1-24,-25 25,26 0,-26-25,26 24,-26-24,26 0,-1 0,0 0,1 0,-1 0,0-24,1-1,-26 0,26 25,-26-24,-24-1,0 25,24 25,-24-25,-25 49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656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6-04-08T14:21:40.98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2604 12948 0,'0'0'16,"0"0"-1,50 0 1,25 25-16,-26-25 16,26 0-1,-1 0-15,50 25 16,-25-1-1,-24-24-15,49 50 16,-50-50-16,25 25 16,0 0-1,50-1-15,-49-24 16,24 0-1,-25 0-15,25 0 16,-75 0 0,51 0-16,-76 0 15,26 0 1,-25 0-16,49 0 15,-24 0 1,-25 0-16,49 0 16,-49 0-1,49 0-15,-49 0 16,0 0-16,25 0 15,-26 25 1,1-25-16,0 25 16,0-25-1,24 0-15,-24 0 16,25 0-1,-1 0-15,51 0 16,-51 0 0,50 0-16,1 0 15,-51 0-15,1 0 16,-1 0-1,1 0-15,24 0 16,26 0 0,-51 0-16,26 0 15,-1 0 1,25 0-16,-49 0 15,49 0 1,-49 0-16,49 0 16,-49 0-1,-1 0-15,-24 0 16,49 0-1,1 0-15,-50 0 16,74 0-16,-49 0 16,49 0-1,-25 0-15,100 0 16,-100 0-1,50 0-15,-49-25 16,24 25 0,-25 0-16,1 0 15,-26 0 1,26 0-16,-26 0 15,-24 0-15,25 0 16,-25 0 0,49 0-16,-24 0 15,24 0 1,-24 0-16,74 0 16,-50 0-1,25 0-15,-24 0 16,49 0-1,-75 0-15,26 0 16,-26 0 0,26 0-16,-1 0 15,25 0-15,-24 0 16,-1 0-1,50 0-15,-74 0 16,74 0 0,-25 0-16,50 0 15,-100 0 1,76 0-16,-51 0 15,50 0 1,-50 0-16,1-25 16,-26 25-1,1 0-15,0 0 16,49 0-16,-25 0 15,1 0 1,49 0-16,-50 0 16,75 0-1,-75 0-15,100 0 16,-50 0-1,50 0-15,-75 0 16,74 0 0,-73 0-16,123 0 15,-124 0 1,0 0-16,1 0 15,48 0-15,-73 0 16,49 0 0,-50 0-16,25 0 15,1 0 1,-26 0-16,25 0 15,-49 0 1,49 0-16,0 0 16,1 0-1,-26 0-15,100 0 16,-75 0-1,74 0-15,-73 0 16,49-24-16,-50 24 16,74 0-1,-73 0-15,-1 0 16,50-25-1,-75 0-15,0 0 16,26 25 0,-1-25-16,-49 25 15,24-24 1,0 24-16,1 0 15,-26 0 1,75 0-16,-74 0 16,74 0-16,-50 0 15,26 0 1,-26 0-16,25 0 15,-49 0 1,24 0-16,1 0 16,-26 0-1,26 0-15,-50 0 16,49 0-1,-24 0-15,-1 0 16,-24 0 0,25 0-16,-1 0 15,26 0-15,24 0 16,0 0-1,-25 0-15,51 0 16,-26 0 0,-25 0-16,50 0 15,0 0 1,-25 0-16,-49 0 15,24 0 1,-49 0-16,50 0 16,-51 0-1,1 0-15,25 0 16,24 0-16,-24 0 15,49 0 1,-74 0-16,49 0 16,-49 0-1,0 0-15,25 0 16,-26 0-1,-24 0-15,25 0 16,0 0 0,-25 0-1,25 0-15,-25 0 31,25 0-31,-1 0 32,-24 0-1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656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6-04-08T14:21:43.40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2828 10964 0,'0'0'31,"25"0"-31,24 0 16,1 24-1,24-24-15,1 0 16,24 0-16,-50 0 16,51 0-1,48 0-15,-73 0 16,74 0-1,-50 0-15,75 0 16,-50 0 0,24 0-16,-24 0 15,-24 0 1,-26 0-16,0 0 15,1 0 1,-26 0-16,26 0 16,-1 0-16,1 0 15,-1 0 1,1 0-16,-1 0 15,0 0 1,-24 0-16,49 0 16,-49 0-1,-1 0-15,26 0 16,-1 0-1,-49 0-15,49 0 16,-24 0 0,25 0-16,-26 0 15,26 0-15,-26 0 16,26 0-1,-26 0-15,26 0 16,24 0 0,-25 0-16,25 0 15,-24 0 1,24 0-16,-74 0 15,49 0 1,-24 0-16,49 0 16,-24 0-1,-1 0-15,-24 0 16,49 0-16,-25 0 15,25 0 1,-49 0-16,24 0 16,1 0-1,-1 0-15,1 0 16,-51 0-1,26 0-15,-25 0 16,49 0 0,-49 0-16,0 0 15,25 0 1,-1 0-16,-24 0 15,0 0-15,24 0 16,-24 0 0,0 0-16,25 0 15,-26 0 1,-24 0-16,25 0 15,0 0 1,0 0-16,0 0 16,24 0-1,1 25-15,-1-25 16,-24 25-1,50-25-15,-26 0 16,1 0-16,-25 0 16,24 0-1,-49 0-15,25 0 16,0 0-1,0 0 1,-25 0 0,24 0 15,-24 0-16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" units="1/cm"/>
          <inkml:channelProperty channel="Y" name="resolution" value="28" units="1/cm"/>
        </inkml:channelProperties>
      </inkml:inkSource>
      <inkml:timestamp xml:id="ts0" timeString="2014-04-09T13:37:34.25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0 220,'25'0,"0"0,0-25,24 25,-24 0,0 25,24-25,1 0,0 0,-26 24,26-24,0 24,-1-24,1 0,-1 25,1-25,0 0,-1 23,26-23,-26 0,26 24,-26-24,26 0,-26 25,26-25,-1 0,1 0,-26 24,26-24,-1 0,0 0,1 0,-1 0,1 0,-1 0,25 0,-24 0,-1 0,0 24,1-24,24 0,-24 0,24 0,-25 0,25 0,-24-24,24 24,0 0,-24 0,24 0,0 0,0-24,-24 24,24 0,-25 0,25 0,1-25,-1 25,0 0,0 0,1 0,-1-24,0 24,0 0,0 0,1 0,-1 0,0 0,0-23,0 23,1 0,-1 0,0 0,0 0,1 0,24 0,-25 0,25 0,-25 0,25 0,-25 0,25 0,0 0,0 0,0 23,0-23,0 0,25 0,-25 0,0 0,0 24,25-24,0 0,-25 0,0 0,25 0,0 25,-1-25,-24 0,25 0,25 0,-25 0,-1 0,1 0,0 0,0 0,0 0,24 0,1 0,-25 0,0 0,24 0,-24 0,25 0,-25 0,24 0,-24 0,-25 0,50-25,-26 25,1 0,0 0,0-24,25 24,-26-23,-24 23,25 0,0-25,0 25,0-24,0 24,24-24,-24 24,0-25,0 25,-1-24,26 24,-25 0,0-24,24 24,-24-25,0 25,25 0,-26 0,26-23,-25 23,0 0,24-24,1 24,-25 0,0 0,-1-25,26 25,-25 0,0 0,24 0,-24 0,0-24,25 24,-26 0,26 0,-25 0,0 0,24 0,-24-24,0 24,25 0,-26 0,1 0,25 0,-25 0,-1 0,1 0,0 0,25 0,-25 0,-1 0,1 0,0 0,0 24,0-24,-1 0,26 0,-50 0,25 24,0-24,0 0,-25 0,0 25,0-25,-25 0,0 24,-25-24,1 23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" units="1/cm"/>
          <inkml:channelProperty channel="Y" name="resolution" value="28" units="1/cm"/>
        </inkml:channelProperties>
      </inkml:inkSource>
      <inkml:timestamp xml:id="ts0" timeString="2014-04-08T16:17:34.65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0 199,'75'0,"-1"0,0-25,1 25,24 0,0 0,1-24,24 24,0 0,-25-25,25 25,25 0,-25-24,24 24,-24-25,25 25,-25-25,25 25,0-24,0 24,0 0,-1-25,1 25,25 0,-25 0,0 0,24 0,-24 0,25 25,-25-25,24 24,1-24,-25 25,-1 0,26-25,-25 24,0 1,24-25,1 24,0-24,-1 25,-24-25,50 25,-26-25,1 0,-1 24,1-24,0 0,24 25,-24-25,-1 0,26 0,-26 0,26 0,-25 0,24 0,0 0,1 0,-1 0,-24 0,0 0,24 0,0 0,-24 0,25-25,-1 25,0 0,1 0,-1-24,1 24,-26 0,26 0,-1 0,-24-25,24 25,1 0,-1 0,1 0,-1 0,0 0,1 0,-1 0,1 0,-26 0,51 0,-26 0,1 0,24 0,-50 0,51 25,-26-25,1 24,24-24,-25 25,1-25,24 24,0 1,-24 0,24-1,-25 25,-24 1,0-1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" units="1/cm"/>
          <inkml:channelProperty channel="Y" name="resolution" value="28" units="1/cm"/>
        </inkml:channelProperties>
      </inkml:inkSource>
      <inkml:timestamp xml:id="ts0" timeString="2014-04-09T13:37:36.22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22153 273,'-100'0,"26"24,-1-24,-24 0,-25 0,25 0,-25 0,0 0,-25-24,25 24,-25-25,0 25,-24 0,-1-24,25 24,-24 0,-1-25,-25 25,26-24,-26 24,-24 0,25-24,-26 24,1-25,25 25,-50 0,24 0,-24-24,25 24,-25 0,0-25,0 25,0 0,0 0,0 0,-25-24,25 24,-25 0,25 0,-25-24,0 24,0 0,0 0,0 0,0 0,1 0,-1-25,-25 25,50 0,-50 0,50 0,-25 0,0 0,1 0,-1 0,0 0,0 0,0 25,-25-25,50 0,-49 0,49 0,-25 24,25-24,-50 0,50 0,-25 24,25-24,-25 0,25 0,0 0,-25 0,50 0,-25 0,0 0,24 0,-24 0,25 0,0 0,-1-24,-24 24,25 0,0 0,0 0,24 0,-24 24,0-24,-1 0,1 25,0-25,24 24,-24-24,0 25,24-1,-24-24,49 24,-24 1,0-25,24 24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" units="1/cm"/>
          <inkml:channelProperty channel="Y" name="resolution" value="28" units="1/cm"/>
        </inkml:channelProperties>
      </inkml:inkSource>
      <inkml:timestamp xml:id="ts0" timeString="2014-04-09T13:40:33.68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0 121,'50'0,"24"-24,-24 24,24-25,1 25,-1 0,1 25,-1-25,25 0,-24 0,-1 24,25-24,-24 0,24 0,-25 25,26-25,-26 0,25 0,0 0,1 0,-1 0,0 24,0-24,-24 0,24 0,0 0,0 0,-24 0,24 0,0 0,0 0,1 0,-1 0,0 0,0 0,1 24,-1-24,0 0,25 0,-25 25,0-25,25 0,-24 0,24 0,-25 0,25 0,-25 0,25 0,0 25,0-25,0 0,0 0,0 24,0-24,0 0,-24 0,48 0,-24 24,0-24,0-24,-24 24,49 0,-25 0,0 0,0-24,0 24,0 0,0 0,0-25,0 25,0-25,0 25,0-24,0 0,0 24,0-25,0 25,0 0,0-24,0 24,0 0,0 0,0-25,-25 25,25-25,0 25,0 0,0-23,-24 23,24-25,0 25,0 0,0 0,0 0,0 0,0 0,0 0,-25 0,25 0,0 25,0-25,0 0,0 0,-25 0,25 23,0-23,0 0,0 0,0 0,0 0,0 0,0 0,-24 25,24-25,0 0,0 0,-25 0,25 25,0-25,0 0,-25 0,25 0,-24 0,24 0,-25 24,0-24,0 0,0 25,1-25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960" units="cm"/>
        </inkml:traceFormat>
        <inkml:channelProperties>
          <inkml:channelProperty channel="X" name="resolution" value="28.31858" units="1/cm"/>
          <inkml:channelProperty channel="Y" name="resolution" value="28.31858" units="1/cm"/>
        </inkml:channelProperties>
      </inkml:inkSource>
      <inkml:timestamp xml:id="ts0" timeString="2015-04-15T14:09:48.19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219 60,'19'20,"-19"0,20 19,-20 1,20-20,0 20,0-1,0 1,0 20,-1-21,1 21,0-21,20 21,-20-20,-1-1,1 1,0-20,-20 0</inkml:trace>
  <inkml:trace contextRef="#ctx0" brushRef="#br0" timeOffset="400">556 0,'-20'60,"20"-20,-20-1,0 1,-19 20,19-1,-20 1,1-1,-1 1,20-1,-20 21,1-41,19 21,0-20,-20-1,20-19</inkml:trace>
  <inkml:trace contextRef="#ctx0" brushRef="#br0" timeOffset="740">0 358,'60'0,"-1"0,21 0,19 20,0-20,0 0,1 0,-1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" units="1/cm"/>
          <inkml:channelProperty channel="Y" name="resolution" value="28" units="1/cm"/>
        </inkml:channelProperties>
      </inkml:inkSource>
      <inkml:timestamp xml:id="ts0" timeString="2014-04-09T16:18:02.44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0 199,'199'-23,"-51"1,-24-2,25 24,0-24,0 24,0-23,24 1,1 22,-25-23,24 23,1 0,0-23,-1 23,1 0,24 0,-24 0,0 0,-1 0,1 0,0 0,-1 0,1 0,24 0,1 0,-26 0,26 23,-26-23,26 0,-25 0,24-23,0 23,1 0,-26 0,26 0,-1 0,1 0,-1 0,-24 0,24 0,1 0,-26 0,26 0,-1 0,-24 0,0 0,24 0,0 0,1 23,-1-23,-24 0,0 0,24 0,0 23,-24-23,24 0,1 22,-50-22,49 0,1 0,-26 23,26-23,-26 0,1 24,24-24,-24 0,24 0,-24 24,25-24,-26 0,1 0,-1 0,26 0,-26 0,1 0,0 22,-1-22,1 0,-25 0,24-22,1 22,0 0,-25 0,-1-24,1 24,0 0,-25-24,0 24,25 0,-25-23,-25 23,25 0,0-22,0 22,25 0,-50 22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" units="1/cm"/>
          <inkml:channelProperty channel="Y" name="resolution" value="28" units="1/cm"/>
        </inkml:channelProperties>
      </inkml:inkSource>
      <inkml:timestamp xml:id="ts0" timeString="2014-04-09T16:18:03.77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17757 4,'-224'24,"51"-24,-1 24,0-24,-24 0,0 0,-1 0,-24-24,24 24,-24 0,-24 0,24-24,-25 24,25 0,-25 0,-1 0,26 0,-25 0,0 0,0 0,0 0,25 0,-25 0,0 24,24-24,-24 24,0-24,25 0,-25 25,1-25,-1 25,25-25,0 24,-26-24,26 0,-25 25,25-25,0 24,-1-24,1 0,0 25,0-25,-1 0,1 24,0-24,0 0,0 0,-1 25,2-25,-1 0,24 0,-24 0,0-25,0 25,-1 0,1 0,-25 0,25 0,0 0,-1 0,1 0,0 0,0 0,-1-24,26 24,0-25,-26 25,26 0,-1-24,27 24,-27-25,1 25,-1-24,26 24,-1 0,1-25,-1 25,0 0,25 0,1 0,-26 0,0 25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" units="1/cm"/>
          <inkml:channelProperty channel="Y" name="resolution" value="28" units="1/cm"/>
        </inkml:channelProperties>
      </inkml:inkSource>
      <inkml:timestamp xml:id="ts0" timeString="2014-04-09T16:18:04.93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0 227,'173'0,"-24"0,0 0,0-25,25 25,-1 0,-24 0,0 0,25 0,24 0,-24 0,24 0,-24-25,24 25,1 0,24-25,0 25,0-23,1 23,-1 0,0-25,26 25,-26-25,1 25,24 0,0-25,-25 25,25 0,-25-25,25 25,0 0,0-25,-24 25,24 0,0 0,-25 0,0 0,25 0,-25 25,25-25,-24 0,24 25,-25-25,0 25,25-25,-24 25,-1 0,25-2,-25 2,25 0,-25 0,25 0,-24-1,24 1,0 0,-25 0,26 0,-1-1,-25 25,25-24,-24 0,24-1,-25 1,25 0,-25 0,25 24,0-24,-24 0,-1 0,0-1,25 0,0 1,-25 25,25-1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" units="1/cm"/>
          <inkml:channelProperty channel="Y" name="resolution" value="28" units="1/cm"/>
        </inkml:channelProperties>
      </inkml:inkSource>
      <inkml:timestamp xml:id="ts0" timeString="2014-04-09T16:18:08.39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-1 73,'24'-25,"26"1,-25 24,24-25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" units="1/cm"/>
          <inkml:channelProperty channel="Y" name="resolution" value="28" units="1/cm"/>
        </inkml:channelProperties>
      </inkml:inkSource>
      <inkml:timestamp xml:id="ts0" timeString="2014-04-09T16:18:08.43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0 149,'98'-50,"-48"26,-2-1,2-25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" units="1/cm"/>
          <inkml:channelProperty channel="Y" name="resolution" value="28" units="1/cm"/>
        </inkml:channelProperties>
      </inkml:inkSource>
      <inkml:timestamp xml:id="ts0" timeString="2014-04-09T16:18:08.49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820 445,'100'-74,"-26"49,-1 0,-23 0,24 1,1-26,-1 25,24 0,-23 1,-1-1,1 0,-1 0,24 0,-23 25,-1-24,1 24,24-25,-26 25,2 0,24 0,-25 0,25 0,-25 0,0 25,1-25,-1 24,0 1,-24 0,24 0,0 0,-24 24,-1-24,1 25,-1-1,-24 1,24 0,-24-1,-1 25,1-25,0 1,0 24,0-24,-25 24,24 1,-24-1,0 0,0 1,0-1,0 1,0-1,-24 1,24 23,-25-24,0 25,0-24,-24 24,24-25,1 1,-26 24,26-25,-26 26,0-26,26-1,-26 2,-24 24,24-24,1-1,0 0,-1 1,-24-1,24 1,0-1,-24-24,25 24,-25 0,0-24,-1-1,1 0,24 1,-23 0,-2-1,1 1,-1-25,1 24,-24-24,23 0,1 0,0-1,-1-24,2 0,-2 25,1-25,0 0,-1-25,1 25,25-24,-25-1,24 0,0 0,-24 0,24-24,1 24,0-25,0 1,-1-1,25-24,-24 25,24-25,0-1,-25 1,26-1,-1 1,0 0,-24-26,25 26,-1-25,0 24,0-24,25 1,-25 23,1-24,-1 0,25 0,0 0,0-1,0 1,0-25,0 25,25-24,-25 24,24-1,1-24,0 25,0-25,0 25,-1 25,0-26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" units="1/cm"/>
          <inkml:channelProperty channel="Y" name="resolution" value="28" units="1/cm"/>
        </inkml:channelProperties>
      </inkml:inkSource>
      <inkml:timestamp xml:id="ts0" timeString="2014-04-09T16:18:17.89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2214 1136,'74'-100,"-49"50,24 1,1-1,2 1,-3-1,1 0,-1-24,1 24,24 1,-24-1,24-24,1 23,-26 0,26 2,24-1,-24 1,-1 24,26-25,-25 25,24 1,0-1,-25 0,26 25,-1-25,-25 25,2 25,23-25,-25 25,1 0,0 24,0-24,-26 25,26 24,-26-24,1 25,-1 0,-24 0,0 24,0 0,-25 1,25-1,-25 25,0 2,-25-2,25 0,-25 25,0-25,0 25,-24 1,24-1,-25 0,1 0,-1 25,1-24,-1 24,0 0,-25-25,1 25,24 1,-25-2,-25 2,26-1,-1 0,-24 25,25-25,-25 0,-1-1,1 2,-1 0,1-2,-25-24,24 26,-24-26,25 1,-25-2,0 1,23-25,-23 1,25 0,-25-1,0-25,0 26,0-51,24 25,-24-23,-1-1,26-1,0 1,25-50,-26 24,26-24,-26 0,25 0,1-25,-1 24,26-48,-27 24,27-25,-1 0,1-25,-1 1,0-26,1 26,24-26,0-26,0 2,1 0,-1-1,0-24,25 0,0-25,0 24,0-49,25 25,-25 0,25-25,-1 24,1 1,0-25,25 0,-26 25,26-26,0 26,24-25,-24 0,-1 0,27 0,-2 25,0-26,1 2,25-2,-1-23,1 23,-1-23,0-2,25 1,-24 0,24 1,0-2,-25 1,25 1,1 24,-26-25,0 24,0 1,2 1,-1-2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" units="1/cm"/>
          <inkml:channelProperty channel="Y" name="resolution" value="28" units="1/cm"/>
        </inkml:channelProperties>
      </inkml:inkSource>
      <inkml:timestamp xml:id="ts0" timeString="2014-04-08T16:17:36.40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0,'99'25,"25"-25,-25 0,25 0,0 24,25-24,25 0,-25 0,24 25,1-25,24 0,-24 0,24 25,1-25,24 0,-25 0,1 25,24-1,0-24,0 25,-24 0,24 0,25-1,-25 1,0-25,26 25,-1 0,0-25,0 24,-25-24,25 25,25-25,-25 0,0 0,24 25,-24-50,25 25,0 0,0 25,0-25,0 0,24 0,-49 25,25-25,0 0,0 0,0 0,-1-25,1 0,25 25,-25-25,-1 1,1 24,0-25,0 25,24-25,1 0,0 25,-1-24,1 24,0-25,-1 25,1 0,-25 25,-1-1,26 1,-25 0,0 24,0 1,-1-1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" units="1/cm"/>
          <inkml:channelProperty channel="Y" name="resolution" value="28" units="1/cm"/>
        </inkml:channelProperties>
      </inkml:inkSource>
      <inkml:timestamp xml:id="ts0" timeString="2014-04-09T13:41:46.69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-1 272,'148'-25,"-48"25,-26-24,25 24,0 0,-24 0,24-24,-25 24,26 0,-1 0,0-25,-24 25,24 0,0-25,0 25,24-24,-24 24,25 0,0-25,-24 25,24 0,25 0,-25-24,0 24,24 0,-24-25,25 25,-25 0,25-24,0 24,0-25,-25 25,25 0,-1 0,26 0,-50 0,25 0,25 0,-27 25,2-25,0 0,0 0,0 0,0 0,-25 24,24-24,1 0,-25 25,0-25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" units="1/cm"/>
          <inkml:channelProperty channel="Y" name="resolution" value="28" units="1/cm"/>
        </inkml:channelProperties>
      </inkml:inkSource>
      <inkml:timestamp xml:id="ts0" timeString="2014-04-09T13:41:47.35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7813 173,'-50'0,"1"-24,-1 24,-24-25,24 25,-24-25,-1 25,1 0,-1 0,-24-25,0 25,0 0,-1 0,1 0,-25 0,0 0,0-25,0 25,0 0,-25 0,0 0,1 0,-1 0,0 0,0 0,-25 0,26 0,-26 0,0-23,1 23,-1 0,0 0,2-25,-2 25,-24 0,24 0,-24 0,24 0,0 0,-24 0,49 25,-49-2,24-23,25 25,-24 0,-1-25,25 25,0-25,-24 25,24-1,0-24,0 25,25-25,-25 25,25-1,0-24,0 25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" units="1/cm"/>
          <inkml:channelProperty channel="Y" name="resolution" value="28" units="1/cm"/>
        </inkml:channelProperties>
      </inkml:inkSource>
      <inkml:timestamp xml:id="ts0" timeString="2014-04-09T13:41:49.99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0 198,'74'-25,"1"25,-26 0,26 0,-1 0,1 0,-1 0,1 25,-1-25,0 0,1 0,24 0,-25 24,1-24,24 0,-25 0,26 0,-1 0,-25 0,50-24,-24 24,-1 0,0 0,25 0,-25 0,25 0,-23-25,23 25,0 0,0 0,0 0,0 0,0 0,0-26,0 26,25 0,-25 0,24 0,-24 0,25 0,0 0,-25 0,25 0,-25 0,25-23,0 23,-1 0,-24 0,25 0,0-25,0 25,0 0,0 0,24-24,-24 24,0 0,0-26,24 26,-49-24,26 24,24 0,-25-24,-1 24,1 0,0 0,0 0,-25 0,25 0,-25 0,25 24,-25-24,0 0,-25 24,25-24,-25 26,25-26,-25 24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" units="1/cm"/>
          <inkml:channelProperty channel="Y" name="resolution" value="28" units="1/cm"/>
        </inkml:channelProperties>
      </inkml:inkSource>
      <inkml:timestamp xml:id="ts0" timeString="2014-04-09T13:41:50.93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9401 0,'-25'25,"-24"-25,-1 0,0 24,1-24,-26 0,26 24,-26-24,1 0,-25 25,24-25,-24 24,25-24,-50 25,24-25,1 25,-25-25,25 23,-25-23,0 0,0 25,-25-25,25 0,-25 0,-25 0,26 0,-1 0,0 25,-49-25,49 0,-25 0,0 0,-24 0,24 0,1 0,-26 0,26 0,-26 0,1 0,-1-25,26 25,-50 0,49-25,-25 25,1 0,0 0,-1 25,1-25,-1 0,-24 0,25 0,-26 0,26 0,-50 0,49 25,-24-25,0 0,0 0,-1 24,1-24,0 25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" units="1/cm"/>
          <inkml:channelProperty channel="Y" name="resolution" value="28" units="1/cm"/>
        </inkml:channelProperties>
      </inkml:inkSource>
      <inkml:timestamp xml:id="ts0" timeString="2014-04-09T13:44:53.00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-1 63,'24'0,"1"-26,0 26,0 0,24 0,1 0,0 0,-1 0,26 0,-1 0,0 0,1 0,-1 0,26 0,-26 26,25-26,0 25,25-25,-24 26,-1-26,0 26,25-26,0 26,-25-26,25 26,0-26,-24 25,24-25,0 0,24 27,-24-27,0 26,1-26,23 0,-24 0,25 0,-25 26,25-26,0 0,0 0,0 0,-1-26,1 26,0 0,0 0,0-26,0 26,-1 0,1 0,0-27,0 27,24 0,-49 0,25-25,25 25,-25 0,-25-26,49 26,-24 0,0 0,0-26,25 26,-26 0,1 0,0 0,25 0,-26 0,1 0,0 0,0 0,25 0,-26 26,26-26,0 0,-25 0,-1 26,26-26,0 0,-1 0,0 0,1 0,-1 0,1 0,-1 0,26 0,-26 0,26 0,-25 0,24 0,0 25,1-25,-26 0,26 0,-1-25,1 25,-1 0,-24-26,24 26,1-26,-26 26,26-26,-1 26,-24 0,24 0,-24-26,24 26,-24 0,24 0,-24-25,0 25,24 0,-24 0,-1-26,26 26,-25 0,-1 0,26 0,-26 0,1-27,-1 27,1 0,0 0,-25-26,24 26,26 0,-51 26,26-26,0 0,-1 27,-24-27,0 26,0-26,-25 0,0 25,0-25,-25 0,0 0,-24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" units="1/cm"/>
          <inkml:channelProperty channel="Y" name="resolution" value="28" units="1/cm"/>
        </inkml:channelProperties>
      </inkml:inkSource>
      <inkml:timestamp xml:id="ts0" timeString="2014-04-09T13:44:54.87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4888-1,'-74'0,"24"0,0 24,1-24,-26 25,26-25,-26 0,-24 0,25 0,-26 0,-25 0,1 0,0 0,0 0,0 0,-24 0,-1 0,0 0,-25 24,1-24,-26 0,25 0,-50 0,26 0,-25 25,-25-25,24 25,-24-1,-1-24,1 25,-25 24,1-24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960" units="cm"/>
        </inkml:traceFormat>
        <inkml:channelProperties>
          <inkml:channelProperty channel="X" name="resolution" value="28.31858" units="1/cm"/>
          <inkml:channelProperty channel="Y" name="resolution" value="28.31858" units="1/cm"/>
        </inkml:channelProperties>
      </inkml:inkSource>
      <inkml:timestamp xml:id="ts0" timeString="2015-04-15T14:16:58.672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0,'37'38,"-18"-38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" units="1/cm"/>
          <inkml:channelProperty channel="Y" name="resolution" value="28" units="1/cm"/>
        </inkml:channelProperties>
      </inkml:inkSource>
      <inkml:timestamp xml:id="ts0" timeString="2014-04-09T13:46:33.53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0,'49'0,"-24"0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" units="1/cm"/>
          <inkml:channelProperty channel="Y" name="resolution" value="28" units="1/cm"/>
        </inkml:channelProperties>
      </inkml:inkSource>
      <inkml:timestamp xml:id="ts0" timeString="2014-04-08T16:20:24.65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0 395,'24'-24,"1"-1,0 25,25-25,-1 25,-24 0,25 0,-1-24,26 24,-26 0,26 0,-1 0,1 0,-1 0,25 24,0-24,-24 0,49-24,-25 24,0 0,25 0,-24 0,24 0,0-25,0 25,24 0,-24-24,25 24,0-25,0 25,0 0,-25-25,49 25,-49-25,25 25,1-25,-1 25,-25 0,25-24,0 24,-1 0,-24-25,25 25,25 0,-25 0,24-24,1 24,0-25,-25 25,24-25,26 25,-26-24,1 24,-1 0,1 0,-25 0,-25 0,25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" units="1/cm"/>
          <inkml:channelProperty channel="Y" name="resolution" value="28" units="1/cm"/>
        </inkml:channelProperties>
      </inkml:inkSource>
      <inkml:timestamp xml:id="ts0" timeString="2014-04-08T16:21:40.59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48,'50'0,"-1"0,26 0,-1 0,0 0,1 0,-1 25,1-25,24 0,-25 0,26 25,-26-25,25 0,0 0,1 0,-1 0,0 0,0 0,25 0,-24 0,24 0,-25 0,25 0,-25 0,25 0,0 0,0 0,0 25,0-25,0 0,25 24,-25-24,0 0,0 0,25 25,-25-25,25 0,-25 0,25 0,-25 0,25 0,0 0,-1 0,-24 0,25 0,0 0,0 0,-25 0,25 0,24 0,-24 0,-25 0,25 0,0 0,0 0,-25 0,25 25,0-25,-1 0,-24 0,25 0,-25 0,25 24,0-24,-25 0,25 0,0 0,-25 25,0-25,0 0,0 0,25 0,-25 0,0 0,25 0,-25-25,25 25,-25 0,24 0,-24 0,25 0,0 0,-25 0,25 25,-25-25,25 0,-25 25,-1-25,26 0,0 24,-25-24,25 25,-1-25,-24 0,25 25,0-25,0 0,-25 25,25-25,0 0,-25 0,25 0,-1 25,-24-25,0 0,0-25,25 25,-25 0,0 0,0 0,0 0,0 0,-24-25,24 25,0 0,-25-25,25 25,0 0,-25-25,25 25,-24-24,24 24,-25 0,25-25,0 25,-25-25,25 25,-25-24,25 24,0-25,-24 25,24-25,-25 25,25-24,0 24,0-25,-25 25,25 0,0 0,-24 0,-1-25,0 25,0 0,25 0,-24-25,24 25,-25 0,0-25,0 25,25 0,0 0,0-24,-24 24,24 0,0 0,0 24,0-24,0 0,0 0,0 0,0 0,0 25,-25-25,25-25,0 25,0 0,0 0,0 0,0 0,0 0,0 0,-24-24,-1 24,0 0,0 24,25-24,-49 25,24-25,-25 25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" units="1/cm"/>
          <inkml:channelProperty channel="Y" name="resolution" value="28" units="1/cm"/>
        </inkml:channelProperties>
      </inkml:inkSource>
      <inkml:timestamp xml:id="ts0" timeString="2014-04-08T16:21:42.86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4911 97,'-248'-23,"74"0,25 23,0-24,-24 24,24 0,0-23,0 23,1 23,-26-23,25 0,-24 0,-1 0,0 24,-24-24,24 0,1 0,-26 0,26 0,-26 0,26 0,-26 0,26 0,-26 0,26 0,-1 0,-24 23,24-23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" units="1/cm"/>
          <inkml:channelProperty channel="Y" name="resolution" value="28" units="1/cm"/>
        </inkml:channelProperties>
      </inkml:inkSource>
      <inkml:timestamp xml:id="ts0" timeString="2014-04-08T16:21:45.20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24,'74'0,"1"0,-26 0,26 0,-1 0,0 0,-24 0,24 0,1 0,-1 0,25 0,-24 0,24 0,0 0,0-24,1 24,-1 0,25 0,-25 0,0 0,25 0,0 0,0 0,0 0,0 24,25-24,-25 0,25 24,-25-24,24 0,1 24,-25-24,25 24,-25-24,25 24,0-24,-25 24,24-24,1 24,0-24,0 23,-1-23,1 0,0 0,0 25,0-25,-1 0,1 0,25 0,-25 0,-1 0,26 0,-25 0,24 0,-24 0,0 0,24 0,26 0,-50-25,24 25,26 0,-26 0,1 0,24 0,-24-23,-1 23,26-24,-26 24,26-24,24 24,-25-24,1 24,24 0,-25 24,25-24,-24 24,-1 0,1 24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" units="1/cm"/>
          <inkml:channelProperty channel="Y" name="resolution" value="28" units="1/cm"/>
        </inkml:channelProperties>
      </inkml:inkSource>
      <inkml:timestamp xml:id="ts0" timeString="2014-04-08T16:22:10.06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0 178,'124'0,"-50"25,1-25,24 0,-25 24,26-24,-26 24,25-24,0 0,1 0,-1 25,0-25,25 0,-25 24,25-24,-24 0,24 0,0 0,0 24,0-24,0 0,0 0,0 0,0 0,0 0,0 0,0 0,0 0,0 0,-25 0,25-24,-25 24,25 0,-25 0,25-24,0 24,-24-25,24 25,-25 0,25-24,-25 24,25 0,-25-24,25 24,0 0,-24 0,24 0,0 0,-25 0,25 0,0 0,0 0,-25 0,25 0,0 0,-25 0,25 0,0 0,-24 0,-1 0,25 0,0 0,-25 0,25 0,-25 0,25 0,-24 0,24 0,0 0,-25 0,0 0,25 0,0 0,0 0,-25 0,25-25,0 25,0 0,0 0,0 0,0-24,0 24,25 0,-25 0,0 0,0 0,25 0,-25 0,0 0,25 0,-25-25,0 25,0 0,0 0,0 0,25 0,-25-25,0 25,0 0,0 0,0 0,0 0,0-23,0 23,25 0,-25 0,0 0,0 0,0 0,25 23,-25-23,0 0,0 0,0 0,0 0,25 0,-25 0,0 0,0 0,0 0,0 0,25 0,-25 0,0 0,0 0,24 0,-24 0,0 0,25 0,-25 0,25 0,0 0,-25 0,25-23,-25 23,25 0,-25 0,24 0,1 0,0 0,0-25,-25 25,25 0,0 0,-1 0,1 0,0 0,0-23,0 23,0 0,-1 0,1 0,0-25,0 25,0 0,-1 0,1 0,0 0,0 0,0 0,0 0,-25 0,24 0,1 25,0-25,0 0,0 0,0 0,-25 23,24-23,1 0,-25 25,0-25,0 23,0-23,-25 25,1-25,-1 25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" units="1/cm"/>
          <inkml:channelProperty channel="Y" name="resolution" value="28" units="1/cm"/>
        </inkml:channelProperties>
      </inkml:inkSource>
      <inkml:timestamp xml:id="ts0" timeString="2014-04-08T16:22:11.89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20046 643,'-124'0,"25"0,-25-25,0 25,0-25,0 0,-25-24,-25 24,26 0,-1-24,0 25,-25-1,0 0,1-25,-1 25,0 0,1 2,-1-2,-24 0,24 0,0 25,-24-25,24 0,0 25,-24-24,24-1,-24 25,24 0,-24-24,24 24,-25 0,1-25,24 25,1 0,-26 0,25 0,-24 0,24 0,-24 0,24 0,-24 25,24-25,-25 0,26 0,-26 0,26 0,-26 0,25 0,-24 24,24-24,1 25,-26-25,25 24,1-24,-1 25,-24 0,24 0,1 0,-25 0,24-2,0-23,1 25,-1 0,0-1,-24 2,24-26,25 25,-24-25,-1 25,0-25,1 0,-1 24,0-24,1 0,-1 0,25 0,-25-24,26 24,-26 0,0 0,25-25,-24 25,-1 0,25 0,-25 0,26-25,-26 25,0 0,25 0,0 0,-24 0,24 0,-25 0,25 25,1-25,-1 0,-25 25,25-25,0 24,-24-24,24 24,0-24,0 25,0-25,0 25,0-25,1 25,-1 0,0-25,0 0,0 24,0-24,25 25,-25-25,0 0,25 0,-25 0,25 25,0-25,0 0,0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612714-A159-4AA7-82E5-8BBE030B80FD}" type="datetimeFigureOut">
              <a:rPr lang="en-US" smtClean="0"/>
              <a:pPr/>
              <a:t>3/23/2018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7DD478-FC4C-4133-9C28-46937A3185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095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C9CE5-28A0-4845-BFE8-A9CA8F064C32}" type="datetimeFigureOut">
              <a:rPr lang="en-US" smtClean="0"/>
              <a:pPr/>
              <a:t>3/23/2018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8D16B-41DC-4A93-90DA-D1F68B260C4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C9CE5-28A0-4845-BFE8-A9CA8F064C32}" type="datetimeFigureOut">
              <a:rPr lang="en-US" smtClean="0"/>
              <a:pPr/>
              <a:t>3/23/2018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8D16B-41DC-4A93-90DA-D1F68B260C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C9CE5-28A0-4845-BFE8-A9CA8F064C32}" type="datetimeFigureOut">
              <a:rPr lang="en-US" smtClean="0"/>
              <a:pPr/>
              <a:t>3/23/2018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8D16B-41DC-4A93-90DA-D1F68B260C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C9CE5-28A0-4845-BFE8-A9CA8F064C32}" type="datetimeFigureOut">
              <a:rPr lang="en-US" smtClean="0"/>
              <a:pPr/>
              <a:t>3/23/2018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8D16B-41DC-4A93-90DA-D1F68B260C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C9CE5-28A0-4845-BFE8-A9CA8F064C32}" type="datetimeFigureOut">
              <a:rPr lang="en-US" smtClean="0"/>
              <a:pPr/>
              <a:t>3/23/2018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8D16B-41DC-4A93-90DA-D1F68B260C4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C9CE5-28A0-4845-BFE8-A9CA8F064C32}" type="datetimeFigureOut">
              <a:rPr lang="en-US" smtClean="0"/>
              <a:pPr/>
              <a:t>3/23/2018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8D16B-41DC-4A93-90DA-D1F68B260C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C9CE5-28A0-4845-BFE8-A9CA8F064C32}" type="datetimeFigureOut">
              <a:rPr lang="en-US" smtClean="0"/>
              <a:pPr/>
              <a:t>3/23/2018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8D16B-41DC-4A93-90DA-D1F68B260C4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C9CE5-28A0-4845-BFE8-A9CA8F064C32}" type="datetimeFigureOut">
              <a:rPr lang="en-US" smtClean="0"/>
              <a:pPr/>
              <a:t>3/23/2018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8D16B-41DC-4A93-90DA-D1F68B260C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C9CE5-28A0-4845-BFE8-A9CA8F064C32}" type="datetimeFigureOut">
              <a:rPr lang="en-US" smtClean="0"/>
              <a:pPr/>
              <a:t>3/23/2018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8D16B-41DC-4A93-90DA-D1F68B260C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C9CE5-28A0-4845-BFE8-A9CA8F064C32}" type="datetimeFigureOut">
              <a:rPr lang="en-US" smtClean="0"/>
              <a:pPr/>
              <a:t>3/23/2018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8D16B-41DC-4A93-90DA-D1F68B260C4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C9CE5-28A0-4845-BFE8-A9CA8F064C32}" type="datetimeFigureOut">
              <a:rPr lang="en-US" smtClean="0"/>
              <a:pPr/>
              <a:t>3/23/2018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8D16B-41DC-4A93-90DA-D1F68B260C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261C9CE5-28A0-4845-BFE8-A9CA8F064C32}" type="datetimeFigureOut">
              <a:rPr lang="en-US" smtClean="0"/>
              <a:pPr/>
              <a:t>3/23/2018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BFC8D16B-41DC-4A93-90DA-D1F68B260C4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2.xml"/><Relationship Id="rId2" Type="http://schemas.openxmlformats.org/officeDocument/2006/relationships/hyperlink" Target="http://genetics.thetech.org/online-exhibits/genes-common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genetics.thetech.org/online-exhibits/genes-common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ustomXml" Target="../ink/ink13.xml"/><Relationship Id="rId2" Type="http://schemas.openxmlformats.org/officeDocument/2006/relationships/hyperlink" Target="http://www.pbs.org/wgbh/nova/evolution/guess-embryo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bs.org/wgbh/nova/evolution/guess-embryo.html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customXml" Target="../ink/ink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customXml" Target="../ink/ink18.xml"/><Relationship Id="rId3" Type="http://schemas.openxmlformats.org/officeDocument/2006/relationships/image" Target="../media/image20.emf"/><Relationship Id="rId7" Type="http://schemas.openxmlformats.org/officeDocument/2006/relationships/image" Target="../media/image13.emf"/><Relationship Id="rId2" Type="http://schemas.openxmlformats.org/officeDocument/2006/relationships/customXml" Target="../ink/ink15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7.xml"/><Relationship Id="rId5" Type="http://schemas.openxmlformats.org/officeDocument/2006/relationships/image" Target="../media/image21.emf"/><Relationship Id="rId4" Type="http://schemas.openxmlformats.org/officeDocument/2006/relationships/customXml" Target="../ink/ink16.xml"/><Relationship Id="rId9" Type="http://schemas.openxmlformats.org/officeDocument/2006/relationships/image" Target="../media/image15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ustomXml" Target="../ink/ink19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emf"/><Relationship Id="rId5" Type="http://schemas.openxmlformats.org/officeDocument/2006/relationships/customXml" Target="../ink/ink20.xml"/><Relationship Id="rId4" Type="http://schemas.openxmlformats.org/officeDocument/2006/relationships/image" Target="../media/image2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4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3.xml"/><Relationship Id="rId5" Type="http://schemas.openxmlformats.org/officeDocument/2006/relationships/image" Target="../media/image3.emf"/><Relationship Id="rId4" Type="http://schemas.openxmlformats.org/officeDocument/2006/relationships/customXml" Target="../ink/ink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google.com/url?sa=i&amp;rct=j&amp;q=homology&amp;source=images&amp;cd=&amp;cad=rja&amp;docid=Y66-quapq72REM&amp;tbnid=x-Re_xzWFo2SQM:&amp;ved=0CAUQjRw&amp;url=http://www.daylightatheism.org/tag/evolution/page/2&amp;ei=Jj9PUdWZA6bW0QHnmoGwCg&amp;bvm=bv.44158598,d.dmg&amp;psig=AFQjCNGM7SSK4kzOFTAHude7XGdrj5s_KQ&amp;ust=1364234277644743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customXml" Target="../ink/ink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emf"/><Relationship Id="rId4" Type="http://schemas.openxmlformats.org/officeDocument/2006/relationships/customXml" Target="../ink/ink2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emf"/><Relationship Id="rId13" Type="http://schemas.openxmlformats.org/officeDocument/2006/relationships/customXml" Target="../ink/ink28.xml"/><Relationship Id="rId3" Type="http://schemas.openxmlformats.org/officeDocument/2006/relationships/customXml" Target="../ink/ink23.xml"/><Relationship Id="rId7" Type="http://schemas.openxmlformats.org/officeDocument/2006/relationships/customXml" Target="../ink/ink25.xml"/><Relationship Id="rId12" Type="http://schemas.openxmlformats.org/officeDocument/2006/relationships/image" Target="../media/image34.emf"/><Relationship Id="rId2" Type="http://schemas.openxmlformats.org/officeDocument/2006/relationships/image" Target="../media/image9.gif"/><Relationship Id="rId16" Type="http://schemas.openxmlformats.org/officeDocument/2006/relationships/image" Target="../media/image3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emf"/><Relationship Id="rId11" Type="http://schemas.openxmlformats.org/officeDocument/2006/relationships/customXml" Target="../ink/ink27.xml"/><Relationship Id="rId5" Type="http://schemas.openxmlformats.org/officeDocument/2006/relationships/customXml" Target="../ink/ink24.xml"/><Relationship Id="rId15" Type="http://schemas.openxmlformats.org/officeDocument/2006/relationships/customXml" Target="../ink/ink29.xml"/><Relationship Id="rId10" Type="http://schemas.openxmlformats.org/officeDocument/2006/relationships/image" Target="../media/image33.emf"/><Relationship Id="rId4" Type="http://schemas.openxmlformats.org/officeDocument/2006/relationships/image" Target="../media/image30.emf"/><Relationship Id="rId9" Type="http://schemas.openxmlformats.org/officeDocument/2006/relationships/customXml" Target="../ink/ink26.xml"/><Relationship Id="rId14" Type="http://schemas.openxmlformats.org/officeDocument/2006/relationships/image" Target="../media/image35.e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customXml" Target="../ink/ink32.xml"/><Relationship Id="rId3" Type="http://schemas.openxmlformats.org/officeDocument/2006/relationships/image" Target="../media/image11.png"/><Relationship Id="rId7" Type="http://schemas.openxmlformats.org/officeDocument/2006/relationships/image" Target="../media/image40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1.xml"/><Relationship Id="rId11" Type="http://schemas.openxmlformats.org/officeDocument/2006/relationships/image" Target="../media/image42.emf"/><Relationship Id="rId5" Type="http://schemas.openxmlformats.org/officeDocument/2006/relationships/image" Target="../media/image39.emf"/><Relationship Id="rId10" Type="http://schemas.openxmlformats.org/officeDocument/2006/relationships/customXml" Target="../ink/ink33.xml"/><Relationship Id="rId4" Type="http://schemas.openxmlformats.org/officeDocument/2006/relationships/customXml" Target="../ink/ink30.xml"/><Relationship Id="rId9" Type="http://schemas.openxmlformats.org/officeDocument/2006/relationships/image" Target="../media/image41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ustomXml" Target="../ink/ink34.xml"/><Relationship Id="rId2" Type="http://schemas.openxmlformats.org/officeDocument/2006/relationships/hyperlink" Target="http://www.livescience.com/11317-top-10-useless-limbs-vestigial-organs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emf"/><Relationship Id="rId5" Type="http://schemas.openxmlformats.org/officeDocument/2006/relationships/customXml" Target="../ink/ink35.xml"/><Relationship Id="rId4" Type="http://schemas.openxmlformats.org/officeDocument/2006/relationships/image" Target="../media/image52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://www.google.com/url?sa=i&amp;rct=j&amp;q=snake+hind+legs&amp;source=images&amp;cd=&amp;cad=rja&amp;docid=o8pVg0ucSRb1wM&amp;tbnid=QAcu1ThEaSE-tM:&amp;ved=0CAUQjRw&amp;url=http://etb-whales.blogspot.com/2012/03/snake-evolution-photos-of-vestigial.html&amp;ei=cjZPUZ_XL4nk0gHci4HQBw&amp;psig=AFQjCNETZBoPlZ1LPcZYmdgu7DK99XkxKQ&amp;ust=1364232164407663" TargetMode="Externa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://www.google.com/url?sa=i&amp;rct=j&amp;q=wisdom+teeth&amp;source=images&amp;cd=&amp;cad=rja&amp;docid=-V_ELNrYX6G5CM&amp;tbnid=ohlfpXQzidMBXM:&amp;ved=0CAUQjRw&amp;url=http://www.studiodentaire.com/en/treatments/wisdom_teeth.php&amp;ei=0TlPUdH4N-W60AGswICgCw&amp;bvm=bv.44158598,d.dmg&amp;psig=AFQjCNEhmT17x_m0OMLRvOfE7JkHcnchjQ&amp;ust=1364233011218176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emf"/><Relationship Id="rId4" Type="http://schemas.openxmlformats.org/officeDocument/2006/relationships/customXml" Target="../ink/ink3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://app.discoveryeducation.com/search?Ntt=homologous+structures" TargetMode="External"/><Relationship Id="rId2" Type="http://schemas.openxmlformats.org/officeDocument/2006/relationships/hyperlink" Target="http://www.pbs.org/wgbh/nova/evolution/guess-embryo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emf"/><Relationship Id="rId4" Type="http://schemas.openxmlformats.org/officeDocument/2006/relationships/customXml" Target="../ink/ink3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ustomXml" Target="../ink/ink7.xml"/><Relationship Id="rId13" Type="http://schemas.openxmlformats.org/officeDocument/2006/relationships/image" Target="../media/image11.emf"/><Relationship Id="rId3" Type="http://schemas.openxmlformats.org/officeDocument/2006/relationships/image" Target="../media/image6.emf"/><Relationship Id="rId7" Type="http://schemas.openxmlformats.org/officeDocument/2006/relationships/image" Target="../media/image8.emf"/><Relationship Id="rId12" Type="http://schemas.openxmlformats.org/officeDocument/2006/relationships/customXml" Target="../ink/ink9.xml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6.xml"/><Relationship Id="rId11" Type="http://schemas.openxmlformats.org/officeDocument/2006/relationships/image" Target="../media/image10.emf"/><Relationship Id="rId5" Type="http://schemas.openxmlformats.org/officeDocument/2006/relationships/image" Target="../media/image7.emf"/><Relationship Id="rId10" Type="http://schemas.openxmlformats.org/officeDocument/2006/relationships/customXml" Target="../ink/ink8.xml"/><Relationship Id="rId4" Type="http://schemas.openxmlformats.org/officeDocument/2006/relationships/customXml" Target="../ink/ink5.xml"/><Relationship Id="rId9" Type="http://schemas.openxmlformats.org/officeDocument/2006/relationships/image" Target="../media/image9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customXml" Target="../ink/ink10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1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371600"/>
            <a:ext cx="8763000" cy="1927225"/>
          </a:xfrm>
        </p:spPr>
        <p:txBody>
          <a:bodyPr/>
          <a:lstStyle/>
          <a:p>
            <a:r>
              <a:rPr lang="en-US" dirty="0" smtClean="0"/>
              <a:t>Evidence of Evolution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500" smtClean="0"/>
              <a:t>4/3/2017</a:t>
            </a:r>
            <a:endParaRPr lang="en-US" sz="3500" dirty="0" smtClean="0"/>
          </a:p>
          <a:p>
            <a:r>
              <a:rPr lang="en-US" sz="3500" dirty="0" smtClean="0"/>
              <a:t>Notebook item 76</a:t>
            </a:r>
            <a:endParaRPr lang="en-US" sz="3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u="sng" dirty="0" smtClean="0"/>
              <a:t>Evidence that life EVOLVES from earlier species</a:t>
            </a:r>
            <a:r>
              <a:rPr lang="en-US" b="1" dirty="0"/>
              <a:t>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8768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b="1" u="sng" dirty="0" smtClean="0">
                <a:solidFill>
                  <a:schemeClr val="accent5">
                    <a:lumMod val="75000"/>
                  </a:schemeClr>
                </a:solidFill>
              </a:rPr>
              <a:t>FOSSILS—show ways life evolved over a long time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u="sng" dirty="0" smtClean="0"/>
              <a:t>CELL STRUCTURES—are similar among living things</a:t>
            </a:r>
            <a:endParaRPr lang="en-US" b="1" u="sng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743200"/>
            <a:ext cx="4760913" cy="3640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886868"/>
            <a:ext cx="3352800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0432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u="sng" dirty="0" smtClean="0"/>
              <a:t>Evidence that life EVOLVES from earlier species</a:t>
            </a:r>
            <a:r>
              <a:rPr lang="en-US" b="1" dirty="0"/>
              <a:t>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8768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b="1" u="sng" dirty="0" smtClean="0"/>
              <a:t>FOSSILS—show ways life evolved over a long time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u="sng" dirty="0" smtClean="0"/>
              <a:t>CELL STRUCTURES—are similar among living things</a:t>
            </a:r>
            <a:endParaRPr lang="en-US" b="1" u="sng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743200"/>
            <a:ext cx="4760913" cy="3640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886868"/>
            <a:ext cx="3352800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http://www.cliffsnotes.com/assets/853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22719"/>
            <a:ext cx="6934200" cy="6702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903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u="sng" dirty="0" smtClean="0"/>
              <a:t>Evidence that life EVOLVES from earlier species</a:t>
            </a:r>
            <a:r>
              <a:rPr lang="en-US" b="1" dirty="0"/>
              <a:t>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8768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b="1" u="sng" dirty="0" smtClean="0">
                <a:solidFill>
                  <a:schemeClr val="accent5">
                    <a:lumMod val="75000"/>
                  </a:schemeClr>
                </a:solidFill>
              </a:rPr>
              <a:t>FOSSILS—show ways life evolved over a long time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u="sng" dirty="0" smtClean="0">
                <a:solidFill>
                  <a:schemeClr val="accent5">
                    <a:lumMod val="75000"/>
                  </a:schemeClr>
                </a:solidFill>
              </a:rPr>
              <a:t>CELL STRUCTURES—are similar among living things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u="sng" dirty="0" smtClean="0"/>
              <a:t>DNA—</a:t>
            </a:r>
            <a:endParaRPr lang="en-US" b="1" u="sng" dirty="0"/>
          </a:p>
        </p:txBody>
      </p:sp>
      <p:sp>
        <p:nvSpPr>
          <p:cNvPr id="4" name="Rectangle 3"/>
          <p:cNvSpPr/>
          <p:nvPr/>
        </p:nvSpPr>
        <p:spPr>
          <a:xfrm>
            <a:off x="4038600" y="54864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genetics.thetech.org/online-exhibits/genes-common</a:t>
            </a:r>
            <a:endParaRPr lang="en-US" dirty="0" smtClean="0"/>
          </a:p>
          <a:p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2769" name="Ink 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14375" y="2660650"/>
              <a:ext cx="1206500" cy="90488"/>
            </p14:xfrm>
          </p:contentPart>
        </mc:Choice>
        <mc:Fallback xmlns="">
          <p:pic>
            <p:nvPicPr>
              <p:cNvPr id="32769" name="Ink 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98533" y="2596840"/>
                <a:ext cx="1238184" cy="217748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52204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u="sng" dirty="0" smtClean="0"/>
              <a:t>Evidence that life EVOLVES from earlier species</a:t>
            </a:r>
            <a:r>
              <a:rPr lang="en-US" b="1" dirty="0"/>
              <a:t>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8768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b="1" u="sng" dirty="0" smtClean="0">
                <a:solidFill>
                  <a:schemeClr val="accent5">
                    <a:lumMod val="75000"/>
                  </a:schemeClr>
                </a:solidFill>
              </a:rPr>
              <a:t>FOSSILS—show ways life evolved over a long time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u="sng" dirty="0" smtClean="0">
                <a:solidFill>
                  <a:schemeClr val="accent5">
                    <a:lumMod val="75000"/>
                  </a:schemeClr>
                </a:solidFill>
              </a:rPr>
              <a:t>CELL STRUCTURES—are similar among living things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u="sng" dirty="0" smtClean="0"/>
              <a:t>Genetic - DNA—the more DNA we share with another species, the closer we are related.</a:t>
            </a:r>
            <a:endParaRPr lang="en-US" b="1" u="sng" dirty="0"/>
          </a:p>
        </p:txBody>
      </p:sp>
      <p:sp>
        <p:nvSpPr>
          <p:cNvPr id="4" name="Rectangle 3"/>
          <p:cNvSpPr/>
          <p:nvPr/>
        </p:nvSpPr>
        <p:spPr>
          <a:xfrm>
            <a:off x="4038600" y="54864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genetics.thetech.org/online-exhibits/genes-common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3338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0"/>
            <a:ext cx="8183880" cy="1051560"/>
          </a:xfrm>
        </p:spPr>
        <p:txBody>
          <a:bodyPr/>
          <a:lstStyle/>
          <a:p>
            <a:pPr algn="ctr"/>
            <a:r>
              <a:rPr lang="en-US" u="sng" dirty="0" smtClean="0">
                <a:solidFill>
                  <a:schemeClr val="tx1"/>
                </a:solidFill>
              </a:rPr>
              <a:t>Human Evolution</a:t>
            </a:r>
            <a:endParaRPr lang="en-US" u="sng" dirty="0">
              <a:solidFill>
                <a:schemeClr val="tx1"/>
              </a:solidFill>
            </a:endParaRPr>
          </a:p>
        </p:txBody>
      </p:sp>
      <p:sp>
        <p:nvSpPr>
          <p:cNvPr id="4" name="Title 5"/>
          <p:cNvSpPr txBox="1">
            <a:spLocks/>
          </p:cNvSpPr>
          <p:nvPr/>
        </p:nvSpPr>
        <p:spPr>
          <a:xfrm>
            <a:off x="152400" y="1371600"/>
            <a:ext cx="8674031" cy="2057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Human and Gorilla DNA – 92%</a:t>
            </a:r>
          </a:p>
          <a:p>
            <a:r>
              <a:rPr lang="en-US" dirty="0" smtClean="0"/>
              <a:t>Human and Chimpanzee – 98.8%</a:t>
            </a:r>
          </a:p>
          <a:p>
            <a:r>
              <a:rPr lang="en-US" dirty="0" smtClean="0"/>
              <a:t>Human and Human DNA – 99.9%</a:t>
            </a:r>
            <a:endParaRPr lang="en-US" dirty="0"/>
          </a:p>
        </p:txBody>
      </p:sp>
      <p:sp>
        <p:nvSpPr>
          <p:cNvPr id="5" name="Title 5"/>
          <p:cNvSpPr txBox="1">
            <a:spLocks/>
          </p:cNvSpPr>
          <p:nvPr/>
        </p:nvSpPr>
        <p:spPr>
          <a:xfrm>
            <a:off x="304800" y="3810000"/>
            <a:ext cx="8674031" cy="2057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On avg. there are 3 billion base pairs of DNA per human cell. Even at 1.2%, that’s </a:t>
            </a:r>
            <a:r>
              <a:rPr lang="en-US" u="sng" dirty="0" smtClean="0"/>
              <a:t>35 million differences.</a:t>
            </a: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859308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u="sng" dirty="0" smtClean="0"/>
              <a:t>Evidence that life EVOLVES from earlier species</a:t>
            </a:r>
            <a:r>
              <a:rPr lang="en-US" b="1" dirty="0"/>
              <a:t>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8768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b="1" u="sng" dirty="0" smtClean="0">
                <a:solidFill>
                  <a:schemeClr val="accent5">
                    <a:lumMod val="75000"/>
                  </a:schemeClr>
                </a:solidFill>
              </a:rPr>
              <a:t>FOSSILS—show ways life evolved over a long time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u="sng" dirty="0" smtClean="0">
                <a:solidFill>
                  <a:schemeClr val="accent5">
                    <a:lumMod val="75000"/>
                  </a:schemeClr>
                </a:solidFill>
              </a:rPr>
              <a:t>CELL STRUCTURES—are similar among living things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u="sng" dirty="0" smtClean="0">
                <a:solidFill>
                  <a:schemeClr val="accent5">
                    <a:lumMod val="75000"/>
                  </a:schemeClr>
                </a:solidFill>
              </a:rPr>
              <a:t>Genetic- DNA—the more DNA we share with another species, the closer we are related.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u="sng" dirty="0" smtClean="0"/>
              <a:t>EMBRYOS—</a:t>
            </a:r>
            <a:endParaRPr lang="en-US" b="1" u="sng" dirty="0"/>
          </a:p>
        </p:txBody>
      </p:sp>
      <p:sp>
        <p:nvSpPr>
          <p:cNvPr id="4" name="Rectangle 3"/>
          <p:cNvSpPr/>
          <p:nvPr/>
        </p:nvSpPr>
        <p:spPr>
          <a:xfrm>
            <a:off x="4038600" y="548640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962400" y="553256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hlinkClick r:id="rId2"/>
              </a:rPr>
              <a:t>http://www.pbs.org/wgbh/nova/evolution/guess-embryo.html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0721" name="Ink 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55675" y="3490913"/>
              <a:ext cx="1706563" cy="98425"/>
            </p14:xfrm>
          </p:contentPart>
        </mc:Choice>
        <mc:Fallback xmlns="">
          <p:pic>
            <p:nvPicPr>
              <p:cNvPr id="30721" name="Ink 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39833" y="3427099"/>
                <a:ext cx="1738246" cy="226053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3936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u="sng" dirty="0" smtClean="0"/>
              <a:t>Evidence that life EVOLVES from earlier species</a:t>
            </a:r>
            <a:r>
              <a:rPr lang="en-US" b="1" dirty="0"/>
              <a:t>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8768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b="1" u="sng" dirty="0" smtClean="0">
                <a:solidFill>
                  <a:schemeClr val="accent5">
                    <a:lumMod val="75000"/>
                  </a:schemeClr>
                </a:solidFill>
              </a:rPr>
              <a:t>FOSSILS—show ways life evolved over a long time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u="sng" dirty="0" smtClean="0">
                <a:solidFill>
                  <a:schemeClr val="accent5">
                    <a:lumMod val="75000"/>
                  </a:schemeClr>
                </a:solidFill>
              </a:rPr>
              <a:t>CELL STRUCTURES—are similar among living things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u="sng" dirty="0" smtClean="0">
                <a:solidFill>
                  <a:schemeClr val="accent5">
                    <a:lumMod val="75000"/>
                  </a:schemeClr>
                </a:solidFill>
              </a:rPr>
              <a:t>Genetic- DNA—the more DNA we share with another species, the closer we are related.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u="sng" dirty="0" smtClean="0"/>
              <a:t>EMBRYOS—we all start out life looking the same!</a:t>
            </a:r>
            <a:endParaRPr lang="en-US" b="1" u="sng" dirty="0"/>
          </a:p>
        </p:txBody>
      </p:sp>
      <p:sp>
        <p:nvSpPr>
          <p:cNvPr id="4" name="Rectangle 3"/>
          <p:cNvSpPr/>
          <p:nvPr/>
        </p:nvSpPr>
        <p:spPr>
          <a:xfrm>
            <a:off x="4038600" y="548640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962400" y="553256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hlinkClick r:id="rId2"/>
              </a:rPr>
              <a:t>http://www.pbs.org/wgbh/nova/evolution/guess-embryo.html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525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u="sng" dirty="0" smtClean="0"/>
              <a:t>Evidence that life EVOLVES from earlier species</a:t>
            </a:r>
            <a:r>
              <a:rPr lang="en-US" b="1" dirty="0"/>
              <a:t>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8768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b="1" u="sng" dirty="0" smtClean="0">
                <a:solidFill>
                  <a:schemeClr val="accent5">
                    <a:lumMod val="75000"/>
                  </a:schemeClr>
                </a:solidFill>
              </a:rPr>
              <a:t>FOSSILS—show ways life evolved over a long time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u="sng" dirty="0" smtClean="0">
                <a:solidFill>
                  <a:schemeClr val="accent5">
                    <a:lumMod val="75000"/>
                  </a:schemeClr>
                </a:solidFill>
              </a:rPr>
              <a:t>CELL STRUCTURES—are similar among living things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u="sng" dirty="0" smtClean="0">
                <a:solidFill>
                  <a:schemeClr val="accent5">
                    <a:lumMod val="75000"/>
                  </a:schemeClr>
                </a:solidFill>
              </a:rPr>
              <a:t>Genetic- DNA—the more DNA we share with another species, the closer we are related.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u="sng" dirty="0" smtClean="0">
                <a:solidFill>
                  <a:schemeClr val="accent5">
                    <a:lumMod val="75000"/>
                  </a:schemeClr>
                </a:solidFill>
              </a:rPr>
              <a:t>EMBRYOS—we all start out life looking the same way!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u="sng" dirty="0" smtClean="0"/>
              <a:t>HOMOLOGOUS STRUCTURES--</a:t>
            </a:r>
            <a:endParaRPr lang="en-US" b="1" u="sng" dirty="0"/>
          </a:p>
        </p:txBody>
      </p:sp>
      <p:sp>
        <p:nvSpPr>
          <p:cNvPr id="4" name="Rectangle 3"/>
          <p:cNvSpPr/>
          <p:nvPr/>
        </p:nvSpPr>
        <p:spPr>
          <a:xfrm>
            <a:off x="4038600" y="548640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962400" y="553256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2466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09650" y="3938588"/>
              <a:ext cx="4276725" cy="115887"/>
            </p14:xfrm>
          </p:contentPart>
        </mc:Choice>
        <mc:Fallback xmlns="">
          <p:pic>
            <p:nvPicPr>
              <p:cNvPr id="62466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93810" y="3874886"/>
                <a:ext cx="4308404" cy="243291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76745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u="sng" dirty="0" smtClean="0"/>
              <a:t>Evidence that life EVOLVES from earlier species</a:t>
            </a:r>
            <a:r>
              <a:rPr lang="en-US" b="1" dirty="0"/>
              <a:t>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8768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b="1" u="sng" dirty="0" smtClean="0">
                <a:solidFill>
                  <a:schemeClr val="accent5">
                    <a:lumMod val="75000"/>
                  </a:schemeClr>
                </a:solidFill>
              </a:rPr>
              <a:t>FOSSILS—show ways life evolved over a long time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u="sng" dirty="0" smtClean="0">
                <a:solidFill>
                  <a:schemeClr val="accent5">
                    <a:lumMod val="75000"/>
                  </a:schemeClr>
                </a:solidFill>
              </a:rPr>
              <a:t>CELL STRUCTURES—are similar among living things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u="sng" dirty="0" smtClean="0">
                <a:solidFill>
                  <a:schemeClr val="accent5">
                    <a:lumMod val="75000"/>
                  </a:schemeClr>
                </a:solidFill>
              </a:rPr>
              <a:t>Genetic-DNA—the more DNA we share with another species, the closer we are related.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u="sng" dirty="0" smtClean="0">
                <a:solidFill>
                  <a:schemeClr val="accent5">
                    <a:lumMod val="75000"/>
                  </a:schemeClr>
                </a:solidFill>
              </a:rPr>
              <a:t>EMBRYOS—we all start out life looking the same way!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u="sng" dirty="0" smtClean="0"/>
              <a:t>HOMOLOGOUS STRUCTURES--</a:t>
            </a:r>
            <a:r>
              <a:rPr lang="en-US" b="1" u="sng" dirty="0"/>
              <a:t>physical structures so similar that they strongly indicate </a:t>
            </a:r>
            <a:r>
              <a:rPr lang="en-US" b="1" u="sng" dirty="0" smtClean="0"/>
              <a:t>a common ancestor, even though they have different functions.</a:t>
            </a:r>
            <a:endParaRPr lang="en-US" sz="2800" b="1" u="sng" dirty="0"/>
          </a:p>
          <a:p>
            <a:pPr marL="457200" indent="-457200">
              <a:buFont typeface="+mj-lt"/>
              <a:buAutoNum type="arabicPeriod"/>
            </a:pPr>
            <a:endParaRPr lang="en-US" b="1" u="sng" dirty="0"/>
          </a:p>
        </p:txBody>
      </p:sp>
      <p:sp>
        <p:nvSpPr>
          <p:cNvPr id="4" name="Rectangle 3"/>
          <p:cNvSpPr/>
          <p:nvPr/>
        </p:nvSpPr>
        <p:spPr>
          <a:xfrm>
            <a:off x="4038600" y="548640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962400" y="553256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8610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116013" y="3867150"/>
              <a:ext cx="7572375" cy="61913"/>
            </p14:xfrm>
          </p:contentPart>
        </mc:Choice>
        <mc:Fallback xmlns="">
          <p:pic>
            <p:nvPicPr>
              <p:cNvPr id="68610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99813" y="3803427"/>
                <a:ext cx="7604416" cy="18972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8611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143000" y="4259263"/>
              <a:ext cx="7466013" cy="152400"/>
            </p14:xfrm>
          </p:contentPart>
        </mc:Choice>
        <mc:Fallback xmlns="">
          <p:pic>
            <p:nvPicPr>
              <p:cNvPr id="68611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27160" y="4195493"/>
                <a:ext cx="7497693" cy="2795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Ink 5"/>
              <p14:cNvContentPartPr/>
              <p14:nvPr/>
            </p14:nvContentPartPr>
            <p14:xfrm>
              <a:off x="937440" y="4661280"/>
              <a:ext cx="5902920" cy="8964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21600" y="4597920"/>
                <a:ext cx="5934600" cy="21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" name="Ink 6"/>
              <p14:cNvContentPartPr/>
              <p14:nvPr/>
            </p14:nvContentPartPr>
            <p14:xfrm>
              <a:off x="1018080" y="3947040"/>
              <a:ext cx="2205720" cy="2700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02240" y="3883320"/>
                <a:ext cx="2237760" cy="154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1353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000" u="sng" dirty="0" smtClean="0"/>
              <a:t>Homologous Features*</a:t>
            </a:r>
          </a:p>
          <a:p>
            <a:pPr marL="0" indent="0">
              <a:buNone/>
            </a:pPr>
            <a:r>
              <a:rPr lang="en-US" sz="4400" dirty="0" smtClean="0"/>
              <a:t>A feature of different organisms that are similar in origin and structure. </a:t>
            </a:r>
            <a:endParaRPr lang="en-US" sz="4400" dirty="0"/>
          </a:p>
        </p:txBody>
      </p:sp>
      <p:pic>
        <p:nvPicPr>
          <p:cNvPr id="2052" name="Picture 4" descr="http://s3.amazonaws.com/engrade-myfiles/4074711782916653/Evidence_for_evolution_-_pentadactyl_li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898328"/>
            <a:ext cx="6019800" cy="3789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3490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68288" y="1250950"/>
              <a:ext cx="8286750" cy="150813"/>
            </p14:xfrm>
          </p:contentPart>
        </mc:Choice>
        <mc:Fallback xmlns="">
          <p:pic>
            <p:nvPicPr>
              <p:cNvPr id="63490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52448" y="1187241"/>
                <a:ext cx="8318430" cy="2782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3491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31775" y="1857375"/>
              <a:ext cx="7975600" cy="107950"/>
            </p14:xfrm>
          </p:contentPart>
        </mc:Choice>
        <mc:Fallback xmlns="">
          <p:pic>
            <p:nvPicPr>
              <p:cNvPr id="63491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15935" y="1794044"/>
                <a:ext cx="8007281" cy="234611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06553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800" dirty="0" smtClean="0"/>
              <a:t>WHAT IS THE EVIDENCE THAT LIFE DEVELOPED THIS WAY ON </a:t>
            </a:r>
            <a:r>
              <a:rPr lang="en-US" sz="4800" dirty="0" err="1" smtClean="0"/>
              <a:t>EARTh</a:t>
            </a:r>
            <a:r>
              <a:rPr lang="en-US" sz="4800" dirty="0" smtClean="0"/>
              <a:t>?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8229600" cy="2438400"/>
          </a:xfrm>
        </p:spPr>
        <p:txBody>
          <a:bodyPr>
            <a:normAutofit fontScale="92500" lnSpcReduction="10000"/>
          </a:bodyPr>
          <a:lstStyle/>
          <a:p>
            <a:r>
              <a:rPr lang="en-US" sz="3000" dirty="0" smtClean="0"/>
              <a:t>Analogies: </a:t>
            </a:r>
          </a:p>
          <a:p>
            <a:endParaRPr lang="en-US" sz="3000" dirty="0" smtClean="0"/>
          </a:p>
          <a:p>
            <a:r>
              <a:rPr lang="en-US" sz="3000" dirty="0" smtClean="0"/>
              <a:t>Birds are to dinosaurs as humans are to ______.</a:t>
            </a:r>
          </a:p>
          <a:p>
            <a:endParaRPr lang="en-US" sz="3000" dirty="0" smtClean="0"/>
          </a:p>
          <a:p>
            <a:r>
              <a:rPr lang="en-US" sz="3000" dirty="0" smtClean="0"/>
              <a:t>Wood is to a carpenter as protein is to ________.  </a:t>
            </a:r>
          </a:p>
          <a:p>
            <a:endParaRPr lang="en-US" sz="3000" dirty="0" smtClean="0"/>
          </a:p>
          <a:p>
            <a:endParaRPr lang="en-US" sz="30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9941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17588" y="1357313"/>
              <a:ext cx="6554787" cy="134937"/>
            </p14:xfrm>
          </p:contentPart>
        </mc:Choice>
        <mc:Fallback xmlns="">
          <p:pic>
            <p:nvPicPr>
              <p:cNvPr id="39941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01748" y="1293983"/>
                <a:ext cx="6586467" cy="26195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9942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133475" y="2009775"/>
              <a:ext cx="6296025" cy="187325"/>
            </p14:xfrm>
          </p:contentPart>
        </mc:Choice>
        <mc:Fallback xmlns="">
          <p:pic>
            <p:nvPicPr>
              <p:cNvPr id="39942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17635" y="1946373"/>
                <a:ext cx="6327705" cy="3141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9943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98550" y="2840038"/>
              <a:ext cx="6062663" cy="160337"/>
            </p14:xfrm>
          </p:contentPart>
        </mc:Choice>
        <mc:Fallback xmlns="">
          <p:pic>
            <p:nvPicPr>
              <p:cNvPr id="39943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82710" y="2776624"/>
                <a:ext cx="6094342" cy="287526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12267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homologous structures…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ttp://www.daylightatheism.org/images/VertebrateHomology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9415" y="1524000"/>
            <a:ext cx="9323415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2446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homologous structures….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447800"/>
            <a:ext cx="6705600" cy="5321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6966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u="sng" dirty="0" smtClean="0"/>
              <a:t>Evidence that life EVOLVES from earlier species</a:t>
            </a:r>
            <a:r>
              <a:rPr lang="en-US" b="1" dirty="0"/>
              <a:t>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8768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b="1" u="sng" dirty="0" smtClean="0">
                <a:solidFill>
                  <a:schemeClr val="accent5">
                    <a:lumMod val="75000"/>
                  </a:schemeClr>
                </a:solidFill>
              </a:rPr>
              <a:t>FOSSILS—show ways life evolved over a long time, vestigial structures </a:t>
            </a:r>
            <a:r>
              <a:rPr lang="en-US" b="1" u="sng" smtClean="0">
                <a:solidFill>
                  <a:schemeClr val="accent5">
                    <a:lumMod val="75000"/>
                  </a:schemeClr>
                </a:solidFill>
              </a:rPr>
              <a:t>or organs.</a:t>
            </a:r>
            <a:endParaRPr lang="en-US" b="1" u="sng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b="1" u="sng" dirty="0" smtClean="0">
                <a:solidFill>
                  <a:schemeClr val="accent5">
                    <a:lumMod val="75000"/>
                  </a:schemeClr>
                </a:solidFill>
              </a:rPr>
              <a:t>CELL STRUCTURES—are similar among living things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u="sng" dirty="0" smtClean="0">
                <a:solidFill>
                  <a:schemeClr val="accent5">
                    <a:lumMod val="75000"/>
                  </a:schemeClr>
                </a:solidFill>
              </a:rPr>
              <a:t>DNA—the more DNA we share with another species, the closer we are related.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u="sng" dirty="0" smtClean="0">
                <a:solidFill>
                  <a:schemeClr val="accent5">
                    <a:lumMod val="75000"/>
                  </a:schemeClr>
                </a:solidFill>
              </a:rPr>
              <a:t>EMBRYOS—we all start out life looking the same way!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u="sng" dirty="0" smtClean="0"/>
              <a:t>HOMOLOGOUS STRUCTURES--</a:t>
            </a:r>
            <a:r>
              <a:rPr lang="en-US" b="1" u="sng" dirty="0"/>
              <a:t>physical structures so similar that they strongly indicate </a:t>
            </a:r>
            <a:r>
              <a:rPr lang="en-US" b="1" u="sng" dirty="0" smtClean="0"/>
              <a:t>a common ancestor </a:t>
            </a:r>
            <a:r>
              <a:rPr lang="en-US" b="1" i="1" u="sng" dirty="0" smtClean="0"/>
              <a:t> ANALOGOUS STRUCTURES DO NOT!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b="1" u="sng" dirty="0"/>
              <a:t> </a:t>
            </a:r>
          </a:p>
          <a:p>
            <a:pPr marL="457200" indent="-457200">
              <a:buFont typeface="+mj-lt"/>
              <a:buAutoNum type="arabicPeriod"/>
            </a:pPr>
            <a:endParaRPr lang="en-US" b="1" u="sng" dirty="0"/>
          </a:p>
        </p:txBody>
      </p:sp>
      <p:sp>
        <p:nvSpPr>
          <p:cNvPr id="4" name="Rectangle 3"/>
          <p:cNvSpPr/>
          <p:nvPr/>
        </p:nvSpPr>
        <p:spPr>
          <a:xfrm>
            <a:off x="4038600" y="548640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962400" y="553256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4514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35050" y="4581525"/>
              <a:ext cx="5108575" cy="106363"/>
            </p14:xfrm>
          </p:contentPart>
        </mc:Choice>
        <mc:Fallback xmlns="">
          <p:pic>
            <p:nvPicPr>
              <p:cNvPr id="64514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19209" y="4518137"/>
                <a:ext cx="5140256" cy="2331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4515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71513" y="4549775"/>
              <a:ext cx="250825" cy="293688"/>
            </p14:xfrm>
          </p:contentPart>
        </mc:Choice>
        <mc:Fallback xmlns="">
          <p:pic>
            <p:nvPicPr>
              <p:cNvPr id="64515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62143" y="4540406"/>
                <a:ext cx="269565" cy="312426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75651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000" u="sng" dirty="0" smtClean="0"/>
              <a:t>Analogous Features*</a:t>
            </a:r>
          </a:p>
          <a:p>
            <a:pPr marL="0" indent="0">
              <a:buNone/>
            </a:pPr>
            <a:r>
              <a:rPr lang="en-US" sz="4400" dirty="0" smtClean="0"/>
              <a:t>The same feature evolved separately in different organisms but serving the same function.</a:t>
            </a:r>
          </a:p>
          <a:p>
            <a:endParaRPr lang="en-US" sz="4400" dirty="0"/>
          </a:p>
        </p:txBody>
      </p:sp>
      <p:pic>
        <p:nvPicPr>
          <p:cNvPr id="4098" name="Picture 2" descr="http://www.bio.miami.edu/dana/pix/analogous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048000"/>
            <a:ext cx="5542102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9634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77863" y="1276350"/>
              <a:ext cx="5983287" cy="73025"/>
            </p14:xfrm>
          </p:contentPart>
        </mc:Choice>
        <mc:Fallback xmlns="">
          <p:pic>
            <p:nvPicPr>
              <p:cNvPr id="69634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62023" y="1218194"/>
                <a:ext cx="6014967" cy="18933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9635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81088" y="2071688"/>
              <a:ext cx="6392862" cy="90487"/>
            </p14:xfrm>
          </p:contentPart>
        </mc:Choice>
        <mc:Fallback xmlns="">
          <p:pic>
            <p:nvPicPr>
              <p:cNvPr id="69635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65252" y="2008383"/>
                <a:ext cx="6424535" cy="2167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9636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74713" y="2446338"/>
              <a:ext cx="5921375" cy="322262"/>
            </p14:xfrm>
          </p:contentPart>
        </mc:Choice>
        <mc:Fallback xmlns="">
          <p:pic>
            <p:nvPicPr>
              <p:cNvPr id="69636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58871" y="2383107"/>
                <a:ext cx="5953059" cy="44908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69637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259013" y="3348038"/>
              <a:ext cx="53975" cy="26987"/>
            </p14:xfrm>
          </p:contentPart>
        </mc:Choice>
        <mc:Fallback xmlns="">
          <p:pic>
            <p:nvPicPr>
              <p:cNvPr id="69637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242490" y="3282604"/>
                <a:ext cx="87021" cy="1578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69638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339975" y="3286125"/>
              <a:ext cx="88900" cy="53975"/>
            </p14:xfrm>
          </p:contentPart>
        </mc:Choice>
        <mc:Fallback xmlns="">
          <p:pic>
            <p:nvPicPr>
              <p:cNvPr id="69638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324266" y="3222794"/>
                <a:ext cx="120318" cy="18063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69639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160588" y="3116263"/>
              <a:ext cx="1295400" cy="1401762"/>
            </p14:xfrm>
          </p:contentPart>
        </mc:Choice>
        <mc:Fallback xmlns="">
          <p:pic>
            <p:nvPicPr>
              <p:cNvPr id="69639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144782" y="3052579"/>
                <a:ext cx="1327372" cy="15291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69640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027488" y="3697288"/>
              <a:ext cx="1751012" cy="2820987"/>
            </p14:xfrm>
          </p:contentPart>
        </mc:Choice>
        <mc:Fallback xmlns="">
          <p:pic>
            <p:nvPicPr>
              <p:cNvPr id="69640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011622" y="3633749"/>
                <a:ext cx="1782744" cy="2948426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18062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smtClean="0"/>
              <a:t>…</a:t>
            </a:r>
            <a:r>
              <a:rPr lang="en-US" u="sng" smtClean="0"/>
              <a:t> </a:t>
            </a:r>
            <a:r>
              <a:rPr lang="en-US" u="sng" dirty="0" smtClean="0"/>
              <a:t>analogous structures</a:t>
            </a:r>
            <a:r>
              <a:rPr lang="en-US" dirty="0" smtClean="0"/>
              <a:t>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4800600"/>
            <a:ext cx="4419600" cy="167640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ANALOGOUS STRUCTURES DO THE SAME THING BUT ARE PHYSICALLY DIFFERENT!</a:t>
            </a:r>
            <a:endParaRPr lang="en-US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329" y="1835728"/>
            <a:ext cx="394716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9258" y="2438400"/>
            <a:ext cx="3502742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5538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554663" y="4973638"/>
              <a:ext cx="2205037" cy="98425"/>
            </p14:xfrm>
          </p:contentPart>
        </mc:Choice>
        <mc:Fallback xmlns="">
          <p:pic>
            <p:nvPicPr>
              <p:cNvPr id="65538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538465" y="4910874"/>
                <a:ext cx="2237072" cy="22395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5539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518150" y="5313363"/>
              <a:ext cx="2813050" cy="98425"/>
            </p14:xfrm>
          </p:contentPart>
        </mc:Choice>
        <mc:Fallback xmlns="">
          <p:pic>
            <p:nvPicPr>
              <p:cNvPr id="65539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502312" y="5250013"/>
                <a:ext cx="2844726" cy="22476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5540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072063" y="5688013"/>
              <a:ext cx="3322637" cy="80962"/>
            </p14:xfrm>
          </p:contentPart>
        </mc:Choice>
        <mc:Fallback xmlns="">
          <p:pic>
            <p:nvPicPr>
              <p:cNvPr id="65540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056219" y="5625161"/>
                <a:ext cx="3354686" cy="2063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65541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59388" y="6037263"/>
              <a:ext cx="3384550" cy="106362"/>
            </p14:xfrm>
          </p:contentPart>
        </mc:Choice>
        <mc:Fallback xmlns="">
          <p:pic>
            <p:nvPicPr>
              <p:cNvPr id="65541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243549" y="5974655"/>
                <a:ext cx="3416228" cy="231577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77445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homologous or analogous structure???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INSECT EYES</a:t>
            </a:r>
            <a:endParaRPr lang="en-US" b="1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b="1" dirty="0" smtClean="0"/>
              <a:t>MAMMAL EYES</a:t>
            </a:r>
            <a:endParaRPr lang="en-US" b="1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100" name="Picture 4" descr="http://m9.i.pbase.com/o9/31/498631/1/65817939.p5yIn8Z6.060826BlenWd00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1" y="2209800"/>
            <a:ext cx="4432300" cy="3261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1.bp.blogspot.com/-fExq334AwfE/Tr5aMeoJIEI/AAAAAAAAuZ8/ZbfbWO8WkZs/s1600/Macro+Photography+of+Insects+Eyes+%25282%252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44436"/>
            <a:ext cx="3932238" cy="3696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1981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homologous or </a:t>
            </a:r>
            <a:r>
              <a:rPr lang="en-US" b="1" u="sng" dirty="0" smtClean="0"/>
              <a:t>analogous</a:t>
            </a:r>
            <a:r>
              <a:rPr lang="en-US" dirty="0" smtClean="0"/>
              <a:t> structure???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INSECT EYES</a:t>
            </a:r>
            <a:endParaRPr lang="en-US" b="1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b="1" dirty="0" smtClean="0"/>
              <a:t>MAMMAL EYES</a:t>
            </a:r>
            <a:endParaRPr lang="en-US" b="1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100" name="Picture 4" descr="http://m9.i.pbase.com/o9/31/498631/1/65817939.p5yIn8Z6.060826BlenWd00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1" y="2209800"/>
            <a:ext cx="4432300" cy="3261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1.bp.blogspot.com/-fExq334AwfE/Tr5aMeoJIEI/AAAAAAAAuZ8/ZbfbWO8WkZs/s1600/Macro+Photography+of+Insects+Eyes+%25282%252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44436"/>
            <a:ext cx="3932238" cy="3696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5490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homologous or analogous structure???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PENGUIN FINS</a:t>
            </a:r>
            <a:endParaRPr lang="en-US" b="1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b="1" dirty="0" smtClean="0"/>
              <a:t>FISH FINS</a:t>
            </a:r>
            <a:endParaRPr lang="en-US" b="1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819400"/>
            <a:ext cx="5476875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1664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homologous or </a:t>
            </a:r>
            <a:r>
              <a:rPr lang="en-US" b="1" u="sng" dirty="0" smtClean="0"/>
              <a:t>analogous</a:t>
            </a:r>
            <a:r>
              <a:rPr lang="en-US" dirty="0" smtClean="0"/>
              <a:t> structure???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PENGUIN FINS</a:t>
            </a:r>
            <a:endParaRPr lang="en-US" b="1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b="1" dirty="0" smtClean="0"/>
              <a:t>FISH FINS</a:t>
            </a:r>
            <a:endParaRPr lang="en-US" b="1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819400"/>
            <a:ext cx="5476875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7299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homologous or analogous structure???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HUMAN KIDNEYS</a:t>
            </a:r>
            <a:endParaRPr lang="en-US" b="1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b="1" dirty="0" smtClean="0"/>
              <a:t>DOLPHIN KIDNEYS</a:t>
            </a:r>
            <a:endParaRPr lang="en-US" b="1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 descr="http://fluorideinwater.com/wp-content/uploads/2013/04/Human_kidney_0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895600"/>
            <a:ext cx="4246033" cy="318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713470"/>
            <a:ext cx="37973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2621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Warm Up	</a:t>
            </a:r>
            <a:r>
              <a:rPr lang="en-US" b="1" dirty="0" smtClean="0"/>
              <a:t>      </a:t>
            </a:r>
            <a:r>
              <a:rPr lang="en-US" b="1" u="sng" dirty="0" smtClean="0"/>
              <a:t>		</a:t>
            </a:r>
            <a:r>
              <a:rPr lang="en-US" dirty="0" smtClean="0"/>
              <a:t>	March 22, 2018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3200" dirty="0" smtClean="0"/>
              <a:t>What is speciation?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200" dirty="0" smtClean="0"/>
              <a:t>What is essential for speciation to occur? Explain your answer…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200" dirty="0" smtClean="0"/>
              <a:t>We have learned that mutations are often bad.  How could a mutation be considered positive? Explain your answer…</a:t>
            </a:r>
          </a:p>
          <a:p>
            <a:pPr marL="457200" indent="-457200">
              <a:buNone/>
            </a:pPr>
            <a:endParaRPr lang="en-US" dirty="0" smtClean="0"/>
          </a:p>
          <a:p>
            <a:pPr marL="457200" indent="-457200">
              <a:buNone/>
            </a:pPr>
            <a:r>
              <a:rPr lang="en-US" sz="2200" dirty="0" smtClean="0">
                <a:solidFill>
                  <a:srgbClr val="FF0000"/>
                </a:solidFill>
              </a:rPr>
              <a:t>Objectives: 8.L.4.1 and 4.2</a:t>
            </a:r>
          </a:p>
          <a:p>
            <a:pPr marL="457200" indent="-457200">
              <a:buNone/>
            </a:pPr>
            <a:r>
              <a:rPr lang="en-US" sz="2200" dirty="0" smtClean="0">
                <a:solidFill>
                  <a:srgbClr val="FF0000"/>
                </a:solidFill>
              </a:rPr>
              <a:t>-TSWU the difference between a homologous structure and an analogous structure. </a:t>
            </a:r>
          </a:p>
          <a:p>
            <a:pPr marL="457200" indent="-457200">
              <a:buNone/>
            </a:pPr>
            <a:r>
              <a:rPr lang="en-US" sz="2200" dirty="0" smtClean="0">
                <a:solidFill>
                  <a:srgbClr val="FF0000"/>
                </a:solidFill>
              </a:rPr>
              <a:t>Essential Question: </a:t>
            </a:r>
          </a:p>
          <a:p>
            <a:pPr marL="457200" indent="-457200">
              <a:buNone/>
            </a:pPr>
            <a:r>
              <a:rPr lang="en-US" sz="2200" dirty="0" smtClean="0">
                <a:solidFill>
                  <a:srgbClr val="FF0000"/>
                </a:solidFill>
              </a:rPr>
              <a:t>-How can characteristics of an organism show how they might be related? </a:t>
            </a:r>
          </a:p>
          <a:p>
            <a:pPr marL="457200" indent="-457200">
              <a:buNone/>
            </a:pPr>
            <a:r>
              <a:rPr lang="en-US" sz="2200" dirty="0" smtClean="0">
                <a:solidFill>
                  <a:srgbClr val="FF0000"/>
                </a:solidFill>
              </a:rPr>
              <a:t>-What evidence proves that organisms evolve from preexisting organisms?  </a:t>
            </a:r>
            <a:endParaRPr lang="en-US" sz="2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u="sng" dirty="0" smtClean="0"/>
              <a:t>homologous</a:t>
            </a:r>
            <a:r>
              <a:rPr lang="en-US" dirty="0" smtClean="0"/>
              <a:t> or analogous structure???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HUMAN KIDNEYS</a:t>
            </a:r>
            <a:endParaRPr lang="en-US" b="1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b="1" dirty="0" smtClean="0"/>
              <a:t>DOLPHIN KIDNEYS</a:t>
            </a:r>
            <a:endParaRPr lang="en-US" b="1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 descr="http://fluorideinwater.com/wp-content/uploads/2013/04/Human_kidney_0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895600"/>
            <a:ext cx="4246033" cy="318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713470"/>
            <a:ext cx="37973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3877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homologous or analogous structure???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JELLYFISH TENDRILS</a:t>
            </a:r>
            <a:endParaRPr lang="en-US" b="1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b="1" dirty="0" smtClean="0"/>
              <a:t>OCTOPUS TENTACLES</a:t>
            </a:r>
            <a:endParaRPr lang="en-US" b="1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s://www.jellyfishart.com/images/content/kb/boxjellyfish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0" y="2971800"/>
            <a:ext cx="5219700" cy="347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i.dailymail.co.uk/i/pix/2008/08/13/article-0-03CDE4850000044D-122_468x28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083718"/>
            <a:ext cx="5322742" cy="3252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5856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homologous or </a:t>
            </a:r>
            <a:r>
              <a:rPr lang="en-US" b="1" u="sng" dirty="0" smtClean="0"/>
              <a:t>analogous</a:t>
            </a:r>
            <a:r>
              <a:rPr lang="en-US" dirty="0" smtClean="0"/>
              <a:t> structure???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JELLYFISH TENDRILS</a:t>
            </a:r>
            <a:endParaRPr lang="en-US" b="1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b="1" dirty="0" smtClean="0"/>
              <a:t>OCTOPUS TENTACLES</a:t>
            </a:r>
            <a:endParaRPr lang="en-US" b="1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s://www.jellyfishart.com/images/content/kb/boxjellyfish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0" y="2971800"/>
            <a:ext cx="5219700" cy="347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i.dailymail.co.uk/i/pix/2008/08/13/article-0-03CDE4850000044D-122_468x28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083718"/>
            <a:ext cx="5322742" cy="3252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223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en-US" u="sng" dirty="0" smtClean="0"/>
              <a:t>ANALOGOUS structures are NOT signs of common ancestry!</a:t>
            </a:r>
            <a:r>
              <a:rPr lang="en-US" dirty="0" smtClean="0"/>
              <a:t>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4800600"/>
            <a:ext cx="4419600" cy="167640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ANALOGOUS STRUCTURES DO THE SAME THING BUT ARE PHYSICALLY DIFFERENT!</a:t>
            </a:r>
            <a:endParaRPr lang="en-US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329" y="1835728"/>
            <a:ext cx="394716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9258" y="2438400"/>
            <a:ext cx="3502742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9066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homologous or analogous structure???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CAULIFLOWER BUDS</a:t>
            </a:r>
            <a:endParaRPr lang="en-US" b="1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b="1" dirty="0" smtClean="0"/>
              <a:t>BROCCOLI FLOWERETTES</a:t>
            </a:r>
            <a:endParaRPr lang="en-US" b="1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ttp://evolution.berkeley.edu/evolibrary/images_pamphlets/mustard_homology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745" y="2362200"/>
            <a:ext cx="6137010" cy="4732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8084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u="sng" dirty="0" smtClean="0"/>
              <a:t>homologous</a:t>
            </a:r>
            <a:r>
              <a:rPr lang="en-US" dirty="0" smtClean="0"/>
              <a:t> or analogous structure???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CAULIFLOWER BUDS</a:t>
            </a:r>
            <a:endParaRPr lang="en-US" b="1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b="1" dirty="0" smtClean="0"/>
              <a:t>BROCCOLI FLOWERETTES</a:t>
            </a:r>
            <a:endParaRPr lang="en-US" b="1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ttp://evolution.berkeley.edu/evolibrary/images_pamphlets/mustard_homology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745" y="2362200"/>
            <a:ext cx="6137010" cy="4732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7688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u="sng" dirty="0" smtClean="0"/>
              <a:t>homologous</a:t>
            </a:r>
            <a:r>
              <a:rPr lang="en-US" dirty="0" smtClean="0"/>
              <a:t> or analogous structure???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CAULIFLOWER BUDS</a:t>
            </a:r>
            <a:endParaRPr lang="en-US" b="1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b="1" dirty="0" smtClean="0"/>
              <a:t>BROCCOLI FLOWERETTES</a:t>
            </a:r>
            <a:endParaRPr lang="en-US" b="1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ttp://evolution.berkeley.edu/evolibrary/images_pamphlets/mustard_homology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745" y="2362200"/>
            <a:ext cx="6137010" cy="4732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://www.taproduce.com/mediafiles/product_records/images/14_BroccoflowerSingleHead_Naked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590800"/>
            <a:ext cx="3932238" cy="3932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2107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u="sng" dirty="0" smtClean="0"/>
              <a:t>Evidence that life EVOLVES from earlier species</a:t>
            </a:r>
            <a:r>
              <a:rPr lang="en-US" b="1" dirty="0"/>
              <a:t>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8768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b="1" u="sng" dirty="0" smtClean="0">
                <a:solidFill>
                  <a:schemeClr val="accent5">
                    <a:lumMod val="75000"/>
                  </a:schemeClr>
                </a:solidFill>
              </a:rPr>
              <a:t>FOSSILS—show ways life evolved over a long time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u="sng" dirty="0" smtClean="0">
                <a:solidFill>
                  <a:schemeClr val="accent5">
                    <a:lumMod val="75000"/>
                  </a:schemeClr>
                </a:solidFill>
              </a:rPr>
              <a:t>CELL STRUCTURES—are similar among living things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u="sng" dirty="0" smtClean="0">
                <a:solidFill>
                  <a:schemeClr val="accent5">
                    <a:lumMod val="75000"/>
                  </a:schemeClr>
                </a:solidFill>
              </a:rPr>
              <a:t>DNA—the more DNA we share with another species, the closer we are related.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u="sng" dirty="0" smtClean="0">
                <a:solidFill>
                  <a:schemeClr val="accent5">
                    <a:lumMod val="75000"/>
                  </a:schemeClr>
                </a:solidFill>
              </a:rPr>
              <a:t>EMBRYOS—we all start out life looking the same way!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u="sng" dirty="0" smtClean="0">
                <a:solidFill>
                  <a:schemeClr val="accent5">
                    <a:lumMod val="75000"/>
                  </a:schemeClr>
                </a:solidFill>
              </a:rPr>
              <a:t>HOMOLOGOUS STRUCTURES--</a:t>
            </a:r>
            <a:r>
              <a:rPr lang="en-US" b="1" u="sng" dirty="0">
                <a:solidFill>
                  <a:schemeClr val="accent5">
                    <a:lumMod val="75000"/>
                  </a:schemeClr>
                </a:solidFill>
              </a:rPr>
              <a:t>physical structures so similar that they strongly indicate </a:t>
            </a:r>
            <a:r>
              <a:rPr lang="en-US" b="1" u="sng" dirty="0" smtClean="0">
                <a:solidFill>
                  <a:schemeClr val="accent5">
                    <a:lumMod val="75000"/>
                  </a:schemeClr>
                </a:solidFill>
              </a:rPr>
              <a:t>a common ancestor </a:t>
            </a:r>
            <a:r>
              <a:rPr lang="en-US" b="1" i="1" u="sng" dirty="0" smtClean="0">
                <a:solidFill>
                  <a:schemeClr val="accent5">
                    <a:lumMod val="75000"/>
                  </a:schemeClr>
                </a:solidFill>
              </a:rPr>
              <a:t>NOT ANALOGOUS!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u="sng" dirty="0" smtClean="0"/>
              <a:t>VESTIGIAL ORGANS—</a:t>
            </a:r>
            <a:r>
              <a:rPr lang="en-US" dirty="0" smtClean="0"/>
              <a:t>An organ in a species that is no longer used.</a:t>
            </a:r>
          </a:p>
          <a:p>
            <a:pPr marL="457200" indent="-457200">
              <a:buFont typeface="+mj-lt"/>
              <a:buAutoNum type="arabicPeriod"/>
            </a:pPr>
            <a:endParaRPr lang="en-US" b="1" u="sng" dirty="0" smtClean="0"/>
          </a:p>
          <a:p>
            <a:pPr marL="457200" indent="-457200">
              <a:buFont typeface="+mj-lt"/>
              <a:buAutoNum type="arabicPeriod"/>
            </a:pPr>
            <a:endParaRPr lang="en-US" b="1" u="sng" dirty="0"/>
          </a:p>
        </p:txBody>
      </p:sp>
      <p:sp>
        <p:nvSpPr>
          <p:cNvPr id="4" name="Rectangle 3"/>
          <p:cNvSpPr/>
          <p:nvPr/>
        </p:nvSpPr>
        <p:spPr>
          <a:xfrm>
            <a:off x="4953000" y="640080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962400" y="553256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419600" y="5733503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dirty="0">
                <a:hlinkClick r:id="rId2"/>
              </a:rPr>
              <a:t>http://</a:t>
            </a:r>
            <a:r>
              <a:rPr lang="en-US" sz="1100" dirty="0" smtClean="0">
                <a:hlinkClick r:id="rId2"/>
              </a:rPr>
              <a:t>www.livescience.com/11317-top-10-useless-limbs-vestigial-organs.html</a:t>
            </a:r>
            <a:endParaRPr lang="en-US" sz="1100" dirty="0" smtClean="0"/>
          </a:p>
          <a:p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6562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71563" y="5018088"/>
              <a:ext cx="7259637" cy="107950"/>
            </p14:xfrm>
          </p:contentPart>
        </mc:Choice>
        <mc:Fallback xmlns="">
          <p:pic>
            <p:nvPicPr>
              <p:cNvPr id="66562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55363" y="4951889"/>
                <a:ext cx="7291676" cy="24034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6563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347788" y="5554663"/>
              <a:ext cx="1760537" cy="88900"/>
            </p14:xfrm>
          </p:contentPart>
        </mc:Choice>
        <mc:Fallback xmlns="">
          <p:pic>
            <p:nvPicPr>
              <p:cNvPr id="66563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331573" y="5491214"/>
                <a:ext cx="1792606" cy="215439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84596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000" u="sng" dirty="0" smtClean="0"/>
              <a:t>Vestigial Organ*</a:t>
            </a:r>
          </a:p>
          <a:p>
            <a:pPr marL="0" indent="0">
              <a:buNone/>
            </a:pPr>
            <a:r>
              <a:rPr lang="en-US" sz="4400" dirty="0" smtClean="0"/>
              <a:t>An organ in a species that is no longer used.</a:t>
            </a:r>
          </a:p>
          <a:p>
            <a:endParaRPr lang="en-US" sz="4400" dirty="0"/>
          </a:p>
        </p:txBody>
      </p:sp>
      <p:pic>
        <p:nvPicPr>
          <p:cNvPr id="16386" name="Picture 2" descr="http://www.answersingenesis.org/assets/images/articles/ee/v2/whale-vestigial-structu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882392"/>
            <a:ext cx="5943600" cy="3975608"/>
          </a:xfrm>
          <a:prstGeom prst="rect">
            <a:avLst/>
          </a:prstGeom>
          <a:noFill/>
        </p:spPr>
      </p:pic>
      <p:pic>
        <p:nvPicPr>
          <p:cNvPr id="16388" name="Picture 4" descr="https://encrypted-tbn2.gstatic.com/images?q=tbn:ANd9GcSYCyY6y70UbAsyQ1axgSSxIXXYy0Wm0EzpZGcg32PM2GsDYVs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2882392"/>
            <a:ext cx="3429000" cy="3975608"/>
          </a:xfrm>
          <a:prstGeom prst="rect">
            <a:avLst/>
          </a:prstGeom>
          <a:noFill/>
        </p:spPr>
      </p:pic>
      <p:pic>
        <p:nvPicPr>
          <p:cNvPr id="8194" name="Picture 2" descr="http://blog.mypicassodental.com/wp-content/uploads/2014/01/wisdom-teeth_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52675"/>
            <a:ext cx="9144000" cy="450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7835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vestigial organs…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human appendix</a:t>
            </a:r>
            <a:endParaRPr lang="en-US" dirty="0"/>
          </a:p>
        </p:txBody>
      </p:sp>
      <p:pic>
        <p:nvPicPr>
          <p:cNvPr id="18434" name="Picture 2" descr="The Human Appendix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514600"/>
            <a:ext cx="2238375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1128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914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Warm Up 			             </a:t>
            </a:r>
            <a:r>
              <a:rPr lang="en-US" dirty="0" smtClean="0"/>
              <a:t>March 23, 18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579120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3000" dirty="0" smtClean="0"/>
              <a:t>Why do you believe that mammals were best suited to survive the meteor that smashed </a:t>
            </a:r>
            <a:r>
              <a:rPr lang="en-US" sz="3000" dirty="0" smtClean="0"/>
              <a:t>into Earth 65 </a:t>
            </a:r>
            <a:r>
              <a:rPr lang="en-US" sz="3000" dirty="0" smtClean="0"/>
              <a:t>million years ago?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000" dirty="0" smtClean="0"/>
              <a:t>What is the difference between a </a:t>
            </a:r>
            <a:r>
              <a:rPr lang="en-US" sz="3000" u="sng" dirty="0" smtClean="0"/>
              <a:t>physical</a:t>
            </a:r>
            <a:r>
              <a:rPr lang="en-US" sz="3000" dirty="0" smtClean="0"/>
              <a:t> variation and a </a:t>
            </a:r>
            <a:r>
              <a:rPr lang="en-US" sz="3000" u="sng" dirty="0" smtClean="0"/>
              <a:t>behavioral</a:t>
            </a:r>
            <a:r>
              <a:rPr lang="en-US" sz="3000" dirty="0" smtClean="0"/>
              <a:t> variation?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000" dirty="0" smtClean="0"/>
              <a:t>Of all the life ever to exist on our planet over 99% are now extinct.  What is your best explanation of this? </a:t>
            </a:r>
          </a:p>
          <a:p>
            <a:pPr marL="457200" indent="-457200">
              <a:buNone/>
            </a:pPr>
            <a:r>
              <a:rPr lang="en-US" sz="2000" dirty="0" smtClean="0">
                <a:solidFill>
                  <a:srgbClr val="FF0000"/>
                </a:solidFill>
              </a:rPr>
              <a:t>Objectives: 8.L.4.1/4.2</a:t>
            </a:r>
          </a:p>
          <a:p>
            <a:pPr marL="457200" indent="-457200">
              <a:buNone/>
            </a:pPr>
            <a:r>
              <a:rPr lang="en-US" sz="2000" dirty="0" smtClean="0">
                <a:solidFill>
                  <a:srgbClr val="FF0000"/>
                </a:solidFill>
              </a:rPr>
              <a:t>-TSWU that the evolution of organisms depends on their ability to adapt to changes in their environment. </a:t>
            </a:r>
          </a:p>
          <a:p>
            <a:pPr marL="457200" indent="-457200">
              <a:buNone/>
            </a:pPr>
            <a:r>
              <a:rPr lang="en-US" sz="2000" dirty="0" smtClean="0">
                <a:solidFill>
                  <a:srgbClr val="FF0000"/>
                </a:solidFill>
              </a:rPr>
              <a:t>Essential Question: </a:t>
            </a:r>
          </a:p>
          <a:p>
            <a:pPr marL="457200" indent="-457200">
              <a:buNone/>
            </a:pPr>
            <a:r>
              <a:rPr lang="en-US" sz="2000" dirty="0" smtClean="0">
                <a:solidFill>
                  <a:srgbClr val="FF0000"/>
                </a:solidFill>
              </a:rPr>
              <a:t>-How do scientists identify changes in Earth’s past? 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vestigial organs…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hind leg bones on a snake</a:t>
            </a:r>
            <a:endParaRPr lang="en-US" dirty="0"/>
          </a:p>
        </p:txBody>
      </p:sp>
      <p:pic>
        <p:nvPicPr>
          <p:cNvPr id="5" name="Picture 2" descr="http://www.edwardtbabinski.us/images/spurs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359244"/>
            <a:ext cx="6213306" cy="4117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559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vestigial organs…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tail bone of a human</a:t>
            </a:r>
            <a:endParaRPr lang="en-US" dirty="0"/>
          </a:p>
        </p:txBody>
      </p:sp>
      <p:pic>
        <p:nvPicPr>
          <p:cNvPr id="6146" name="Picture 2" descr="http://t0.gstatic.com/images?q=tbn:ANd9GcRJ5hi1EoSJSu4PC0tXH0uA77ZP4LUwKzyEsMVmd2tOewyAHX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1066800"/>
            <a:ext cx="3224831" cy="5029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65077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vestigial organs…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our wisdom teeth</a:t>
            </a:r>
            <a:endParaRPr lang="en-US" dirty="0"/>
          </a:p>
        </p:txBody>
      </p:sp>
      <p:pic>
        <p:nvPicPr>
          <p:cNvPr id="5" name="Picture 6" descr="http://www.studiodentaire.com/images/en/wisdom_teeth_01_en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286000"/>
            <a:ext cx="5941542" cy="3609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90113" name="Ink 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780213" y="4865688"/>
              <a:ext cx="20637" cy="14287"/>
            </p14:xfrm>
          </p:contentPart>
        </mc:Choice>
        <mc:Fallback xmlns="">
          <p:pic>
            <p:nvPicPr>
              <p:cNvPr id="90113" name="Ink 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771270" y="4856628"/>
                <a:ext cx="38522" cy="32407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32378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u="sng" dirty="0" smtClean="0"/>
              <a:t>Evidence that life EVOLVES from earlier species</a:t>
            </a:r>
            <a:r>
              <a:rPr lang="en-US" b="1" dirty="0"/>
              <a:t>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8768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b="1" u="sng" dirty="0" smtClean="0">
                <a:solidFill>
                  <a:schemeClr val="accent5">
                    <a:lumMod val="75000"/>
                  </a:schemeClr>
                </a:solidFill>
              </a:rPr>
              <a:t>FOSSILS—show ways life evolved over a long time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u="sng" dirty="0" smtClean="0">
                <a:solidFill>
                  <a:schemeClr val="accent5">
                    <a:lumMod val="75000"/>
                  </a:schemeClr>
                </a:solidFill>
              </a:rPr>
              <a:t>CELL STRUCTURES—are similar among living things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u="sng" dirty="0" smtClean="0">
                <a:solidFill>
                  <a:schemeClr val="accent5">
                    <a:lumMod val="75000"/>
                  </a:schemeClr>
                </a:solidFill>
              </a:rPr>
              <a:t>DNA—the more DNA we share with another species, the closer we are related.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u="sng" dirty="0" smtClean="0">
                <a:solidFill>
                  <a:schemeClr val="accent5">
                    <a:lumMod val="75000"/>
                  </a:schemeClr>
                </a:solidFill>
              </a:rPr>
              <a:t>EMBRYOS—we all start out life looking the same way!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u="sng" dirty="0" smtClean="0">
                <a:solidFill>
                  <a:schemeClr val="accent5">
                    <a:lumMod val="75000"/>
                  </a:schemeClr>
                </a:solidFill>
              </a:rPr>
              <a:t>HOMOLOGOUS STRUCTURES--</a:t>
            </a:r>
            <a:r>
              <a:rPr lang="en-US" b="1" u="sng" dirty="0">
                <a:solidFill>
                  <a:schemeClr val="accent5">
                    <a:lumMod val="75000"/>
                  </a:schemeClr>
                </a:solidFill>
              </a:rPr>
              <a:t>physical structures so similar that they strongly indicate </a:t>
            </a:r>
            <a:r>
              <a:rPr lang="en-US" b="1" u="sng" dirty="0" smtClean="0">
                <a:solidFill>
                  <a:schemeClr val="accent5">
                    <a:lumMod val="75000"/>
                  </a:schemeClr>
                </a:solidFill>
              </a:rPr>
              <a:t>a common ancestor </a:t>
            </a:r>
            <a:r>
              <a:rPr lang="en-US" b="1" i="1" u="sng" dirty="0" smtClean="0">
                <a:solidFill>
                  <a:schemeClr val="accent5">
                    <a:lumMod val="75000"/>
                  </a:schemeClr>
                </a:solidFill>
              </a:rPr>
              <a:t>NOT ANALOGOUS!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u="sng" dirty="0" smtClean="0"/>
              <a:t>VESTIGIAL ORGANS—an organ </a:t>
            </a:r>
            <a:r>
              <a:rPr lang="en-US" b="1" u="sng" dirty="0"/>
              <a:t>that served a purpose in the distant ancestor of an </a:t>
            </a:r>
            <a:r>
              <a:rPr lang="en-US" b="1" u="sng" dirty="0" smtClean="0"/>
              <a:t>organism.</a:t>
            </a:r>
          </a:p>
          <a:p>
            <a:pPr marL="457200" indent="-457200">
              <a:buFont typeface="+mj-lt"/>
              <a:buAutoNum type="arabicPeriod"/>
            </a:pPr>
            <a:endParaRPr lang="en-US" b="1" u="sng" dirty="0"/>
          </a:p>
        </p:txBody>
      </p:sp>
      <p:sp>
        <p:nvSpPr>
          <p:cNvPr id="4" name="Rectangle 3"/>
          <p:cNvSpPr/>
          <p:nvPr/>
        </p:nvSpPr>
        <p:spPr>
          <a:xfrm>
            <a:off x="4953000" y="640080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962400" y="553256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0818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Check These Out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http://www.pbs.org/wgbh/nova/evolution/guess-embryo.html</a:t>
            </a:r>
            <a:r>
              <a:rPr lang="en-US" dirty="0" smtClean="0"/>
              <a:t> </a:t>
            </a:r>
          </a:p>
          <a:p>
            <a:pPr lvl="1"/>
            <a:r>
              <a:rPr lang="en-US" dirty="0" err="1" smtClean="0"/>
              <a:t>Pbs.org.Nova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Homologous Structures </a:t>
            </a:r>
          </a:p>
          <a:p>
            <a:pPr lvl="1">
              <a:buNone/>
            </a:pPr>
            <a:endParaRPr lang="en-US" dirty="0" smtClean="0"/>
          </a:p>
          <a:p>
            <a:r>
              <a:rPr lang="en-US" dirty="0" smtClean="0">
                <a:hlinkClick r:id="rId3"/>
              </a:rPr>
              <a:t>http://app.discoveryeducation.com/search?Ntt=homologous+structures</a:t>
            </a:r>
            <a:endParaRPr lang="en-US" dirty="0" smtClean="0"/>
          </a:p>
          <a:p>
            <a:pPr lvl="1"/>
            <a:r>
              <a:rPr lang="en-US" dirty="0" smtClean="0"/>
              <a:t>Homologous Structures </a:t>
            </a:r>
          </a:p>
          <a:p>
            <a:pPr lvl="1"/>
            <a:r>
              <a:rPr lang="en-US" dirty="0" smtClean="0"/>
              <a:t>Discovery Education: Support for the Theory of Evolution </a:t>
            </a:r>
          </a:p>
          <a:p>
            <a:pPr lvl="1"/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7586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714500" y="3840163"/>
              <a:ext cx="26988" cy="1587"/>
            </p14:xfrm>
          </p:contentPart>
        </mc:Choice>
        <mc:Fallback xmlns="">
          <p:pic>
            <p:nvPicPr>
              <p:cNvPr id="67586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698875" y="3560851"/>
                <a:ext cx="58237" cy="560211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52034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91440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FOSSILS - </a:t>
            </a:r>
            <a:r>
              <a:rPr lang="en-US" sz="3800" dirty="0" smtClean="0"/>
              <a:t>You should have these written down!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b="1" dirty="0" smtClean="0"/>
              <a:t>MOLD FOSSILS</a:t>
            </a:r>
            <a:r>
              <a:rPr lang="en-US" dirty="0" smtClean="0"/>
              <a:t>—organism decayed in sediment </a:t>
            </a:r>
            <a:r>
              <a:rPr lang="en-US" u="sng" dirty="0" smtClean="0"/>
              <a:t>leaving an impression </a:t>
            </a:r>
            <a:r>
              <a:rPr lang="en-US" dirty="0" smtClean="0"/>
              <a:t>of what it looked like as sediment hardened.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 smtClean="0"/>
              <a:t>CAST FOSSILS</a:t>
            </a:r>
            <a:r>
              <a:rPr lang="en-US" dirty="0" smtClean="0"/>
              <a:t>—when the </a:t>
            </a:r>
            <a:r>
              <a:rPr lang="en-US" dirty="0"/>
              <a:t>mold fills in by </a:t>
            </a:r>
            <a:r>
              <a:rPr lang="en-US" u="sng" dirty="0"/>
              <a:t>sediments</a:t>
            </a:r>
            <a:r>
              <a:rPr lang="en-US" dirty="0"/>
              <a:t> &amp; hardens </a:t>
            </a:r>
            <a:r>
              <a:rPr lang="en-US" u="sng" dirty="0"/>
              <a:t>leaving a 3-D shape </a:t>
            </a:r>
            <a:r>
              <a:rPr lang="en-US" dirty="0"/>
              <a:t>of that organism</a:t>
            </a:r>
            <a:r>
              <a:rPr lang="en-US" dirty="0" smtClean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 smtClean="0"/>
              <a:t>PRESERVED </a:t>
            </a:r>
            <a:r>
              <a:rPr lang="en-US" b="1" dirty="0"/>
              <a:t>FOSSILS</a:t>
            </a:r>
            <a:r>
              <a:rPr lang="en-US" dirty="0"/>
              <a:t>—when an organism or its parts have </a:t>
            </a:r>
            <a:r>
              <a:rPr lang="en-US" u="sng" dirty="0"/>
              <a:t>NOT DECAYED</a:t>
            </a:r>
            <a:r>
              <a:rPr lang="en-US" dirty="0"/>
              <a:t> by being </a:t>
            </a:r>
            <a:r>
              <a:rPr lang="en-US" u="sng" dirty="0"/>
              <a:t>trapped in tar, ice, amber</a:t>
            </a:r>
            <a:r>
              <a:rPr lang="en-US" dirty="0"/>
              <a:t>, etc.</a:t>
            </a:r>
            <a:endParaRPr lang="en-US" b="1" dirty="0"/>
          </a:p>
          <a:p>
            <a:pPr marL="457200" indent="-457200">
              <a:buFont typeface="+mj-lt"/>
              <a:buAutoNum type="arabicPeriod"/>
            </a:pPr>
            <a:r>
              <a:rPr lang="en-US" b="1" dirty="0" smtClean="0"/>
              <a:t>PETRIFIED FOSSILS</a:t>
            </a:r>
            <a:r>
              <a:rPr lang="en-US" dirty="0" smtClean="0"/>
              <a:t>—when </a:t>
            </a:r>
            <a:r>
              <a:rPr lang="en-US" u="sng" dirty="0" smtClean="0"/>
              <a:t>minerals replace the remains of a buried organism</a:t>
            </a:r>
            <a:r>
              <a:rPr lang="en-US" dirty="0" smtClean="0"/>
              <a:t>, changing them into </a:t>
            </a:r>
            <a:r>
              <a:rPr lang="en-US" u="sng" dirty="0" smtClean="0"/>
              <a:t>hard</a:t>
            </a:r>
            <a:r>
              <a:rPr lang="en-US" dirty="0" smtClean="0"/>
              <a:t> rock.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 smtClean="0"/>
              <a:t>CARBONIZED FOSSIL</a:t>
            </a:r>
            <a:r>
              <a:rPr lang="en-US" dirty="0" smtClean="0"/>
              <a:t>—when organisms are </a:t>
            </a:r>
            <a:r>
              <a:rPr lang="en-US" u="sng" dirty="0" smtClean="0"/>
              <a:t>squeezed between layers</a:t>
            </a:r>
            <a:r>
              <a:rPr lang="en-US" dirty="0" smtClean="0"/>
              <a:t>, </a:t>
            </a:r>
            <a:r>
              <a:rPr lang="en-US" u="sng" dirty="0" smtClean="0"/>
              <a:t>decay and leave carbon imprints</a:t>
            </a:r>
            <a:r>
              <a:rPr lang="en-US" dirty="0" smtClean="0"/>
              <a:t> in the rock.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 smtClean="0"/>
              <a:t>TRACE FOSSILS</a:t>
            </a:r>
            <a:r>
              <a:rPr lang="en-US" dirty="0" smtClean="0"/>
              <a:t>—when mud or sands harden where a </a:t>
            </a:r>
            <a:r>
              <a:rPr lang="en-US" u="sng" dirty="0" smtClean="0"/>
              <a:t>footprint, trail, or any evidence of an organism was left behind</a:t>
            </a:r>
            <a:r>
              <a:rPr lang="en-US" dirty="0" smtClean="0"/>
              <a:t>.</a:t>
            </a:r>
            <a:endParaRPr lang="en-US" b="1" dirty="0" smtClean="0"/>
          </a:p>
          <a:p>
            <a:pPr marL="457200" indent="-457200">
              <a:buFont typeface="+mj-lt"/>
              <a:buAutoNum type="arabicPeriod"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832908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Evidence that life EVOLVES from earlier species!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b="1" dirty="0" smtClean="0"/>
              <a:t>FOSSILS</a:t>
            </a:r>
            <a:endParaRPr lang="en-US" b="1" dirty="0"/>
          </a:p>
        </p:txBody>
      </p:sp>
      <p:pic>
        <p:nvPicPr>
          <p:cNvPr id="8194" name="Picture 2" descr="http://upload.wikimedia.org/wikipedia/commons/6/6e/Equine_evoluti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5594"/>
            <a:ext cx="7991475" cy="6832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254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2827" y="2362200"/>
            <a:ext cx="8229600" cy="1143000"/>
          </a:xfrm>
        </p:spPr>
        <p:txBody>
          <a:bodyPr/>
          <a:lstStyle/>
          <a:p>
            <a:pPr algn="l"/>
            <a:r>
              <a:rPr lang="en-US" b="1" u="sng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Mass Extinction*</a:t>
            </a:r>
            <a:endParaRPr lang="en-US" b="1" u="sng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8458200" cy="13716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The end of an organism or of a group of organisms, usually a species.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09600" y="0"/>
            <a:ext cx="8229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Extinction</a:t>
            </a:r>
            <a:endParaRPr kumimoji="0" lang="en-US" sz="3600" b="1" i="0" u="sng" strike="noStrike" kern="1200" cap="none" spc="0" normalizeH="0" baseline="0" noProof="0" dirty="0">
              <a:ln>
                <a:noFill/>
              </a:ln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81000" y="3352800"/>
            <a:ext cx="8458200" cy="1371600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marL="265176" lvl="0" indent="-265176">
              <a:spcBef>
                <a:spcPts val="250"/>
              </a:spcBef>
              <a:buClr>
                <a:schemeClr val="accent1"/>
              </a:buClr>
              <a:buSzPct val="80000"/>
              <a:buFont typeface="Wingdings 2"/>
              <a:buChar char=""/>
            </a:pPr>
            <a:r>
              <a:rPr lang="en-US" sz="2800" dirty="0" smtClean="0">
                <a:solidFill>
                  <a:srgbClr val="FF0000"/>
                </a:solidFill>
              </a:rPr>
              <a:t>The </a:t>
            </a:r>
            <a:r>
              <a:rPr lang="en-US" sz="2800" i="1" u="sng" dirty="0" smtClean="0">
                <a:solidFill>
                  <a:srgbClr val="FF0000"/>
                </a:solidFill>
              </a:rPr>
              <a:t>extinction</a:t>
            </a:r>
            <a:r>
              <a:rPr lang="en-US" sz="2800" dirty="0" smtClean="0">
                <a:solidFill>
                  <a:srgbClr val="FF0000"/>
                </a:solidFill>
              </a:rPr>
              <a:t> of a large number of species within a relatively short period of geological time.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5298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17525" y="795338"/>
              <a:ext cx="2509838" cy="142875"/>
            </p14:xfrm>
          </p:contentPart>
        </mc:Choice>
        <mc:Fallback xmlns="">
          <p:pic>
            <p:nvPicPr>
              <p:cNvPr id="55298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01683" y="731638"/>
                <a:ext cx="2541522" cy="2702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5299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54038" y="1250950"/>
              <a:ext cx="7840662" cy="142875"/>
            </p14:xfrm>
          </p:contentPart>
        </mc:Choice>
        <mc:Fallback xmlns="">
          <p:pic>
            <p:nvPicPr>
              <p:cNvPr id="55299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38198" y="1187250"/>
                <a:ext cx="7872701" cy="2699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5300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90538" y="1554163"/>
              <a:ext cx="1768475" cy="34925"/>
            </p14:xfrm>
          </p:contentPart>
        </mc:Choice>
        <mc:Fallback xmlns="">
          <p:pic>
            <p:nvPicPr>
              <p:cNvPr id="55300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74697" y="1489770"/>
                <a:ext cx="1800158" cy="1637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5301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09588" y="3054350"/>
              <a:ext cx="3990975" cy="80963"/>
            </p14:xfrm>
          </p:contentPart>
        </mc:Choice>
        <mc:Fallback xmlns="">
          <p:pic>
            <p:nvPicPr>
              <p:cNvPr id="55301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93748" y="2991852"/>
                <a:ext cx="4022655" cy="2059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55302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54038" y="3571875"/>
              <a:ext cx="8001000" cy="115888"/>
            </p14:xfrm>
          </p:contentPart>
        </mc:Choice>
        <mc:Fallback xmlns="">
          <p:pic>
            <p:nvPicPr>
              <p:cNvPr id="55302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38198" y="3508173"/>
                <a:ext cx="8032680" cy="2432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55303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34988" y="3857625"/>
              <a:ext cx="7216775" cy="233363"/>
            </p14:xfrm>
          </p:contentPart>
        </mc:Choice>
        <mc:Fallback xmlns="">
          <p:pic>
            <p:nvPicPr>
              <p:cNvPr id="55303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19148" y="3794176"/>
                <a:ext cx="7248814" cy="359902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7707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u="sng" dirty="0" smtClean="0"/>
              <a:t>Evidence that life EVOLVES from earlier species</a:t>
            </a:r>
            <a:r>
              <a:rPr lang="en-US" b="1" dirty="0"/>
              <a:t>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b="1" u="sng" dirty="0" smtClean="0"/>
              <a:t>FOSSILS—show ways new species evolved from older species over many, many generations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u="sng" dirty="0" smtClean="0"/>
              <a:t> </a:t>
            </a:r>
            <a:endParaRPr lang="en-US" b="1" u="sng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6865" name="Ink 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7050" y="1866900"/>
              <a:ext cx="1758950" cy="34925"/>
            </p14:xfrm>
          </p:contentPart>
        </mc:Choice>
        <mc:Fallback xmlns="">
          <p:pic>
            <p:nvPicPr>
              <p:cNvPr id="36865" name="Ink 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11210" y="1803531"/>
                <a:ext cx="1790630" cy="162023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57570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u="sng" dirty="0" smtClean="0"/>
              <a:t>Evidence that life EVOLVES from earlier species</a:t>
            </a:r>
            <a:r>
              <a:rPr lang="en-US" b="1" dirty="0"/>
              <a:t>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b="1" u="sng" dirty="0" smtClean="0">
                <a:solidFill>
                  <a:schemeClr val="accent5">
                    <a:lumMod val="75000"/>
                  </a:schemeClr>
                </a:solidFill>
              </a:rPr>
              <a:t>FOSSILS—show ways life evolved over a long time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u="sng" dirty="0" smtClean="0"/>
              <a:t>CELL STRUCTURES</a:t>
            </a:r>
            <a:endParaRPr lang="en-US" b="1" u="sng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743200"/>
            <a:ext cx="4760913" cy="3640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5841" name="Ink 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14375" y="2286000"/>
              <a:ext cx="3241675" cy="71438"/>
            </p14:xfrm>
          </p:contentPart>
        </mc:Choice>
        <mc:Fallback xmlns="">
          <p:pic>
            <p:nvPicPr>
              <p:cNvPr id="35841" name="Ink 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98536" y="2222500"/>
                <a:ext cx="3273714" cy="198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90412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5700</TotalTime>
  <Words>1273</Words>
  <Application>Microsoft Office PowerPoint</Application>
  <PresentationFormat>On-screen Show (4:3)</PresentationFormat>
  <Paragraphs>174</Paragraphs>
  <Slides>44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8" baseType="lpstr">
      <vt:lpstr>Arial</vt:lpstr>
      <vt:lpstr>Calibri</vt:lpstr>
      <vt:lpstr>Wingdings 2</vt:lpstr>
      <vt:lpstr>Clarity</vt:lpstr>
      <vt:lpstr>Evidence of Evolution </vt:lpstr>
      <vt:lpstr>WHAT IS THE EVIDENCE THAT LIFE DEVELOPED THIS WAY ON EARTh?</vt:lpstr>
      <vt:lpstr>Warm Up          March 22, 2018</vt:lpstr>
      <vt:lpstr>Warm Up                 March 23, 18</vt:lpstr>
      <vt:lpstr>FOSSILS - You should have these written down!</vt:lpstr>
      <vt:lpstr>Evidence that life EVOLVES from earlier species!</vt:lpstr>
      <vt:lpstr>Mass Extinction*</vt:lpstr>
      <vt:lpstr>Evidence that life EVOLVES from earlier species:</vt:lpstr>
      <vt:lpstr>Evidence that life EVOLVES from earlier species:</vt:lpstr>
      <vt:lpstr>Evidence that life EVOLVES from earlier species:</vt:lpstr>
      <vt:lpstr>Evidence that life EVOLVES from earlier species:</vt:lpstr>
      <vt:lpstr>Evidence that life EVOLVES from earlier species:</vt:lpstr>
      <vt:lpstr>Evidence that life EVOLVES from earlier species:</vt:lpstr>
      <vt:lpstr>Human Evolution</vt:lpstr>
      <vt:lpstr>Evidence that life EVOLVES from earlier species:</vt:lpstr>
      <vt:lpstr>Evidence that life EVOLVES from earlier species:</vt:lpstr>
      <vt:lpstr>Evidence that life EVOLVES from earlier species:</vt:lpstr>
      <vt:lpstr>Evidence that life EVOLVES from earlier species:</vt:lpstr>
      <vt:lpstr>PowerPoint Presentation</vt:lpstr>
      <vt:lpstr>homologous structures…</vt:lpstr>
      <vt:lpstr>homologous structures….</vt:lpstr>
      <vt:lpstr>Evidence that life EVOLVES from earlier species:</vt:lpstr>
      <vt:lpstr>PowerPoint Presentation</vt:lpstr>
      <vt:lpstr>… analogous structures!</vt:lpstr>
      <vt:lpstr>homologous or analogous structure???</vt:lpstr>
      <vt:lpstr>homologous or analogous structure???</vt:lpstr>
      <vt:lpstr>homologous or analogous structure???</vt:lpstr>
      <vt:lpstr>homologous or analogous structure???</vt:lpstr>
      <vt:lpstr>homologous or analogous structure???</vt:lpstr>
      <vt:lpstr>homologous or analogous structure???</vt:lpstr>
      <vt:lpstr>homologous or analogous structure???</vt:lpstr>
      <vt:lpstr>homologous or analogous structure???</vt:lpstr>
      <vt:lpstr>ANALOGOUS structures are NOT signs of common ancestry!!</vt:lpstr>
      <vt:lpstr>homologous or analogous structure???</vt:lpstr>
      <vt:lpstr>homologous or analogous structure???</vt:lpstr>
      <vt:lpstr>homologous or analogous structure???</vt:lpstr>
      <vt:lpstr>Evidence that life EVOLVES from earlier species:</vt:lpstr>
      <vt:lpstr>PowerPoint Presentation</vt:lpstr>
      <vt:lpstr>vestigial organs…</vt:lpstr>
      <vt:lpstr>vestigial organs…</vt:lpstr>
      <vt:lpstr>vestigial organs…</vt:lpstr>
      <vt:lpstr>vestigial organs…</vt:lpstr>
      <vt:lpstr>Evidence that life EVOLVES from earlier species:</vt:lpstr>
      <vt:lpstr>Check These Out 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THE EVIDENCE THAT LIFE DEVELOPED THIS WAY ON EARTh?</dc:title>
  <dc:creator>Rick</dc:creator>
  <cp:lastModifiedBy>Greenberg, Mitchell</cp:lastModifiedBy>
  <cp:revision>234</cp:revision>
  <dcterms:created xsi:type="dcterms:W3CDTF">2013-03-03T21:20:52Z</dcterms:created>
  <dcterms:modified xsi:type="dcterms:W3CDTF">2018-03-23T20:09:26Z</dcterms:modified>
</cp:coreProperties>
</file>