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8" r:id="rId2"/>
    <p:sldId id="263" r:id="rId3"/>
    <p:sldId id="280" r:id="rId4"/>
    <p:sldId id="284" r:id="rId5"/>
    <p:sldId id="281" r:id="rId6"/>
    <p:sldId id="285" r:id="rId7"/>
    <p:sldId id="282" r:id="rId8"/>
    <p:sldId id="283" r:id="rId9"/>
    <p:sldId id="264" r:id="rId10"/>
    <p:sldId id="258" r:id="rId11"/>
    <p:sldId id="261" r:id="rId12"/>
    <p:sldId id="260" r:id="rId13"/>
    <p:sldId id="266" r:id="rId14"/>
    <p:sldId id="270" r:id="rId15"/>
    <p:sldId id="259" r:id="rId16"/>
    <p:sldId id="272" r:id="rId17"/>
    <p:sldId id="288" r:id="rId18"/>
    <p:sldId id="267" r:id="rId19"/>
    <p:sldId id="289" r:id="rId20"/>
    <p:sldId id="273" r:id="rId21"/>
    <p:sldId id="291" r:id="rId22"/>
    <p:sldId id="274" r:id="rId23"/>
    <p:sldId id="275" r:id="rId24"/>
    <p:sldId id="276" r:id="rId25"/>
    <p:sldId id="277" r:id="rId26"/>
    <p:sldId id="278" r:id="rId27"/>
    <p:sldId id="290" r:id="rId28"/>
    <p:sldId id="286" r:id="rId29"/>
    <p:sldId id="269" r:id="rId30"/>
    <p:sldId id="287" r:id="rId31"/>
    <p:sldId id="27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541802-D9E8-4CEB-9A55-002CB6F9C7E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EBBB6F-A299-4585-B3EC-8E9859E9F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4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7:59.1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0,'79'0,"-39"0,19 0,21 0,-21 20,20 0,21-20,-1 19,0 1,0-20,20 20,0 0,0-20,20 20,0-20,20 0,-20 20,39 0,-39-20,20 19,0-19,19 20,1-20,-21 20,21-20,-20 20,19 0,1-20,-1 20,1-20,-1 19,1-19,0 20,19-20,-19 0,-1 0,20 20,-19-20,0 0,19 0,0-20,-19 20,19 0,1 0,-21-20,1 20,39 0,-39-19,19 19,0 0,-19-20,0 20,39 0,-20 0,-19 0,19 0,1 0,-21 0,1 0,19 0,-39 0,19 0,-19 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15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0 180,'199'-20,"-60"20,0-19,20-1,-20 20,20-19,0-1,-1 1,21 19,-20-20,20 1,-1 19,1-20,20 20,-1 0,1 0,19 0,-19 20,-1-20,21 19,-21 1,1-1,0 1,-21 19,-19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19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0 137,'119'0,"-40"0,20-20,-19 20,19 0,0-19,0 19,0 0,20-20,-19 20,19-19,0 19,0 0,0-20,0 20,20-20,0 20,0 0,-1-19,1 19,0 0,20 0,-20 0,19 0,1 19,0-19,20 20,-21 0,21-1,-1 1,-19-1,20 1,-1 19,-19-19,19-1,-19 1,0-1,0 1,-40-20,20 20,-20-20,0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29T15:13:05.1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647 0,'-25'25,"-24"0,-26 24,0 1,1-25,-1 24,0 1,26-1,24-24,0 0,50-25,0 0,24-25,51-24,-1-1,1 0,-1 1,26 24,-50 0,-26 0,-74 25,-49 50,-51-25,1 49,-1-24,1-1,25 1,24 0,25-26,125-48,-1-1,51-25,24-24,0 24,1 1,-26 24,-24 0,-50 25,-100 50,-25-1,-49 1,-51 49,1-25,25 1,25-1,24 1,50-51,75-24,50-49,49-1,25-24,26-1,24 1,0 0,0 24,-75 25,-24 0,-50 1,-50 48,-50 1,-50 0,-24 25,-50 24,24 0,-24 1,25-26,49 1,26-25,49-25,50 0,0-25,74-49,26 24,49-24,-25-26,50 26,-25 24,-24 1,-51 24,-49 25,-75 25,0 0,-99 24,-25 1,-26 49,1-25,-25 26,50-26,24 0,51-24,49-50,74-25,51-49,24-1,51 1,24 0,0-1,0 1,-25 24,-25 25,-74 25,-50 0,-50 25,-74 25,-51-1,-24 51,-25-26,25 25,0-24,24-1,76-24,24-50,100-25,49-50,50 1,26 0,24-1,0 1,0 24,-50 1,-24 24,-76 25,-98 49,-76 1,-24 0,-25 24,-25 0,24 1,51-1,0-24,74-25,50-50,74 0,26-49,49-1,26 1,24-1,-25 26,25-1,-75 1,-24 49,-75 0,-50 0,-25 24,-49 26,-76 24,1-24,0 24,25 1,24-26,51 1,24-50,75-25,74-24,26-1,49-24,0-1,0 26,25-1,-74 25,-51 25,-24 0,-75 0,-24 50,-51-1,-49 1,-1 24,-24 1,25-26,49 1,26 0,49-50,75-25,49-50,25 26,26-26,49 26,-25-1,-25 1,-24 24,-50 25,-100 25,-50-1,-49 26,-26 24,1-24,0 24,24-24,50 0,26-26,24-24,50 0,24-49,76-1,24 1,1-1,24 0,0 1,-25 24,-49 25,-75 0,-50 25,-75 24,-24 1,-25 0,24 24,1-24,-1-1,75-24,26-25,73-50,51 1,24-1,1 1,49-1,-25 0,26 1,-76 24,-24 25,-100 0,-50 25,-49 24,-50 1,-26 0,26-1,25 1,0-25,74-1,25-24,50-24,25-26,50 0,-1 1,51-26,-26 51,-24-26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29T15:12:59.7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620 79,'-24'0,"-26"24,0 1,-24 0,-1 49,1-24,-1 24,26-25,-1 26,25-26,25-24,0 0,50-25,24-25,1 0,24-49,25 24,-24 1,24-25,-25-1,-25 26,-24-25,0 49,-50 0,-50 0,0 25,-49 0,-25 50,0-1,-25 1,25 24,24 25,1-25,49-24,26-1,24-24,24-25,51-25,-1 1,51-26,24-24,-25 0,25 24,0-24,-50 24,0 1,-49 24,-25 25,-50 25,-25 0,-49 24,-50 50,0-25,0 50,25-25,49-25,1-24,74-25,25-50,49 0,1-49,49 24,25-49,-25 25,0 0,-25 0,1 24,-51 25,-24 25,-74 25,-51 25,1 24,-50 0,25 0,25 1,-1-26,51-24,-1 0,75-25,24-50,26 1,49-1,0-24,25 24,0 1,-25 24,0 0,-49 25,-50 25,-25 0,-25 24,-50 1,-24 24,-25-24,0 24,0-25,24 1,26-25,49-25,99-50,26 1,49-26,0 26,25-25,-25 24,0 25,-25-24,-50 49,-49 0,-25 25,-25-1,-74 1,0 25,-50 24,24-25,-24 1,50-1,25-24,49 0,0-25,50 0,49-50,26 26,49-26,24 1,-24-1,25 1,-25-1,-25 50,-49-25,-50 25,-25 25,-50 0,-49 0,-1 24,-49 25,0-24,25-1,0-24,74 25,26-50,48 0,76-50,24 25,25-24,25-1,-25 26,25-1,-50 0,-50 25,-24 0,-50 25,-25 0,-74-1,-25 26,-1-1,-24 1,0-1,50 1,25-25,24-1,75-24,49-24,50-1,25-25,0 26,25-26,0 25,-25 1,-25 24,-49 0,-125 24,-49 26,-25-25,-25 24,0-24,24 24,26-24,49 0,26-25,48 0,26-50,25 26,49-26,25 1,0 24,0-25,-25 26,-75 24,-24-25,-74 25,-51 25,-24-1,-50 1,1 0,24 0,24-1,26 1,25-25,49 0,25-25,25 1,49-26,25 1,1-1,24 1,0-1,-25 25,-49 25,-100 0,-24 25,-50 0,-50 0,0 24,0 1,0-1,25 1,25-26,50 1,24-25,75-25,25-24,24-1,50 1,0-25,1 49,-26-25,-25 26,-49 24,-50 0,-74 24,-25 1,-25 25,-25-1,0 1,0-1,50 1,25-26,25-24,49 0,50-49,24-1,50-24,26 25,-1-26,0 26,0-1,-49 26,-26 24,-74 0,-74 24,-25 26,-25-1,0 1,-25-1,25 1,25-1,25-24,49-25,50-49,50-1,49-24,25 0,0-1,50 1,-25 25,-25-1,-24 25,-76 1,-48 48,-101 26,1-25,-25 24,-24 25,48-24,26-1,49-24,26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5.7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0 106,'20'0,"20"0,-20 0,19 0,1 0,0-20,19 20,1 0,-1 0,1 0,19 0,1-19,-21 19,41 0,-21 0,20 0,1 0,-21 0,20-20,1 20,19 0,-20 0,20 0,-20-20,1 20,19 0,0 0,0-20,0 20,20 0,-20 0,0 0,20 0,-20 0,1 0,18 0,-18 20,19-20,-20 0,20 20,0-20,-20 0,0 0,20 20,0-20,-20 19,20-19,0 0,0 0,0 20,-20-20,0 19,20-19,-40 0,1 20,-1-20,-20 0,-19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6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0-1,'20'40,"0"0,0 0,20 0,-20 20,19-20,1 20,0-20,0 20,0 20,0-20,19 20,-19 0,0 0,20 0,-21 0,1 0,0 0,0-20,0 20,-1-20,1 0,0-20,-20 0,0-20,0 0,0 0,-20-40,0-20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7.3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555-1,'-20'19,"20"1,-20 20,20 19,0 1,-20 0,1 39,-1-20,0 20,0 1,0 19,-19 0,-1 0,1 0,-1 0,20 0,-20-20,1 20,-1-39,20-1,-19 0,19-39,20 0,-20-20,20-20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7.7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0 655,'20'-39,"20"19,39-20,1 0,39-19,0-21,0 20,40-20,-20 20,20 1,-20 0,-20-1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2:59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0,'79'0,"-19"0,0 20,19-20,0 0,1 0,-1 0,20 19,21-19,-21 0,20 20,20-20,0 0,0 20,20-20,-1 0,1 0,20 20,-20-20,-1 0,1 19,-20 1,20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3:01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6,'99'-21,"-20"42,1-21,19 0,0 0,20 0,0 0,20 0,0 21,0-21,19 21,1-21,0 21,19-21,1 21,0-21,19 0,0 21,1-21,-1 0,1 0,-1 0,0 0,1 0,-1 0,1 21,-1-1,-19-20,19 21,-39 0,19 21,-19-21,-20 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07.8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94,'79'0,"1"17,-21-17,21 0,-1 0,0 17,21-17,-1 0,20 17,0-17,0 0,0 18,20-18,0 0,0 17,-1-17,21 0,0 17,0-17,-1 0,21 0,-20 0,-1 17,21-17,0 0,19 0,-20 0,1-17,19 17,-19 0,19 0,1 0,-1 0,-19 0,19-17,20 17,-39 0,39 0,-19 0,-21 0,21-17,-1 17,0 0,-19 0,39-18,-39 18,-1 0,21 0,-1 0,-19 0,19 0,-19 0,-1 0,21 0,-1 0,-19 0,-1 0,1 0,-1 0,1 0,0 0,-1-17,-19 17,19 0,1 0,-20 0,19 0,1 0,-20 17,-1-34,21 34,-20-34,-1 34,1-34,0 17,19 0,-19 0,0 0,0 0,-21 0,21 0,0 0,0 0,-1-17,1 17,0 0,0 0,-1 0,1 0,-20 0,20 0,-1 0,1 0,-20 0,20 0,-20-17,19 17,-19 0,20 0,0-17,-21 17,1 0,20-17,0 17,-20 0,19 0,1 0,0 0,0 0,-1 0,21 0,-20 0,19 0,1 0,-1 0,-19 0,20-18,-1 18,-19 0,0-17,-1 17,1 0,-20 0,0 0,-20 17,0 1,-20-1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3:03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58,'119'0,"-40"0,1-20,39 1,-20 19,40-20,-20 20,20 0,0 0,20 0,-1 0,21 20,0-1,19 21,1-20,20 0,-21 0,1 18,19-18,-20-20,1 20,-21 0,1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4:29.7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0,'20'0,"0"20,0-20,20 0,-21 0,1 0,20 0,0 0,-1 0,1 19,20-19,-21 0,21 0,19 0,-19 0,19 0,-19 0,19 0,-19 0,19 0,20 0,-19 0,-1 0,20 0,-19 0,19 0,0 0,0 0,1 0,19 0,-20 0,0 0,20 0,0 0,1 0,-1 0,-20 0,40 0,-20 0,20 0,-20 0,0 0,20 20,20-20,-40 0,20 0,0 0,20 0,-21 0,1 0,20 0,0 0,-20 0,20 0,-1 0,1 0,0 0,-20 19,40-19,-21 0,1 0,20 0,-20 0,-1 0,1-19,20 19,-20 0,-1 0,21 0,-20 0,19 0,-19 0,20 0,-20-20,19 20,-19 0,20 0,-1 0,1 0,0 0,-21 0,41 0,-21 0,1 0,0 20,-1-20,1 0,0 0,-1 19,1-19,-20 0,39 0,-39 0,0 0,19 0,-19 0,0 0,0 0,0 0,-21 0,21 0,-40 20,20-20,-20 20,0-20,1 39,-41-20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4:31.3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4325 119,'-119'-19,"40"19,-1-20,1 20,-20-20,-1 20,1 0,-20-20,-20 20,0 0,1 0,-1 0,-40 0,20 0,-19 0,-1 0,1 0,-1 0,1 0,-1 0,-19 0,-1 0,21 0,-1 0,21 0,-1 0,20 0,0-20,0 20,40-20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13.5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0 315,'40'-39,"0"39,-20 0,0 0,-1 0,21 0,0 0,-1 0,1 0,0 0,19 0,1 0,-20 0,19 19,1-19,-1 0,1 20,-1-20,21 0,-21 0,20 20,1-20,-1 0,1 0,-1 0,0 19,1-19,-1 0,0 0,21 0,-21 0,20 0,-19 0,19 0,-20 0,20 0,1 0,-1-19,0 19,-20 0,21-20,-1 20,0-20,0 20,0-19,1 19,-1 0,0-20,-20 20,21-20,-1 20,0 0,0 0,1 0,-21 0,20 0,-19 0,19 0,0 0,0 0,-19 0,-1 20,20-20,0 0,1 0,-1-20,0 20,-20 0,21 0,-1 0,0 0,20 0,-20 0,0-19,1 19,19 0,0 0,-20 0,20-20,-20 20,20 0,20 0,-20 0,0 0,0-19,0 19,20 0,-20 0,20 0,-20 0,20 0,0 0,0 0,-20 0,40 0,-20 0,0-20,-20 20,39 0,1 0,-20 0,20 0,-20 0,19 0,1 0,0-20,0 20,-1 0,1 0,20-19,-21 19,1 0,0 0,20-20,-21 20,1 0,20-20,-21 20,1-19,20 19,-21 0,1-20,0 20,19 0,-19-19,0 19,0 0,-1 0,1-20,-20 20,20 0,0 0,-1 0,-19 0,20 20,0-20,-20 0,19 0,1 0,0 19,-20-19,0 0,19 20,-19-20,20 0,-20 19,0-19,20 20,-40-20,19 0,1 0,0 20,-20-20,0 19,-19-19,-1 0,0 20,0-20,-39 20,-1-20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15.4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12227 67,'-60'0,"1"-20,-1 20,1 0,-1-21,-19 21,-1 0,-19-20,0 20,0 0,-20 0,-1 0,1-21,-20 21,1 21,-1-21,-20 0,0 0,0 20,0 1,-19-21,19 20,-20-20,1 21,-1-1,20 1,-39-21,19 21,20-2,-19-19,-21 21,40-21,-19 20,-1-20,1 21,19-21,-20 20,20-20,1 0,-21 0,20 21,0-21,1 0,-1 0,0 21,0-21,20 0,-39 0,39 0,-20 20,20-20,-20 0,0 0,20 0,-19 0,-1 0,20 0,-20 0,20 0,-20 0,20-20,-19 20,19 0,0-21,-20 21,20 0,0-21,-20 21,20 0,-19 0,19-20,0 20,0 0,0-21,-20 21,20 0,20-20,-20 20,0 0,0 0,20 0,0 0,20 0,-20-21,19 21,1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30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20,'80'0,"-1"0,-19 20,19-20,0 0,1 20,-1-20,1 20,19-20,0 20,0-20,1 20,19-20,0 20,0-20,0 20,20-20,0 0,20 20,-21-20,21 0,0 0,0 0,0 20,19-20,1 0,-1 0,1 0,0 0,19 0,-19 0,-1 0,21 0,-20 0,-1-20,1 20,-1-20,1 20,19-20,-19 20,0-20,-1 20,21-20,-40 0,19 20,21-20,-41 20,21 0,0-20,-21 20,-19-20,40 20,-20 0,0 0,-1 0,1-20,0 20,0 0,-1 0,-19 0,20 0,-20 0,20 20,0-20,-20 0,-1 0,21 0,-20 0,20 0,0 0,-20 0,19 20,-19-20,20 0,-20 0,0 20,20-20,-20 0,19 20,-19-20,0 0,20 20,-20-20,0 0,0 0,0 0,0 0,0 20,0-20,0 0,-1 0,1 0,-20 0,20 20,0-20,-20 0,20 0,-20 0,1 0,18 0,-18 0,-1 0,0 0,0 0,0 20,0-20,0 0,0 0,0 0,20 0,-20 0,0 0,0 0,0 0,20 20,-20-20,1 0,18 20,-18-20,18 20,-18-20,-1 19,20-19,-20 20,0-20,0 20,-20 0,20-20,-20 20,20 0,-39 0,19-20,-20 20,-19-20,0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6:32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2879 41,'-99'-20,"40"20,-21-20,1 20,19 0,-39 0,19 0,-19 20,0-20,-21 20,21-20,-20 20,-20-1,20-19,-19 20,-1-20,0 20,19-20,-39 0,40 0,-20 0,20 0,-20 0,20 0,19 20,1-20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7:00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0 357,'119'0,"-60"20,1-20,19 19,-19-19,-1 0,21 0,-21 19,1-19,19 20,-19-20,19 20,0-20,-19 0,19 20,1-20,19 0,-20 20,1-20,-1 0,20 0,-19 19,19-19,0 0,-19 0,19 0,0-19,0 19,0 0,1-20,19 0,-20 20,0-20,0 20,20-20,-19 20,-1-19,0 19,20-19,-20 19,1-20,19 20,-20-20,20 20,-20-20,20 20,-19-19,-1 19,0-20,20 20,0-20,-20 20,1 0,-1-20,0 20,0-20,20 20,-39 0,19 0,0-19,0 19,20 0,-19-20,-21 20,20 0,1 0,-1 0,0-20,0 20,0 0,-19 0,19 0,-20 0,21 0,-1 0,0 0,-20 0,1 0,-1 0,20 0,-19 0,-1 0,1 0,-1 0,-20 0,1 0,19 0,-19 0,19 0,1 0,-21 0,1 0,-1 0,1 0,-1 0,21 0,-41 0,21 0,0 0,-1 0,1-20,-21 20,21 0,-21 0,1 0,20 0,-21 0,1 0,0 0,-1 0,21 0,-20 0,-1 0,1 0,0 0,19 0,-19-19,0 19,-1 0,1 0,0-19,-1 19,1-20,0 20,0 0,-1 0,1-20,0 20,-1 0,1 0,0 0,-1 0,1 0,0 0,19 0,1 0,-21 0,21 0,0 0,-1 20,20-20,-19 0,19 0,-19 0,19 20,-19-20,19 0,-19 0,19 19,0-19,1 0,-1 0,1 0,19 0,-20 0,1 0,19 0,0 0,0 0,1 0,-1 0,0 0,0 0,20 0,0 0,-19 0,-1 0,20 0,0 0,0 0,-20 0,0 0,21 0,-1 0,0 0,0 0,0-19,0 19,0 0,0 0,0-20,0 20,-20 0,40-20,-20 20,0 0,-19-20,19 20,20 0,-20-20,0 20,-20 0,20-19,0 19,20 0,-40 0,20 0,-19 0,19 0,-20 0,0 0,0 0,-19 0,-1 19,-19-19,19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7:02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10377 458,'-199'-59,"80"39,0-20,-20 21,20-1,-20 0,20 0,-20 0,-19 20,19-20,0 0,0 20,-20-19,0 19,21-20,-21 20,0 0,0-20,0 20,1 0,-1-20,0 20,1-20,-1 20,0 0,0 0,0-20,1 20,-21 0,20 20,1-20,-1 0,0 0,-19-20,19 20,-20 0,1-19,-1 19,0-20,21 20,-21-20,0 20,1-20,19 20,-19 0,-1 0,20 0,-19 0,-1 0,20 0,1 0,-1 20,-20 0,20 0,21-1,-41 1,0 0,21 0,-21 20,0-21,-19 1,19 20,-19 0,-1-20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8:03.0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0,'39'0,"1"0,-20 0,20 0,-1 0,-19 0,20 21,-1-21,1 0,0 0,0 0,-1 0,21 22,-21-22,21 0,-20 0,19 0,21 0,-21 0,21 0,-21 0,20 0,1 0,-1 0,1 0,-1 20,0-20,1 0,-1 0,0 0,21 0,-21 0,0 0,1 0,-1 0,1 0,19 0,-20 0,20 21,1-21,-1 0,0 0,0 0,1 0,-1 0,20 0,-20 0,0 0,1 22,-1-22,20 0,-20 0,20 0,-20 0,20 0,1 0,-1 0,0 0,0 0,-20 20,40-20,-20 0,0 0,0 0,0 0,20 0,-20 0,-20-20,21 20,18 0,-19 0,1-22,18 22,-18 0,18-21,-18 21,-1 0,0-20,20 20,-20 0,20-22,0 22,-20 0,0 0,20 0,0 0,-20 22,0-22,20 20,19-20,-19 21,0-21,0 22,20-22,-20 20,0-20,19 21,1 0,0-21,0 21,0 0,-1 1,1-1,-20-1,20 2,-20-2,0-20,-20 21,0-21,0-21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09.4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16826 117,'-59'0,"-21"0,1 0,-1 0,1 0,-20 0,19 0,-19 0,-20 0,-20-20,20 20,-20 0,0-20,-19 20,19 0,-20 0,0-20,-19 20,19 0,-20 0,1-19,-1 19,1 0,-1 0,-20 0,1 19,0-19,-1 0,-19 0,0 20,-1-20,1 0,0 0,-1 20,-19-20,20 0,-20 0,20 20,-1-20,-39 0,40 20,-40-20,20 0,0 19,-20-19,20 19,-20-19,20 0,0 20,-1-20,1 0,-20 0,20 0,0 0,-20 0,40 0,-40 0,40 0,-40 0,20 0,-1-20,1 20,20-19,0 19,-20-19,-1-1,21 0,0 0,-20 20,19-20,-19 1,0 0,0 19,0 0,-20-20,20 20,0 0,0 20,-20-20,20 0,19 19,1 0,20-19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9:01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0-1,'39'0,"1"18,-20-18,0 0,0 0,-1 0,21 0,0 0,-1 0,1 0,0 0,0 0,19 19,-19-19,19 0,1 0,-1 0,1 0,0 18,19-18,-20 0,21 0,-1 18,-19-18,19 0,1 0,-1 18,0-18,1 0,-1 0,20 0,-19 0,19 0,-20 0,21 18,-21-18,20 0,0 0,1 0,-1 0,0 0,0 0,1 0,19 0,-20 0,20 0,-20 0,20 18,0-18,1 0,-1 0,0 0,0 0,0 0,20 0,-20 0,0 0,0 0,20 0,-20 0,0 0,20 0,-20 0,0 0,20 0,-20-18,0 18,20 0,-20 0,20 0,-20 0,0-18,20 18,0 0,-20 0,20 0,-20 0,20 0,0-18,-20 18,20 0,-20 0,40 0,-40 0,20 0,-21 0,21 0,0 0,0 0,0 0,-20 0,40 18,-40-18,0 0,20 0,0 0,0 0,-20 0,20 0,-20 0,20 0,0 0,-20 0,0 18,20-36,-20 18,20 0,-20 0,20 0,0 0,-20 0,20 0,-20 0,20 0,0 0,-20 0,20 0,-20 0,20 0,-20 0,0 0,20 0,-20 0,0-18,20 18,-20 0,20 0,-20 0,20 0,-20-18,20 18,-20 0,0 0,20-18,0 18,-20 0,20-19,-20 19,20 0,0-18,-20 18,0 0,0 0,0 0,-19 0,19 18,-20-18,-20 19,21-19,-21 18,0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9:03.2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5039 141,'-80'0,"21"0,-1 0,-19 0,0 0,19 0,-19 0,-1 0,1 0,-20 0,0 0,0 0,-1 0,-19 0,20 0,-20 0,0 0,0 0,0 0,0-20,0 20,0 0,0-20,-20 20,20 0,-20 0,20-20,-20 20,20 0,-19-20,19 20,-20 0,20-20,-20 20,0-21,0 21,0-20,0 20,-19 0,19 0,20 0,-20 0,0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06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4761 216,'179'0,"-59"19,-1-19,21 0,-21 0,1 0,19 0,-39 19,39-19,-19 0,-1 0,-19 20,20-20,-1 0,1 0,-21 0,21 0,-21 19,21-19,-21 0,21 20,-20-20,-1 0,1 19,-1-19,1 0,0 0,-21 0,1 20,0-20,19 0,-19 0,0 0,-1 19,-19-19,20 0,-20 0,-21 0,21 0,0 0,0 0,-1 0,1 0,-20 0,0 0,20 0,-40-19,19 19,-19 0,20-20,0 20,-20 0,20 0,0 0,-1-19,1 19,0 0,0 0,0 0,-20 0,20 0,-1 0,1 0,0-20,0 20,0 0,0 0,-1 0,-19 0,20 0,-20-19,0 19,20 0,-60 0,-20 0,20 0,-20-20,1 20,-21 0,0 0,0-19,1 19,-1 0,-20-19,20 19,-19 0,-1-20,0 20,1 0,-1-19,0-1,-19 20,-1-19,0 19,1-20,-1 20,1-19,-21 19,20 0,-19-19,19 19,-19 0,-1-20,1 20,19 0,-19-19,-1 19,1 0,-1-20,0 20,1 0,-1 0,-19 0,19-19,1 19,-1 0,1 0,-21 19,21-19,-1 0,1 0,-1 0,1 20,-21-20,21 0,19 0,-19 0,-1 19,-19-19,19 0,21 20,-21-20,-19 0,19 0,1 19,19-19,-20 0,1 0,19 19,-19-19,-1 0,21 0,-21 20,20-20,-19 0,-1 0,21 19,-21-19,21 0,-1 0,-19 20,19-20,0 0,1 0,-1 0,1 0,-1 0,20 0,-19 0,-1 0,20 0,1 0,-1 0,0 0,1 0,-1 19,0-19,20 0,1 0,-1 0,20 0,-20 0,21 0,-21 0,20 0,0 0,0 0,0 0,1 0,19 20,-20-20,20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09.1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0 122,'119'0,"-19"-20,19 20,0 0,-20 0,0-19,20 19,-19 0,19 0,-20-20,20 20,-20 0,20-18,-20 18,21 0,-21-20,0 20,20 0,-20 0,20-19,-19 19,19 0,-20 0,20 0,0 0,-20 0,0 0,21 0,-21 0,0 0,0 0,0 0,21 0,-21 0,0 0,20 0,-20 0,1 19,-1-19,-20 0,20 0,1 0,-1 0,0 0,0 0,1 20,-1-20,0 0,0 18,0-18,-19 0,19 0,-20 0,21 20,19-20,-20 0,0 19,-19-19,19 0,-20 0,20 0,1-19,-21 19,0 0,1 0,19 0,0 0,1 0,-21 19,20-19,-19 0,19 0,-20 0,20 0,-19 20,19-20,-39 0,39 19,-20-19,1 0,-1 20,0-20,1 18,-1-18,-19 0,-1 20,1-20,-1 0,-19 0,0 19,-1-19,-19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10.2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11191 177,'-60'0,"1"-19,-1 19,21-19,-41 0,1 19,0-18,-1 18,1 0,-20-20,19 20,1 0,-20 20,19-20,-19 0,0 0,0 18,-1-18,-19 0,20 19,-20-19,20 19,-20-19,20 0,-40 0,20 19,0-19,0 0,0 0,-20 0,20 0,-20 0,20 0,0 0,-20 0,0 0,0 0,20 0,-40 0,20 19,0-19,0 0,1 0,-1-19,-20 19,20 0,-20 0,1 0,19-19,-20 19,20 0,-20-19,1 19,19 0,-20-19,20 19,-20 0,20-18,-19 18,-1-20,20 20,-20-19,20 19,1-19,-1 19,0-19,0 19,0-18,0 18,0 0,0 0,0 0,20 0,-20 0,1 0,-1 0,20 0,-20 0,20 18,-20-18,20 19,0-19,-20 19,20-19,0 19,0 1,0-2,19-18,21 19,0-19,-1 19,21-19,19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32:11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0 122,'39'0,"-19"0,20 0,0 0,-1 0,21 0,-20 0,19 0,1 0,-1 0,21 0,-21 0,20-15,1 15,-1 0,20 0,-19 0,19 0,0 0,0 0,-19 0,19 15,0-30,0 15,1 0,-1 0,0 0,0 0,20 0,-20-16,1 16,-1 0,20 0,-20 0,20 0,0 0,0-17,0 17,-19 0,19 0,0 0,0 0,0 0,0 0,0 0,0 0,0 0,0 0,0 0,20 0,-20 0,0 0,0 0,0 0,20 0,-20 0,0 0,20 0,0 0,-20 0,0 0,20 0,0 0,-20 0,0 0,20 0,0 0,0 0,-20 0,20 0,-1 0,1 0,-20 0,0 0,20-16,0 16,0 0,-20 0,20 0,0 0,0 0,0 0,0 0,19 0,-19 0,20 16,-20-16,20 17,-20-1,19-1,-19 1,0-16,20 16,-40 0,-20 0,20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1:59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18,'59'0,"21"0,19 0,-20 0,40 0,0 0,0 0,1 0,-1-19,20 19,-1 0,1 0,20 0,-20 0,20 0,-1 0,1 0,-20 0,20 0,0 0,-1 0,1 0,-20 19,40-19,-21 0,1 0,0 0,0 20,-1-20,-19 0,20 0,0 0,0 19,-1-19,-19 0,20 0,0 0,-1 0,-19 0,40 20,-40-20,20 0,-1 0,1 0,-20 0,0 0,20 0,-1 0,-19 0,0 0,20 0,-20 0,20 0,-20 0,-1 0,1 0,20 0,-40 0,20 19,0-19,20 0,-40 0,20 20,19-20,-19 0,0 20,0-20,0 0,0 19,0-19,0 0,0 0,0 19,19-19,-19 0,0 0,0 0,20 21,-20-21,0 0,0 0,-1 0,21 0,-20 0,0 19,20-19,-20 0,0 0,0-19,-1 19,21 0,-20 0,0 0,20-21,-20 21,0 0,-1 0,1 0,0-19,0 19,0 0,0-19,0 19,0 0,0 0,0 0,0 0,19-20,-19 20,0 0,20 0,-20-20,19 20,-19 0,0 0,20-19,0 19,-20 0,0 0,-1 0,1-20,0 20,-20 0,0-19,1 19,-1 0,-20 0,0 0,-20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01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0,'99'0,"-20"20,1-20,-1 20,20-20,-19 20,19-20,20 0,-20 19,20-19,0 20,0-20,1 0,-1 0,20 0,-20 20,20-20,-1 0,1 0,0 0,20 0,0 0,-20 0,39 0,-19 0,0 0,0 0,19 0,1 0,-1 0,1 0,0 0,-1 20,1-20,19 0,-19 0,0 0,19 0,1 0,-21 0,21 0,-1 0,-19 0,39 0,-20 0,-19 20,39-20,-19 0,-1 0,21 0,-21 0,0 0,21 0,-21 0,21 0,-1 0,-20 0,1 0,19 0,-19 0,19 0,-20-20,21 20,-21 0,20-20,-19 20,-1 0,21-20,-21 20,1 0,-1 0,0-20,1 20,-20 0,19-19,-19 19,19 0,-19 0,-1 0,1 0,-20 0,19 0,1-20,-20 20,19 0,-19 0,20 0,-21 20,21-20,-40 0,20 0,19 19,-19-19,-20 0,40 0,-21 0,21 0,-20 20,0-20,19 20,-39-20,20 20,0-20,19 20,-39-1,40 1,-20 0,-1 0,-19 0,0 19,0-19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03.6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94,'20'0,"19"0,1-19,0 19,-1 0,1 0,20 0,-1 0,1 0,19 19,-19-19,19 0,0 20,-19-20,39 0,-19 19,-1-19,20 0,0 0,20 0,-19 0,19-19,0 19,20 0,-20 0,20-20,0 20,19 0,-19-19,20 19,20-18,-20-2,19 20,1-19,-1 19,21 0,-1-19,-19 19,19 0,21 0,-21 0,1 0,19 0,-20 0,21 0,-1 0,-20 0,21 0,19 0,-20 0,1 19,19-19,0 19,20-19,-20 20,20-2,0 1,20 1,0-1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52.1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0 338,'79'-20,"-19"20,0-20,-1 20,1-20,19 20,-19 0,19 0,-20 0,21-20,-1 40,20-20,1 0,-1 0,0 0,0-20,20 20,1 0,18 0,-18 0,18 0,-19-19,20 19,0 0,20 0,-20-20,20 20,-20 0,39-20,-19 20,0-20,-20 20,39 0,-19-20,0 20,0 0,-1-20,1 20,0-20,0 20,19-20,-19 20,-20 0,40-19,-21 19,1 0,-20-20,20 20,0 0,-1-20,-19 20,20 0,0-20,-20 20,0 0,19 0,-19 0,0-20,0 20,20 20,-40-20,20 0,-20 0,20 0,0 0,-20 20,0-20,20 0,0 0,-20 0,0 20,0-20,0 0,20 0,-20 20,0-20,0 0,0 0,0 19,0-19,-19 0,19 0,-20 0,0 20,-19-20,-1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32.3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2425 79,'-79'-19,"19"0,1-1,-1 1,0 19,-19 0,-1 0,1 0,-21 0,1 0,0 0,-40 19,19-19,1 0,0 0,-20 20,0-20,19 0,-19 0,20 19,-20 0,0 1,-1-1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53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84,'59'0,"1"0,-1-19,1 19,19 0,1-19,-1 19,0 0,1 0,19 0,0 0,0 0,20 0,0 0,0 0,0 0,0 0,40 0,-20 0,0 0,0 0,20-20,-1 20,1 0,-20 0,40-19,-21 19,1 0,0 0,19 0,-19 0,0 0,-1 0,21 0,-20 19,-1-19,21 0,0 0,-21 0,1 0,20 0,-21 20,-19-20,0 19,20-19,-20 19,-20 0,0-19,0 20,-20 18,0-19,-19 1,-1-1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22:54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5657 20,'-59'0,"19"-20,-19 20,-1 0,-19 20,-21-20,1 0,0 0,0 0,-40 20,0-20,0 0,-20 19,0-19,0 0,-20 0,21 19,-21-19,-20 0,21 0,-1 0,1 0,0 0,-1 0,0 0,-19-19,19 19,-20-19,21 19,-21 0,1 0,19 0,-39 0,39 0,0 19,-19 0,19-19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4:59.988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88 123,'0'40,"0"-20,20-1,-20 21,20 0,-20-1,20 21,-1-1,1 0,-20 1,20-1,0 0,0 21,0-21,0 0,-20 1,20-1,-20-19,19-1,-19 1,0 0,0-21,0-38</inkml:trace>
  <inkml:trace contextRef="#ctx0" brushRef="#br0" timeOffset="500">8 183,'-19'-20,"19"0,19 0,21-19,0 19,0 0,-1 0,21 1,0 19,-1 0,1 0,0 19,-1 1,-19 20,0-21,-1 21,-19 0,-20-1,0 21,-20-1,1-19,-21 19,20 0,-20-19,0 0,1-1,-1-19,20 0,60-1,0-38,-1 19,1-20,20 20,-1 0,1 0,0 20,-1-20,-19 39,0-19,-1 20,1 19,-20-19,-20 19,0-19,-20 19,0-19,0-1,-19 1,-1-1,-20-19,1 0,-21 0,1-20,-1 0,21 0,-21 0,20 0,1 0,19-20,20 20</inkml:trace>
  <inkml:trace contextRef="#ctx0" brushRef="#br0" timeOffset="1300">1201 717,'-20'59,"0"-19,0 19,0 1,20-21,-19 21,19-21,0 1,19-20,1 0,0-20,20 0,0 0,-1-20,1 0,0 0,0-19,-20 19,19-20,-19 1,0-1,0 0,-20 1,0 19,0 0,20 60,-20-1,0 1,20 0,-20-1,20 1,-1 19,-19-19,20-1,0 1,0-20,0-1,0 1,0-40,-20-19</inkml:trace>
  <inkml:trace contextRef="#ctx0" brushRef="#br0" timeOffset="1870">1777 262,'20'20,"-20"19,0 1,20 19,0 20,-20-19,20 19,-20 0,0-20,20 1,-20-1,0 1,0-21,0-19,19 0,-19-60,0 1,0-1,20 0,-20 1,20-1,0 20,0-19,20 39,-20-20,19 0,1 20,-20 20,20 0,19 0,-19-1,0 21,0 0,-1-1,-19 21,0-21,0 21,-20-21,20 1,-40-1,0-19,-20 20,1-21,-1 1,-20-20,20 0,-19 0,19-20,0 20,20-39,-19 19</inkml:trace>
  <inkml:trace contextRef="#ctx0" brushRef="#br0" timeOffset="2540">2393 262,'20'20,"-20"19,20 21,0-1,0 20,-20 0,20 0,0 1,-20-1,0 0,19-20,-19 1,0-21,0 1,0 0,0-80,0 0,20 1,-20-1,20 1,0-1,0 0,20 21,-20-1,19 0,1 20,0 0,-20 20,19 0,1 19,0 1,-20-1,0 1,0 0,-20 19,0-19,0-1,-20 1,0-1,-20-19,0 0,1 0,-1-20,-20-20,20 20,1-20,-1 0,0 0,20 1,-19-21</inkml:trace>
  <inkml:trace contextRef="#ctx0" brushRef="#br0" timeOffset="3190">2930 262,'20'20,"0"19,0 1,-1 19,1 20,0 1,0-1,-20 0,20 0,-20 20,0-20,0 0,0 1,20-21,-20-20,0 1,0-20,0-20</inkml:trace>
  <inkml:trace contextRef="#ctx0" brushRef="#br0" timeOffset="3500">3288 1014,'59'40,"-39"-40,20 19,-20-19,20-19,-1-1,1 0,-20 0,20-19,-20-1,-1-19,-19 19,0 20,-19-19,-1 39,-20 0,20 0,-40 19,21 21,-1 0,0 19,20 0,0 1,1-1,-1-19,40-1,-1 1,1-20,20 19,-20-39,20 20,19-20,-19 0,20-20,-21 20</inkml:trace>
  <inkml:trace contextRef="#ctx0" brushRef="#br0" timeOffset="3960">4341 638,'-40'-20,"0"40,1-20,-21 20,20-1,-19 1,19 0,20 0,0 0,20-1,0 1,20 20,20-20,0-1,19 21,1-20,-1 19,21 1,-20 0,-1-1,1-19,-20 20,-1-1,-19-19,-20 0,0-1,-40 21,1-40,-21 20,0-20,1 0,-21 0,21 0,-1 0</inkml:trace>
  <inkml:trace contextRef="#ctx0" brushRef="#br0" timeOffset="4820">644 1924,'239'-39,"-80"19,40 0,-1 0,41 1,-1-1,1 20,-1 20,1-1,-1 1,-19 40,0-21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16.748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795 0,'-20'0,"0"0,-19 0,-1 0,-20 20,1 0,-1 0,-19 0,-1 19,1-19,-1 20,21 0,19-21,0 1,20 20,0-20,40 0,0 0,20-20,19 19,1 1,20 0,19 0,-20 0,21 19,-1 1,0 0,-19 0,-1 19,-19-19,-21 19,1 1,-20-20,0-1,-40 1,0-20,-39 19,-1-19,-19 0,19-20,-39 20,19-20,1 0,19-20,1 20</inkml:trace>
  <inkml:trace contextRef="#ctx0" brushRef="#br0" timeOffset="591">1331 496,'-39'40,"-1"0,-20 19,21 1,-1-20,20 19,0-19,40-20,0 19,20-19,-1-20,41 20,-21-40,21 20,-21-20,1 1,0-21,-21 0,-19 0,-20 1,-20-1,0 0,-19 21,-21-1,0-20,21 20,-1 0</inkml:trace>
  <inkml:trace contextRef="#ctx0" brushRef="#br0" timeOffset="991">1609 20,'0'40,"0"-20,0 19,20 21,-20-1,20 1,0 19,20-19,-20 39,-1-19,1-1,20-20,-20 1,0 0,0-41,0 21,-1-40</inkml:trace>
  <inkml:trace contextRef="#ctx0" brushRef="#br0" timeOffset="1341">2046 695,'20'59,"0"-19,0 0,0 0,0-1,0-19,-1 0</inkml:trace>
  <inkml:trace contextRef="#ctx0" brushRef="#br0" timeOffset="1511">1987 496,'-40'-19,"20"-21,0 0</inkml:trace>
  <inkml:trace contextRef="#ctx0" brushRef="#br0" timeOffset="1741">2603 556,'-20'20,"0"20,-20-21,0 21,1 0,-21 19,20-19,21 0,-21 19,40-19,20 0,0-21,19 21,21-20,-1 0,1-20,0 0,-1-20</inkml:trace>
  <inkml:trace contextRef="#ctx0" brushRef="#br0" timeOffset="2041">2523 238,'-20'-19,"20"58,20 1,0 20,0-1,0 20,19 21,1-1,0 0,-20 0,20-19,-1-1,-19 0,20-19,0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52.15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0 789,'40'0,"-20"0,0 0,19-20,-19 1,20-1,-20 0,19-19,1-1,0 1,-1-1,1-19,-20 20,20-21,-21 1,1 20,-20-20,0 19,0 1,0 19,-20 0,-19-19,19 58,0-19,-20 40,1-1,-1 1,20 19,-19 0,19 20,20 0,0-20,0 1,20 18,-1-18,21-21,0 1,19-21,-19 1,0-20,-1 0</inkml:trace>
  <inkml:trace contextRef="#ctx0" brushRef="#br0" timeOffset="570">714 158,'40'59,"-20"-20,39 1,-19 19,20-20,-1 1,1-1,-1 1,-19-1,19-19,-19 0,0-20</inkml:trace>
  <inkml:trace contextRef="#ctx0" brushRef="#br0" timeOffset="830">1111 20,'-20'78,"20"-18,-20 19,20-20,0 20,0 19,-19-19,-1 0,0-20,20 20,-20-39,0-1,20 1,-20-40</inkml:trace>
  <inkml:trace contextRef="#ctx0" brushRef="#br0" timeOffset="1130">1587 59,'-39'39,"19"1,-20 19,20 0,-19 1,19-1,20 0,-20 20,40-20,0 0,-1-19,21-1,0 1,-1-21,21-19,-1 0,-19-19,20-21,-21 1,1-20,0-1,-21 1,-19 0,0 0,-19-20,-1 20,-20-1,0 21,1-20,-1 19,0 21,1-1</inkml:trace>
  <inkml:trace contextRef="#ctx0" brushRef="#br0" timeOffset="2619">2222 335,'40'0,"-21"0,1 0,20 0,0 0,-1-19,21 19,-20 0,-1 0,21 19</inkml:trace>
  <inkml:trace contextRef="#ctx0" brushRef="#br0" timeOffset="2940">2301 552,'60'20,"-20"-20,-1 0,21 0,-1 0,1 0,-21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55.93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21 0,'-20'40,"20"-20,0 21,0 19,0 0,0-19,0 19,0 21,20-21,-1 1,1-21,0 20,20-20,-21-19,21-1,-20-20,20 0,-21-20,1-21,0 1,0 0,-20-21,20 1,-20 20,0-21,19 21,-19 0,0 20,0-21,0 82,20-21,-20 20,0 20,20-19,0 19,0-20,0 21,-1-21,21 0,-20 1,19-1,1-20,0-20,-1 20,-19-40,20 0,-20 0,19-21,-19 1,-20-20,20-1,-20 1,0 0,-20-1,20 1,-20-1,20 1,-20 20,20-1,0 1</inkml:trace>
  <inkml:trace contextRef="#ctx0" brushRef="#br0" timeOffset="710">1289 101,'-20'20,"-20"-20,21 20,-21 0,0 0,20 0,1 21,-1-1,20 0,0 0,20 1,-1-21,21 20,0-40,-1 20,21-20,-21-20,-19 0,20-20,-20-1,0 1,-1 0,-19 0,-19 19,19-19,-20 20,0 0,0 60,20 0,0 21,20-1,0-19,0 19,-1 0,1-19,0-1,0-20,0 0</inkml:trace>
  <inkml:trace contextRef="#ctx0" brushRef="#br0" timeOffset="1230">1646 483,'19'20,"1"21,0-21,0-60,-40-1,20 1,-20 0,0-1,1 1,19-20,0 19,0 1,0 20,19 0,1 0,20 20,-1 20,1-20,0 20,-1-20</inkml:trace>
  <inkml:trace contextRef="#ctx0" brushRef="#br0" timeOffset="1580">2141 483,'20'41,"-20"-21,0 0,0 0,0-40,0-20,0 19,0-19,0 0,0 0,20-1,-20 1,39 20,-19 20,20 0,-21 20,1 20,20 1,-20-1,-20 0,20 21,-20-21,0 0,0-20,-20 0,20-60,0 0,0 0,20-21,-1 21,1 0,0-1,20 1,-21 20,21 0,0 0,-20 20,19 0,-19 20,20 0,-21 20,1 0,20 1,-20 19,-20 1,19-21,1 20,0-20,-20 1,0-1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5:59.24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64 615,'20'19,"19"-19,-19 0,20 0,-1-19,20-21,-19 20,0-20,0 1,-21 0,1-2,-20 2,0 19,0-20,-39 20,19 20,-40-18,0 36,21 2,-20 20,0 0,19 0,0 19,21 0,19 2,0-3,19 1,1 2,20-22,19 0,1-19,-2-20,2 0,0-20,-1 0</inkml:trace>
  <inkml:trace contextRef="#ctx0" brushRef="#br0" timeOffset="430">658 317,'20'60,"-20"0,20 18,-20-18,19-1,-19 1,20 0,-20-21,0 0,0-19,-20-59,20 0,0-22,0-18,20 20,-20 19,20-19,0 0,20 19,-21 0,20 20,2 0,-22 20,1 20,0 0,0 20,0 0,-1-1,-19 20,0 1,0-1,0-19,0-1,0 2,20-21,-20-20</inkml:trace>
  <inkml:trace contextRef="#ctx0" brushRef="#br0" timeOffset="900">1470 357,'-40'20,"1"20,-1-20,1 19,-1 0,20 1,0 1,20-3,20 22,0-21,0-18,39 18,-19-39,-1 20,20-20,-19-20,0 1,-20-22</inkml:trace>
  <inkml:trace contextRef="#ctx0" brushRef="#br0" timeOffset="1180">1470 0,'19'59,"-19"1,20 19,0 0,-20 1,20 0,0-2,0 3,-20-23,20-18,-1-1,-19-18,20-1</inkml:trace>
  <inkml:trace contextRef="#ctx0" brushRef="#br0" timeOffset="1400">1906 377,'-20'19,"0"22,20-2,-20 20,20-19,20 0,0 19,0-20,19-19,1 21,19-22,0-19,1 0,-20-19,-1-22,1 2,-20-1,-20-18,0 17,-20 1,-20-19,1-1,-1 21,-20-21,1 22,20-3</inkml:trace>
  <inkml:trace contextRef="#ctx0" brushRef="#br0" timeOffset="1920">2599 357,'59'0,"1"0,-21 0,1 0,0 0,19 0</inkml:trace>
  <inkml:trace contextRef="#ctx0" brushRef="#br0" timeOffset="2130">2658 535,'60'0,"-21"20,21-20,19 0,-20 0,1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4:46:01.651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295 258,'0'-20,"-20"20,-20 20,20 0,-19 20,-1 20,0-20,0 38,1-18,19 0,20 19,20-19,0 0,-1-20,21-20,20-1,-1-19,21 0,-1-19</inkml:trace>
  <inkml:trace contextRef="#ctx0" brushRef="#br0" timeOffset="290">652 516,'-40'80,"20"-40,0-1,20 21,20-20,0 0,20 0,0-20,19-1,1 1,-1-20,1-20,-21 1,1-21,0 0,-20-20,-20 0,-20 1,0-1,-20 20,0 0,-19 2,19-2,1 20,-1-20</inkml:trace>
  <inkml:trace contextRef="#ctx0" brushRef="#br0" timeOffset="650">1108-1,'0'40,"0"0,0 40,0-21,0 21,0 0,20-2,-20 2,20-20,0 0,0-1,-20-19,19-20,1 0</inkml:trace>
  <inkml:trace contextRef="#ctx0" brushRef="#br0" timeOffset="970">1664 556,'-40'0,"0"0,1 0,-1 20,0 20,21-20,-1 19,0 1,20 0,20 0,19 0,1 0,0-40,19 19,1-19,19-19,-19-21</inkml:trace>
  <inkml:trace contextRef="#ctx0" brushRef="#br0" timeOffset="1250">1704 39,'-20'80,"20"-20,0 19,20 21,19-2,1 2,-20 0,19-21,1 21,0-41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19:09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44,'59'-20,"1"0,-21-1,21 21,-20 0,-1 0,21 0,-21 21,-19-21,20 0,0 20,19-20,-19 0,0 0,-1 0,1 20,20-20,-21 0,1 0,19 0,-19 0,20 0,-21 21,1-21,20 0,-21 0,1 0,0 0,19 0,-19 0,0 0,19 0,-19 0,0 0,19 0,-19 0,19 0,-19 0,20 0,-21 0,21 0,-1 0,-19 0,20 0,-1 0,1 0,-1 0,1 0,-1 0,1 0,-1 0,1 0,-1 0,21 0,-21 0,21 0,-21 0,21 0,-1-21,0 21,-19 0,19 0,1 0,-1 0,0 0,1 0,-1 0,1 0,19 0,-20 0,20-20,-19 20,19 0,-20 0,21 0,-1 0,0-20,-20 20,20 0,0 0,0 0,0 0,1 20,-1-20,0 0,0 0,1 0,-1 20,0-20,0 0,0 21,21-21,-21 0,20 20,-20-20,20 0,0 21,0-21,-19 0,19 20,0-20,0 0,0 21,0-21,20 0,-20 20,0-20,20 0,-20 21,20-21,-20 0,20 0,-20 20,20-20,-20 0,20 0,0 21,-20-21,20 0,-20 0,20 0,-20 0,20 0,0 0,-20 0,20 0,0 0,-20 0,0 0,20 0,-20 0,20 0,-20 0,20 0,-20 0,0 0,20 0,-20 0,20 0,-20 0,20 0,0 0,-20 0,20 0,-20 0,0 0,20 0,-20 0,0 0,20 0,0 0,-20 0,20 0,-20 0,20 0,-1 0,-19 0,20 0,-20-21,20 21,-20 0,0 0,0 0,0 0,0 0,0 0,0 0,0 0,-20 21,21-21,-1 0,-20 0,0 21,0-21,1 21,19-21,0 0,-20 20,20-20,-20 21,20-21,-19 20,19-20,-20 0,0 21,-20-21,41 0,-21 0,20 20,-20-20,0 0,-19 0,19 21,-20-21,21 0,-41 20,1-20,-1 0,1 21,-1-21,-19 20,19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19:11.4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4740 0,'-138'0,"19"0,0 0,0 21,0-42,0 21,0 21,-20-21,20 0,-20 0,20 0,-20 0,0 0,0 0,20 0,-20 0,1 0,-1 0,0 0,0 0,-20 0,21 0,-21 0,20 0,0 0,-20 0,1 0,19 0,-20 0,1 0,-1 21,20-21,-20 20,-19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46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0,'59'21,"1"-21,19 20,21-20,-1 0,20 0,20 0,0 20,20-20,0 0,20 20,0 1,19-1,20-20,0 19,-19-19,39 20,-19 1,-21-1,1 0,-1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19:39.6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0-1,'79'0,"20"20,-19-20,-1 20,0-20,21 0,-1 19,0-19,0 0,1 0,19 0,-20 20,20-20,0 0,0 0,0 0,0 0,20 0,-20 0,20 0,-20 0,20 0,0 0,0 0,-20-20,20 20,0 0,0 20,0-20,-1 0,0 0,21 0,-20 0,20 0,-1 0,-19 19,20-19,20 0,-21 20,1-20,20 0,-1 0,1 0,0 0,19 0,-39 0,39 20,-19-20,-1 0,1 0,-20 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0:53.8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79-1,'39'38,"-19"-19,-20 19,-20-19,0-19,1 0,-1 0,-20-19,20 0,40 0,0 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1:12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87,'60'-19,"-20"19,19 0,-19-17,19 17,1-18,19 18,-19 0,19-19,-19 19,19 0,0 0,1 0,19 0,-20 0,21 0,-1 0,0 0,-20 0,20 0,1 0,-1 0,0 0,20 0,-20 0,1 0,-1 0,20 0,-20 19,0-19,20 0,-20 0,1 18,-1-18,0 0,20 0,-20 17,0-17,1 0,19 0,-20 19,0-19,0 0,1 0,-1 0,0 18,0-18,0 0,1 0,-1 0,0 18,0-18,0 0,1 0,-1 0,-20 0,20 0,1 0,-1 19,0-19,-20 0,21 0,-1 0,0 0,0 18,0-18,1 0,-21 0,20 0,0 0,0 17,1-17,-1 0,-20 18,20-18,1 0,19 0,-40 19,20-19,0 0,1 0,-1 0,0 0,0 18,0-18,1 0,-1 0,0-18,0 18,20 0,-39 0,19 0,0 0,0-19,20 19,-19 0,-1 0,0-18,20 18,-20 0,20 0,-20 0,20 0,1 0,-21 0,20 0,0-17,0 17,0 0,0 0,0 17,20-17,-20 0,0 0,20 0,0 0,-20 0,0 0,20 18,0-18,-20 19,0-19,-20 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1:44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140 60,'0'-20,"0"0,-20 0,0 20,0 0,60 20,-20-20,19 0,-19 0,20 0,-20 0,-60 0,0 20,1-20,-1 0,0 0,0 0,20 0,60 20,20-20,-20 0,19 20,-19-20,-20 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2:36.7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64,'158'0,"-78"0,-1 0,20 0,-19 0,19 0,0 0,-20 0,21 0,-21 0,20 0,0 0,0 0,-19 0,19-20,0 20,0 0,1-20,19 20,-20 0,20-20,0 20,0 0,0 0,0 0,0 0,0 0,0 0,0 0,0 20,20-20,-20 20,20-20,0 20,-20-20,20 20,-1-20,1 19,0 1,20-20,-20 20,0-20,-1 20,21 0,-20-20,20 20,-1-1,1 1,0 0,0 0,-1 0,21-20,-21 20,21 0,0-20,-1 0,-19 19,19-19,1 0,-1 20,1-20,19 20,-19-20,-1 20,1-20,-1 20,-19-20,0 20,0-1,-21-19,1 20,-20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7:24:33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10,'178'-20,"-39"20,-40 0,21 20,-1-20,19 21,-19 0,20-21,0 21,0-1,0-20,20 21,-20-21,0 0,19 21,1-21,0 0,-1 0,21 20,-20-20,19 0,1 0,-1 0,21 0,-40 0,39 0,-19 0,19 0,-20 0,21 0,-21 0,1 0,-20 0,19 0,-19 21,0 0,-20-21,0 21,-20-1,0 1,-20-21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02.6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410 296,'0'20,"20"20,-20-21,0 21,20-1,-20-19,0 19,20 1,-20-1,0-19,20 20,-20-1,0-19,0 0,0 19,0-19,0-40</inkml:trace>
  <inkml:trace contextRef="#ctx0" brushRef="#br0" timeOffset="780">490 138,'-20'-19,"0"19,0 0,-20 0,0 0,20 19,0-19,0 20,0 0,-20 0,20 19,0-19,-20 19,20 1,0-1,0 20,0-19,0 19,0 0,0-19,20 19,0 0,-20 0,40 1,-20-21,20 20,0-19,20-20,-20 19,20-19,0 0,20-20,-20 0,20-20,-20 20,0-20,0-19,0 19,0-20,0 21,-20-21,20 1,-20-21,0 21,0 0,0-21,0 1,-20 20,20-21,-20 1,0 0,0 0,0 19,-20-19,0 0,0 19,0 1,-20-1,0 21,0-1,0 0,0 20,0 0,0 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07.1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398 199,'0'-20,"20"-19,0 39,0-20,0 20,19-20,-19 20,0 20,0-20,0 20,-1 0,-19-1,20 1,-20 20,0-20,-20 0,20 0,-19 0,-21 20,0-20,80-20,-20 0,0 0,19 20,-19-20,20 20,-20-1,0 1,-1 0,1 20,-20-20,0 0,0 0,-20 0,1 0,-1 0,-20 20,20-21,-20-19,1 20,-1 0,0-20,1-20,19 20,-20-20</inkml:trace>
  <inkml:trace contextRef="#ctx0" brushRef="#br0" timeOffset="770">438 0,'-20'0,"-20"40,20-40,-19 20,19 0,-20 20,1 0,-1-21,20 21,-20 20,1-20,19 20,0-1,0-19,20 20,-20 0,20 0,20-1,-20 1,20-20,0 0,19 0,1 0,0-21,0 1,19 0,1-20,-1 0,1 0,-1-20,1 0,-21 1,21-1,-20-20,-1 0,1 0,-20 0,0-20,19 21,-39-21,20 0,-20 20,0-20,0 1,0-1,-39 20,19-20,0 20,-20 1,1-1,-21 20,20 0,-19 0,-1 20,1 0,-1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09.8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595 0,'0'40,"-20"0,0-1,20 1,-20 19,0 1,-19-1,19 20,0 1,-20-21,1 20,-1 0,0-19,20-1,-19 1,-1-21,0 21,1-21,19-19,0 20,0-20,0-20,1 0</inkml:trace>
  <inkml:trace contextRef="#ctx0" brushRef="#br0" timeOffset="440">1229 258,'0'-20,"-20"-20,0 21,-19-1,19 20,-20-20,1 20,-21 0,20 0,-19 20,19 0,1-1,19 21,0-20,0 19,0 1,20 19,0-19,0 0,0 19,0-19,0 19,20-19,-20 19,0-39,20 20,-20-21,0 21,0-20,-20 0</inkml:trace>
  <inkml:trace contextRef="#ctx0" brushRef="#br0" timeOffset="870">634 694,'40'-20,"0"20,-1 0,1 0,19-20,21 20,-21 0,20-20,-19 20</inkml:trace>
  <inkml:trace contextRef="#ctx0" brushRef="#br0" timeOffset="1090">1447 555,'-39'0,"-1"20,0-20,1 20,-1 19,0-19,20 20,-19-1,19-19,0 0,40 19,0-39,0 0,19 0,1 0,0-19,19-1,-39 0,20 0,-1 0,-19-19,0 19,-20 0,0-19,-20 39,0 39,20-19,0 0,0 19,0 1,0-20,20 0,-20 19,40 1,-1-40,-39 20</inkml:trace>
  <inkml:trace contextRef="#ctx0" brushRef="#br0" timeOffset="1590">1804 634,'-20'0,"1"40,-1-20,0-1,20 1,20 0,0 20,19-21,-19-19,20 20,-1-20,1 0,0 0,19-20,-19 20,0-19,-1 19,1-20,-20-20,0 20</inkml:trace>
  <inkml:trace contextRef="#ctx0" brushRef="#br0" timeOffset="1900">2260 278,'0'39,"0"-19,20 20,-20-1,20 21,0-21,0 21,-20-1,0-19,20-1,-20-19,0 20,0-20,19-1,-19 1,0-20</inkml:trace>
  <inkml:trace contextRef="#ctx0" brushRef="#br0" timeOffset="2240">2102 595,'39'19,"1"-19,20 0,-1 0,1 0,19-19,-20 19,21 0,-1-20</inkml:trace>
  <inkml:trace contextRef="#ctx0" brushRef="#br0" timeOffset="2460">2935 535,'-80'20,"21"0,19-20,0 20,1-1,39 1,39 20,1-20,0-20,19 19,1 1,-1 0,-19 0,19 0,-19 19,0-19,-20-20,-1 40,-58-21,-1 1,0-20,-19 20,19-20,-19 0,-1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16.4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322 278,'0'-20,"20"0,19 0,0 20,-19 20,0 0,-20 20,0-20,0-1,-20 1,0 20,1-20,-1-20,0 20,-19-20,78 0,-19 0,0 19,-1-19,1 20,19 0,-19 0,-20 20,19-20,1-1,-20 21,0-20,-20 20,1-21,-1 1,1 0,-21 0,1-20,19 0,-19 0,0 0,19-20,1 0</inkml:trace>
  <inkml:trace contextRef="#ctx0" brushRef="#br0" timeOffset="660">420 0,'-39'0,"19"0,-19 0,0 20,0 0,-1 0,1-1,0 41,-1-20,21 19,-20 1,19-1,20 1,0 19,0-19,20-1,19 21,0-21,0 1,20-1,0-19,0-20,0 19,0-39,0 0,0 0,0-19,-20-21,20 0,-20-19,0-1,-19-19,0 19,-20-19,0 19,-20-19,-19 19,-1 1,-19-21,1 41,-21-1,1 0,-1 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4:58:58.2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21,'40'0,"-1"0,-19 0,20-20,-20 20,19 0,1 0,20 0,-1 0,1 20,-1-20,1 0,19 0,1 0,-1 20,20-20,1 0,-1 0,20 19,0-19,20 0,0 20,0-20,20 0,-20 20,20-20,19 0,-19 19,20-19,-20 20,0 0,19-1,-19 1,-20-20,0 0,-20 20,0-20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19.9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357 336,'0'-20,"19"0,1 20,0-20,20 20,-21 0,1 0,0 0,20 0,-21 20,1 20,-20-21,0 21,0-20,-20-1,1 1,-21-20,20 0,60 0,-20 20,19 0,-19-1,20 21,-1-1,-19 1,0 0,0-1,0 1,-20-21,0 21,-20-20,-20 19,20-39,-19 0,19 0,-20-20,20 20,1-19,-21-21,20 20</inkml:trace>
  <inkml:trace contextRef="#ctx0" brushRef="#br0" timeOffset="620">673 59,'-59'-39,"19"19,1 20,-21 0,21 0,-21 20,1-1,-1 21,21-20,-21 39,21-20,-1 21,1-1,19 0,0 20,20-20,0 20,20-19,19 19,-19-20,40 0,-1 1,0-21,21 20,-1-39,0 20,0-21,1 1,-1-20,0 0,-19-20,-1-19,0-1,1-19,-21-20,-19 0,0 0,-20 0,-20-20,0 20,-19 0,-21 0,1 20,-20 0,0 19,-1 1,-19-1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6T15:05:22.3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411 317,'20'20,"-20"20,21-21,-21 21,20 20,-20-21,20 21,-20-1,0 1,0-21,0 21,0-1,0-19,0 0</inkml:trace>
  <inkml:trace contextRef="#ctx0" brushRef="#br0" timeOffset="350">553 59,'-41'-39,"21"19,0 20,-21 0,1 0,0 20,-1-1,1 21,-1-20,1 39,-21 1,21-1,19 1,-19 19,20 1,20-1,-20-20,40 21,0-1,20 0,1 1,-1-21,21 1,20-1,0-19,0-1,-1-19,1-20,-20 0,20 0,-21-40,1 1,0-1,-21-39,-20 19,1-39,-1 0,-40 0,20 0,-41 0,1 19,-1 1,-19 0,-1 19,-20-19,0 39,0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0:26.8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25,'60'-18,"0"18,-21 0,21 0,-1 0,1 0,19 0,-19 0,19 18,0-18,21 0,-21 19,20-19,0 0,1 18,19-18,-20 0,20 0,20 0,0 0,0 0,-20 0,20 0,39 0,-39 0,20 0,0 0,19 0,-19 0,0 0,19 0,1 0,-20 0,19 0,1 0,0 0,-1 0,1 0,-1 0,1 0,0 0,-1 0,-19 0,19 0,1-18,-20 18,-20 0,19 0,-19 0,0 0,-20 18,0-18,-19 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1:02.0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79,'20'-19,"20"19,-21-19,21 19,0 0,-1 19,1-19,40 0,-21 0,21 0,-1 0,20 0,0 0,20 0,1-19,18 19,1 0,0 0,20-19,0 19,20 0,-1 0,1-19,-1 19,1 0,0 0,-1 0,1 19,0-19,-21 0,1 0,0 19,-40-19,20 0,-20 0,0 19,-20-19,-19 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28.31858" units="1/cm"/>
          <inkml:channelProperty channel="Y" name="resolution" value="28.31858" units="1/cm"/>
        </inkml:channelProperties>
      </inkml:inkSource>
      <inkml:timestamp xml:id="ts0" timeString="2015-01-05T15:01:50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4982 236,'-99'-20,"39"0,-19 20,0-19,-1 19,1 0,-20 0,-1 0,-19 0,-20 0,20 0,0 0,-20-20,-19 20,19-19,0 19,-20-20,0 20,1-20,-21 0,19 1,1 19,-19-20,19 0,-20 1,1 19,-1 0,-19 0,19 0,-39 19,39-19,-19 20,0 19,-21-19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FB8CB7-4EED-40C4-A249-A6EB617CFB36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06B152-28CA-4C26-A989-BD1A18FB9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2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960C1B-4E61-47E6-9279-D2944855297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1F43DE-AD79-4D5B-BB94-6F65CBAF9D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1.emf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6.emf"/><Relationship Id="rId4" Type="http://schemas.openxmlformats.org/officeDocument/2006/relationships/customXml" Target="../ink/ink9.xml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4.emf"/><Relationship Id="rId18" Type="http://schemas.openxmlformats.org/officeDocument/2006/relationships/customXml" Target="../ink/ink20.xml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17.xml"/><Relationship Id="rId17" Type="http://schemas.openxmlformats.org/officeDocument/2006/relationships/image" Target="../media/image26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customXml" Target="../ink/ink16.xml"/><Relationship Id="rId19" Type="http://schemas.openxmlformats.org/officeDocument/2006/relationships/image" Target="../media/image27.emf"/><Relationship Id="rId4" Type="http://schemas.openxmlformats.org/officeDocument/2006/relationships/customXml" Target="../ink/ink13.xml"/><Relationship Id="rId9" Type="http://schemas.openxmlformats.org/officeDocument/2006/relationships/image" Target="../media/image22.emf"/><Relationship Id="rId14" Type="http://schemas.openxmlformats.org/officeDocument/2006/relationships/customXml" Target="../ink/ink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2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27.xml"/><Relationship Id="rId18" Type="http://schemas.openxmlformats.org/officeDocument/2006/relationships/image" Target="../media/image40.emf"/><Relationship Id="rId3" Type="http://schemas.openxmlformats.org/officeDocument/2006/relationships/image" Target="../media/image10.gif"/><Relationship Id="rId7" Type="http://schemas.openxmlformats.org/officeDocument/2006/relationships/customXml" Target="../ink/ink24.xml"/><Relationship Id="rId12" Type="http://schemas.openxmlformats.org/officeDocument/2006/relationships/image" Target="../media/image37.emf"/><Relationship Id="rId17" Type="http://schemas.openxmlformats.org/officeDocument/2006/relationships/customXml" Target="../ink/ink29.xml"/><Relationship Id="rId2" Type="http://schemas.openxmlformats.org/officeDocument/2006/relationships/image" Target="../media/image9.gif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36.emf"/><Relationship Id="rId4" Type="http://schemas.openxmlformats.org/officeDocument/2006/relationships/image" Target="../media/image11.gif"/><Relationship Id="rId9" Type="http://schemas.openxmlformats.org/officeDocument/2006/relationships/customXml" Target="../ink/ink25.xml"/><Relationship Id="rId1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35.xml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45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customXml" Target="../ink/ink33.xml"/><Relationship Id="rId1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53.emf"/><Relationship Id="rId3" Type="http://schemas.openxmlformats.org/officeDocument/2006/relationships/image" Target="../media/image14.jpeg"/><Relationship Id="rId7" Type="http://schemas.openxmlformats.org/officeDocument/2006/relationships/image" Target="../media/image50.emf"/><Relationship Id="rId12" Type="http://schemas.openxmlformats.org/officeDocument/2006/relationships/customXml" Target="../ink/ink4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customXml" Target="../ink/ink39.xml"/><Relationship Id="rId4" Type="http://schemas.openxmlformats.org/officeDocument/2006/relationships/customXml" Target="../ink/ink36.xml"/><Relationship Id="rId9" Type="http://schemas.openxmlformats.org/officeDocument/2006/relationships/image" Target="../media/image51.emf"/><Relationship Id="rId14" Type="http://schemas.openxmlformats.org/officeDocument/2006/relationships/customXml" Target="../ink/ink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60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" Type="http://schemas.openxmlformats.org/officeDocument/2006/relationships/image" Target="../media/image55.emf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customXml" Target="../ink/ink47.xml"/><Relationship Id="rId17" Type="http://schemas.openxmlformats.org/officeDocument/2006/relationships/image" Target="../media/image62.emf"/><Relationship Id="rId25" Type="http://schemas.openxmlformats.org/officeDocument/2006/relationships/image" Target="../media/image66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59.emf"/><Relationship Id="rId24" Type="http://schemas.openxmlformats.org/officeDocument/2006/relationships/customXml" Target="../ink/ink53.xml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28" Type="http://schemas.openxmlformats.org/officeDocument/2006/relationships/customXml" Target="../ink/ink55.xml"/><Relationship Id="rId10" Type="http://schemas.openxmlformats.org/officeDocument/2006/relationships/customXml" Target="../ink/ink46.xml"/><Relationship Id="rId19" Type="http://schemas.openxmlformats.org/officeDocument/2006/relationships/image" Target="../media/image63.emf"/><Relationship Id="rId4" Type="http://schemas.openxmlformats.org/officeDocument/2006/relationships/customXml" Target="../ink/ink43.xml"/><Relationship Id="rId9" Type="http://schemas.openxmlformats.org/officeDocument/2006/relationships/image" Target="../media/image58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6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www.piedmontwebdev.org/piedmontbraintumorcenter/wp-content/uploads/2012/10/rusty-nail-tetanus-1.jpg&amp;imgrefurl=http://www.piedmontwebdev.org/piedmontbraintumorcenter/?p=1025&amp;usg=__fbOsJGjcCoH3onerG5J6guuepyo=&amp;h=300&amp;w=300&amp;sz=28&amp;hl=en&amp;start=1&amp;zoom=1&amp;tbnid=ClUiVdea6pwUBM:&amp;tbnh=116&amp;tbnw=116&amp;ei=BG63UOXoBrK20QGI1oHgAw&amp;prev=/search?q=rusty+nail&amp;hl=en&amp;safe=active&amp;gbv=2&amp;tbm=isch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customXml" Target="../ink/ink61.xml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12" Type="http://schemas.openxmlformats.org/officeDocument/2006/relationships/image" Target="../media/image79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11" Type="http://schemas.openxmlformats.org/officeDocument/2006/relationships/customXml" Target="../ink/ink60.xml"/><Relationship Id="rId5" Type="http://schemas.openxmlformats.org/officeDocument/2006/relationships/customXml" Target="../ink/ink57.xml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customXml" Target="../ink/ink59.xml"/><Relationship Id="rId14" Type="http://schemas.openxmlformats.org/officeDocument/2006/relationships/image" Target="../media/image8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wdn.org/chemist/pcchangequiz/pcchangequiz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808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and Physical Change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chemistryland.com/CHM130FieldLab/Lab4/flam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970" y="2341198"/>
            <a:ext cx="5877705" cy="451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/>
              <a:t>Physical properties- involve things that can be measured without changing the chemical properties of matter. </a:t>
            </a:r>
          </a:p>
          <a:p>
            <a:r>
              <a:rPr lang="en-US" sz="4000" dirty="0" smtClean="0"/>
              <a:t>Mass- the amount of matter contained in a substance </a:t>
            </a:r>
          </a:p>
          <a:p>
            <a:r>
              <a:rPr lang="en-US" sz="4000" dirty="0" smtClean="0"/>
              <a:t>Volume- Amount of space an object occupies </a:t>
            </a:r>
          </a:p>
          <a:p>
            <a:r>
              <a:rPr lang="en-US" sz="4000" dirty="0" smtClean="0"/>
              <a:t>Density = mass divided by the volume of a substance (mass/volume)</a:t>
            </a:r>
          </a:p>
          <a:p>
            <a:pPr marL="1328166" lvl="1" indent="-742950">
              <a:buFont typeface="+mj-lt"/>
              <a:buAutoNum type="arabicPeriod"/>
            </a:pPr>
            <a:r>
              <a:rPr lang="en-US" sz="3600" dirty="0" smtClean="0"/>
              <a:t>A cube has a mass of 4.2g and a volume of 5.3 </a:t>
            </a:r>
            <a:r>
              <a:rPr lang="en-US" sz="3600" dirty="0" err="1" smtClean="0"/>
              <a:t>mL.</a:t>
            </a:r>
            <a:r>
              <a:rPr lang="en-US" sz="3600" dirty="0" smtClean="0"/>
              <a:t>  What is its density? </a:t>
            </a:r>
          </a:p>
          <a:p>
            <a:pPr marL="1328166" lvl="1" indent="-742950">
              <a:buFont typeface="+mj-lt"/>
              <a:buAutoNum type="arabicPeriod"/>
            </a:pPr>
            <a:r>
              <a:rPr lang="en-US" sz="3600" dirty="0" smtClean="0"/>
              <a:t>Liquid has a mass of 27.2g and a volume of 2.0mL.  What is its density? </a:t>
            </a:r>
          </a:p>
          <a:p>
            <a:pPr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1557338"/>
              <a:ext cx="3635375" cy="128587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688" y="1493945"/>
                <a:ext cx="3667416" cy="25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463" y="2049463"/>
              <a:ext cx="7350125" cy="79375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623" y="1986250"/>
                <a:ext cx="7381805" cy="2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3" y="2571750"/>
              <a:ext cx="6057900" cy="71438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163" y="2507889"/>
                <a:ext cx="6089941" cy="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2928938"/>
              <a:ext cx="873125" cy="42862"/>
            </p14:xfrm>
          </p:contentPart>
        </mc:Choice>
        <mc:Fallback xmlns="">
          <p:pic>
            <p:nvPicPr>
              <p:cNvPr id="112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733" y="2865545"/>
                <a:ext cx="905170" cy="16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" y="3778250"/>
              <a:ext cx="1208088" cy="87313"/>
            </p14:xfrm>
          </p:contentPart>
        </mc:Choice>
        <mc:Fallback xmlns="">
          <p:pic>
            <p:nvPicPr>
              <p:cNvPr id="112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4236" y="3715011"/>
                <a:ext cx="1240126" cy="21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3" y="4257675"/>
              <a:ext cx="1393825" cy="79375"/>
            </p14:xfrm>
          </p:contentPart>
        </mc:Choice>
        <mc:Fallback xmlns=""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374" y="4193814"/>
                <a:ext cx="1425503" cy="20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2375" y="4722813"/>
              <a:ext cx="2508250" cy="28575"/>
            </p14:xfrm>
          </p:contentPart>
        </mc:Choice>
        <mc:Fallback xmlns=""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76534" y="4659948"/>
                <a:ext cx="2539932" cy="1546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density of water is 1.0g/</a:t>
            </a:r>
            <a:r>
              <a:rPr lang="en-US" dirty="0" err="1" smtClean="0"/>
              <a:t>mL</a:t>
            </a:r>
            <a:endParaRPr lang="en-US" dirty="0" smtClean="0"/>
          </a:p>
          <a:p>
            <a:r>
              <a:rPr lang="en-US" dirty="0" smtClean="0"/>
              <a:t>Which of these would float in water?</a:t>
            </a:r>
          </a:p>
          <a:p>
            <a:pPr marL="1456182" lvl="3" indent="-514350">
              <a:buFont typeface="+mj-lt"/>
              <a:buAutoNum type="arabicPeriod"/>
            </a:pPr>
            <a:r>
              <a:rPr lang="en-US" dirty="0" smtClean="0"/>
              <a:t> .792g/ml</a:t>
            </a:r>
          </a:p>
          <a:p>
            <a:pPr marL="1456182" lvl="3" indent="-514350">
              <a:buFont typeface="+mj-lt"/>
              <a:buAutoNum type="arabicPeriod"/>
            </a:pPr>
            <a:r>
              <a:rPr lang="en-US" dirty="0" smtClean="0"/>
              <a:t>13.6g/</a:t>
            </a:r>
            <a:r>
              <a:rPr lang="en-US" dirty="0" err="1" smtClean="0"/>
              <a:t>mL</a:t>
            </a:r>
            <a:endParaRPr lang="en-US" dirty="0" smtClean="0"/>
          </a:p>
          <a:p>
            <a:pPr marL="1456182" lvl="3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Properties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Solubility- the ability for a substance to dissolve in another substance. </a:t>
            </a:r>
          </a:p>
          <a:p>
            <a:pPr lvl="1"/>
            <a:r>
              <a:rPr lang="en-US" dirty="0" smtClean="0"/>
              <a:t>Sugar in coffee or tea </a:t>
            </a:r>
          </a:p>
          <a:p>
            <a:r>
              <a:rPr lang="en-US" dirty="0" smtClean="0"/>
              <a:t>Malleability- the ability to be hammered into thin sheets.</a:t>
            </a:r>
          </a:p>
          <a:p>
            <a:r>
              <a:rPr lang="en-US" dirty="0" smtClean="0"/>
              <a:t>Boiling Point- temperature at which a liquid changes to a gas at a given pressure. </a:t>
            </a:r>
          </a:p>
          <a:p>
            <a:r>
              <a:rPr lang="en-US" dirty="0" smtClean="0"/>
              <a:t>Specific Heat- the amount of energy needed to raise one gram of a substance by one degree Celsius.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1843088"/>
              <a:ext cx="1608138" cy="28575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560" y="1779066"/>
                <a:ext cx="1639818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5850" y="3171825"/>
              <a:ext cx="1793875" cy="85725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0007" y="3108338"/>
                <a:ext cx="1825561" cy="21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75" y="4143375"/>
              <a:ext cx="1616075" cy="65088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3535" y="4080085"/>
                <a:ext cx="1647756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5037138"/>
              <a:ext cx="2057400" cy="10636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6510" y="4973321"/>
                <a:ext cx="2089080" cy="233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All Types of Physical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Appearance 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Color </a:t>
            </a:r>
          </a:p>
          <a:p>
            <a:r>
              <a:rPr lang="en-US" dirty="0" smtClean="0"/>
              <a:t>Odor </a:t>
            </a:r>
          </a:p>
          <a:p>
            <a:r>
              <a:rPr lang="en-US" dirty="0" smtClean="0"/>
              <a:t>Melting point </a:t>
            </a:r>
          </a:p>
          <a:p>
            <a:r>
              <a:rPr lang="en-US" dirty="0" smtClean="0"/>
              <a:t>Boiling point </a:t>
            </a:r>
          </a:p>
          <a:p>
            <a:r>
              <a:rPr lang="en-US" dirty="0" smtClean="0"/>
              <a:t>Density </a:t>
            </a:r>
          </a:p>
          <a:p>
            <a:r>
              <a:rPr lang="en-US" dirty="0" smtClean="0"/>
              <a:t>Solubility </a:t>
            </a:r>
          </a:p>
          <a:p>
            <a:r>
              <a:rPr lang="en-US" dirty="0" smtClean="0"/>
              <a:t>Polarity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" y="2517775"/>
              <a:ext cx="982663" cy="312738"/>
            </p14:xfrm>
          </p:contentPart>
        </mc:Choice>
        <mc:Fallback xmlns="">
          <p:pic>
            <p:nvPicPr>
              <p:cNvPr id="81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541" y="2508418"/>
                <a:ext cx="1001380" cy="33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2035175"/>
              <a:ext cx="1019175" cy="304800"/>
            </p14:xfrm>
          </p:contentPart>
        </mc:Choice>
        <mc:Fallback xmlns=""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490" y="2025819"/>
                <a:ext cx="1037895" cy="32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863" y="1214438"/>
              <a:ext cx="2116137" cy="50800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023" y="1148697"/>
                <a:ext cx="2147818" cy="182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928688"/>
              <a:ext cx="344488" cy="542925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686" y="864963"/>
                <a:ext cx="376165" cy="670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842963"/>
              <a:ext cx="200025" cy="685800"/>
            </p14:xfrm>
          </p:contentPart>
        </mc:Choice>
        <mc:Fallback xmlns=""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359" y="779243"/>
                <a:ext cx="231684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650" y="1114425"/>
              <a:ext cx="465138" cy="236538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4809" y="1050700"/>
                <a:ext cx="496819" cy="363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663" y="1693863"/>
              <a:ext cx="1008062" cy="57150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2822" y="1630603"/>
                <a:ext cx="1039744" cy="18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" y="3178175"/>
              <a:ext cx="1914525" cy="107950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910" y="3114271"/>
                <a:ext cx="1946206" cy="235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" y="5180013"/>
              <a:ext cx="1393825" cy="100012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957" y="5116336"/>
                <a:ext cx="1425511" cy="2270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to your “buddy next to you and try to identify 3 ways a substance can change physically… </a:t>
            </a:r>
          </a:p>
          <a:p>
            <a:pPr lvl="1"/>
            <a:r>
              <a:rPr lang="en-US" dirty="0" smtClean="0"/>
              <a:t>Write them down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Discovery Ed Clip </a:t>
            </a:r>
          </a:p>
          <a:p>
            <a:pPr lvl="1"/>
            <a:r>
              <a:rPr lang="en-US" dirty="0" smtClean="0"/>
              <a:t>Physical Changes</a:t>
            </a:r>
          </a:p>
          <a:p>
            <a:pPr lvl="1"/>
            <a:r>
              <a:rPr lang="en-US" dirty="0" smtClean="0"/>
              <a:t>6:43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http://topiclessbar.files.wordpress.com/2011/02/best-buddi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743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9513" y="2336800"/>
              <a:ext cx="4916487" cy="63500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673" y="2273300"/>
                <a:ext cx="4948167" cy="19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2771775"/>
              <a:ext cx="1557338" cy="42863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7160" y="2708381"/>
                <a:ext cx="1589018" cy="1700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Changes– page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Change- Change in the state of a substance. It can be reversed.  </a:t>
            </a:r>
          </a:p>
          <a:p>
            <a:pPr lvl="1"/>
            <a:r>
              <a:rPr lang="en-US" dirty="0" smtClean="0"/>
              <a:t>Water can physically change from a solid, liquid, or gas.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Sugar dissolves in water but can be reversed by evaporating the water. </a:t>
            </a:r>
          </a:p>
          <a:p>
            <a:pPr lvl="1"/>
            <a:r>
              <a:rPr lang="en-US" dirty="0" smtClean="0"/>
              <a:t>Can be reversed most of the time.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1265" name="Picture 1" descr="steam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304800" cy="1524000"/>
          </a:xfrm>
          <a:prstGeom prst="rect">
            <a:avLst/>
          </a:prstGeom>
          <a:noFill/>
        </p:spPr>
      </p:pic>
      <p:pic>
        <p:nvPicPr>
          <p:cNvPr id="11266" name="Picture 2" descr="faucet dripping 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276600"/>
            <a:ext cx="1447800" cy="1469091"/>
          </a:xfrm>
          <a:prstGeom prst="rect">
            <a:avLst/>
          </a:prstGeom>
          <a:noFill/>
        </p:spPr>
      </p:pic>
      <p:pic>
        <p:nvPicPr>
          <p:cNvPr id="11267" name="Picture 3" descr="ice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81400"/>
            <a:ext cx="1295400" cy="967232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7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7300" y="1693863"/>
              <a:ext cx="6500813" cy="128587"/>
            </p14:xfrm>
          </p:contentPart>
        </mc:Choice>
        <mc:Fallback xmlns="">
          <p:pic>
            <p:nvPicPr>
              <p:cNvPr id="297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1460" y="1630470"/>
                <a:ext cx="6532493" cy="255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7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5063" y="2165350"/>
              <a:ext cx="4402137" cy="114300"/>
            </p14:xfrm>
          </p:contentPart>
        </mc:Choice>
        <mc:Fallback xmlns="">
          <p:pic>
            <p:nvPicPr>
              <p:cNvPr id="297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9223" y="2102090"/>
                <a:ext cx="4433817" cy="241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7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92400"/>
              <a:ext cx="6716712" cy="136525"/>
            </p14:xfrm>
          </p:contentPart>
        </mc:Choice>
        <mc:Fallback xmlns="">
          <p:pic>
            <p:nvPicPr>
              <p:cNvPr id="297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47873" y="2629001"/>
                <a:ext cx="6748391" cy="263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7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0800" y="3092450"/>
              <a:ext cx="1036638" cy="50800"/>
            </p14:xfrm>
          </p:contentPart>
        </mc:Choice>
        <mc:Fallback xmlns="">
          <p:pic>
            <p:nvPicPr>
              <p:cNvPr id="297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04962" y="3029040"/>
                <a:ext cx="1068673" cy="17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7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5186363"/>
              <a:ext cx="6208713" cy="185737"/>
            </p14:xfrm>
          </p:contentPart>
        </mc:Choice>
        <mc:Fallback xmlns="">
          <p:pic>
            <p:nvPicPr>
              <p:cNvPr id="297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1510" y="5122651"/>
                <a:ext cx="6240394" cy="313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7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5638800"/>
              <a:ext cx="3736975" cy="165100"/>
            </p14:xfrm>
          </p:contentPart>
        </mc:Choice>
        <mc:Fallback xmlns="">
          <p:pic>
            <p:nvPicPr>
              <p:cNvPr id="297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08159" y="5575355"/>
                <a:ext cx="3768656" cy="292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7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25" y="6072188"/>
              <a:ext cx="4108450" cy="114300"/>
            </p14:xfrm>
          </p:contentPart>
        </mc:Choice>
        <mc:Fallback xmlns="">
          <p:pic>
            <p:nvPicPr>
              <p:cNvPr id="297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55784" y="6005355"/>
                <a:ext cx="4140131" cy="2483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09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Turn to your “buddy next to you and try to   </a:t>
            </a:r>
          </a:p>
          <a:p>
            <a:pPr>
              <a:buNone/>
            </a:pPr>
            <a:r>
              <a:rPr lang="en-US" dirty="0" smtClean="0"/>
              <a:t>	1. Identify 3 ways a substance can change chemically… </a:t>
            </a:r>
          </a:p>
          <a:p>
            <a:pPr>
              <a:buNone/>
            </a:pPr>
            <a:r>
              <a:rPr lang="en-US" dirty="0" smtClean="0"/>
              <a:t>	2. How do the properties of </a:t>
            </a:r>
          </a:p>
          <a:p>
            <a:pPr>
              <a:buNone/>
            </a:pPr>
            <a:r>
              <a:rPr lang="en-US" dirty="0" smtClean="0"/>
              <a:t>	a product compare to the </a:t>
            </a:r>
          </a:p>
          <a:p>
            <a:pPr>
              <a:buNone/>
            </a:pPr>
            <a:r>
              <a:rPr lang="en-US" dirty="0" smtClean="0"/>
              <a:t>	properties of  the reactants </a:t>
            </a:r>
          </a:p>
          <a:p>
            <a:pPr>
              <a:buNone/>
            </a:pPr>
            <a:r>
              <a:rPr lang="en-US" dirty="0" smtClean="0"/>
              <a:t>	after a chemical reaction?  </a:t>
            </a:r>
          </a:p>
          <a:p>
            <a:pPr lvl="1"/>
            <a:r>
              <a:rPr lang="en-US" dirty="0" smtClean="0"/>
              <a:t>Write your answers down 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Discovery Ed Clip </a:t>
            </a:r>
          </a:p>
          <a:p>
            <a:pPr lvl="1"/>
            <a:r>
              <a:rPr lang="en-US" dirty="0" smtClean="0"/>
              <a:t>Chemical Changes </a:t>
            </a:r>
          </a:p>
          <a:p>
            <a:pPr lvl="1"/>
            <a:r>
              <a:rPr lang="en-US" dirty="0" smtClean="0"/>
              <a:t>6:10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http://topiclessbar.files.wordpress.com/2011/02/best-buddie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743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2133600"/>
              <a:ext cx="5908675" cy="49213"/>
            </p14:xfrm>
          </p:contentPart>
        </mc:Choice>
        <mc:Fallback xmlns="">
          <p:pic>
            <p:nvPicPr>
              <p:cNvPr id="307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360" y="2071822"/>
                <a:ext cx="5940715" cy="172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9400" y="2209800"/>
              <a:ext cx="1814513" cy="50800"/>
            </p14:xfrm>
          </p:contentPart>
        </mc:Choice>
        <mc:Fallback xmlns="">
          <p:pic>
            <p:nvPicPr>
              <p:cNvPr id="307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559" y="2146390"/>
                <a:ext cx="1846195" cy="17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9200" y="2514600"/>
              <a:ext cx="3614738" cy="134938"/>
            </p14:xfrm>
          </p:contentPart>
        </mc:Choice>
        <mc:Fallback xmlns="">
          <p:pic>
            <p:nvPicPr>
              <p:cNvPr id="307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3360" y="2450739"/>
                <a:ext cx="3646418" cy="262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2971800"/>
              <a:ext cx="3122613" cy="79375"/>
            </p14:xfrm>
          </p:contentPart>
        </mc:Choice>
        <mc:Fallback xmlns="">
          <p:pic>
            <p:nvPicPr>
              <p:cNvPr id="307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160" y="2907939"/>
                <a:ext cx="3154293" cy="207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352800"/>
              <a:ext cx="4029075" cy="73025"/>
            </p14:xfrm>
          </p:contentPart>
        </mc:Choice>
        <mc:Fallback xmlns="">
          <p:pic>
            <p:nvPicPr>
              <p:cNvPr id="307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6160" y="3291831"/>
                <a:ext cx="4060755" cy="19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0600" y="3810000"/>
              <a:ext cx="3871913" cy="63500"/>
            </p14:xfrm>
          </p:contentPart>
        </mc:Choice>
        <mc:Fallback xmlns="">
          <p:pic>
            <p:nvPicPr>
              <p:cNvPr id="307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4760" y="3747564"/>
                <a:ext cx="3903594" cy="1883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165225"/>
          </a:xfrm>
        </p:spPr>
        <p:txBody>
          <a:bodyPr>
            <a:normAutofit/>
          </a:bodyPr>
          <a:lstStyle/>
          <a:p>
            <a:pPr algn="ctr"/>
            <a:r>
              <a:rPr lang="en-US" sz="5000" u="sng" dirty="0" smtClean="0"/>
              <a:t>Chemical Change*</a:t>
            </a:r>
            <a:endParaRPr lang="en-US" sz="5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458200" cy="4038600"/>
          </a:xfrm>
        </p:spPr>
        <p:txBody>
          <a:bodyPr/>
          <a:lstStyle/>
          <a:p>
            <a:pPr algn="l"/>
            <a:r>
              <a:rPr lang="en-US" sz="4600" dirty="0" smtClean="0"/>
              <a:t>- A change in molecular structure; a new substance is formed by breaking or making new chemical bonds.</a:t>
            </a:r>
          </a:p>
          <a:p>
            <a:pPr marL="457200" indent="-457200" algn="l">
              <a:buAutoNum type="arabicParenR"/>
            </a:pPr>
            <a:endParaRPr lang="en-US" dirty="0"/>
          </a:p>
          <a:p>
            <a:pPr marL="457200" indent="-457200" algn="l">
              <a:buAutoNum type="arabicParenR"/>
            </a:pPr>
            <a:endParaRPr lang="en-US" dirty="0"/>
          </a:p>
        </p:txBody>
      </p:sp>
      <p:pic>
        <p:nvPicPr>
          <p:cNvPr id="14338" name="Picture 2" descr="http://www.chem4kids.com/files/art/reaction_intro_1_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06">
            <a:off x="4964403" y="4226626"/>
            <a:ext cx="3682459" cy="24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Change- Change of one substance into another substance.   Chemical changes cannot be reversed.  </a:t>
            </a:r>
          </a:p>
          <a:p>
            <a:pPr lvl="1"/>
            <a:r>
              <a:rPr lang="en-US" dirty="0" smtClean="0"/>
              <a:t>When water reacts with copper – copper turns from bronze to green </a:t>
            </a:r>
          </a:p>
          <a:p>
            <a:endParaRPr lang="en-US" dirty="0"/>
          </a:p>
        </p:txBody>
      </p:sp>
      <p:pic>
        <p:nvPicPr>
          <p:cNvPr id="4" name="Picture 3" descr="Rusting Pipe are going through chemical chan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thepennyproject.files.wordpress.com/2010/05/green-penn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3013" y="1851025"/>
              <a:ext cx="6557962" cy="77788"/>
            </p14:xfrm>
          </p:contentPart>
        </mc:Choice>
        <mc:Fallback xmlns="">
          <p:pic>
            <p:nvPicPr>
              <p:cNvPr id="31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173" y="1786079"/>
                <a:ext cx="6589641" cy="207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7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2314575"/>
              <a:ext cx="6751637" cy="114300"/>
            </p14:xfrm>
          </p:contentPart>
        </mc:Choice>
        <mc:Fallback xmlns="">
          <p:pic>
            <p:nvPicPr>
              <p:cNvPr id="317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1448" y="2251315"/>
                <a:ext cx="6783316" cy="24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4413" y="2708275"/>
              <a:ext cx="3208337" cy="49213"/>
            </p14:xfrm>
          </p:contentPart>
        </mc:Choice>
        <mc:Fallback xmlns="">
          <p:pic>
            <p:nvPicPr>
              <p:cNvPr id="31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573" y="2644693"/>
                <a:ext cx="3240017" cy="17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0800" y="3114675"/>
              <a:ext cx="3937000" cy="122238"/>
            </p14:xfrm>
          </p:contentPart>
        </mc:Choice>
        <mc:Fallback xmlns=""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4960" y="3051039"/>
                <a:ext cx="3968680" cy="249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3178175"/>
              <a:ext cx="2457450" cy="79375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56309" y="3114675"/>
                <a:ext cx="2489131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7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1600" y="3522663"/>
              <a:ext cx="2036763" cy="28575"/>
            </p14:xfrm>
          </p:contentPart>
        </mc:Choice>
        <mc:Fallback xmlns="">
          <p:pic>
            <p:nvPicPr>
              <p:cNvPr id="317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5761" y="3459002"/>
                <a:ext cx="2068801" cy="1562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165225"/>
          </a:xfrm>
        </p:spPr>
        <p:txBody>
          <a:bodyPr>
            <a:normAutofit/>
          </a:bodyPr>
          <a:lstStyle/>
          <a:p>
            <a:pPr algn="ctr"/>
            <a:r>
              <a:rPr lang="en-US" sz="5100" u="sng" dirty="0" smtClean="0"/>
              <a:t>Which Change Is It?*</a:t>
            </a:r>
            <a:endParaRPr lang="en-US" sz="51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556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500" dirty="0" smtClean="0"/>
              <a:t> A </a:t>
            </a:r>
            <a:r>
              <a:rPr lang="en-US" sz="4500" u="sng" dirty="0"/>
              <a:t>chemical chan</a:t>
            </a:r>
            <a:r>
              <a:rPr lang="en-US" sz="4500" dirty="0"/>
              <a:t>ge makes a substance that wasn't there before. </a:t>
            </a:r>
            <a:r>
              <a:rPr lang="en-US" sz="4500" dirty="0" smtClean="0"/>
              <a:t>(Clues) Indicators such </a:t>
            </a:r>
            <a:r>
              <a:rPr lang="en-US" sz="4500" dirty="0"/>
              <a:t>as </a:t>
            </a:r>
            <a:r>
              <a:rPr lang="en-US" sz="4500" u="sng" dirty="0">
                <a:solidFill>
                  <a:srgbClr val="C00000"/>
                </a:solidFill>
              </a:rPr>
              <a:t>light, </a:t>
            </a:r>
            <a:r>
              <a:rPr lang="en-US" sz="4500" u="sng" dirty="0" smtClean="0">
                <a:solidFill>
                  <a:srgbClr val="C00000"/>
                </a:solidFill>
              </a:rPr>
              <a:t>Temp. change, </a:t>
            </a:r>
            <a:r>
              <a:rPr lang="en-US" sz="4500" u="sng" dirty="0">
                <a:solidFill>
                  <a:srgbClr val="C00000"/>
                </a:solidFill>
              </a:rPr>
              <a:t>color change, gas production, odor, or </a:t>
            </a:r>
            <a:r>
              <a:rPr lang="en-US" sz="4500" u="sng" dirty="0" smtClean="0">
                <a:solidFill>
                  <a:srgbClr val="C00000"/>
                </a:solidFill>
              </a:rPr>
              <a:t>sound, forming a precipitate</a:t>
            </a:r>
            <a:r>
              <a:rPr lang="en-US" sz="4500" dirty="0" smtClean="0"/>
              <a:t>.</a:t>
            </a:r>
          </a:p>
          <a:p>
            <a:pPr algn="l"/>
            <a:r>
              <a:rPr lang="en-US" sz="4500" dirty="0" smtClean="0"/>
              <a:t> </a:t>
            </a:r>
            <a:r>
              <a:rPr lang="en-US" sz="45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4500" dirty="0">
                <a:solidFill>
                  <a:schemeClr val="bg2">
                    <a:lumMod val="50000"/>
                  </a:schemeClr>
                </a:solidFill>
              </a:rPr>
              <a:t>starting and ending materials of a </a:t>
            </a:r>
            <a:r>
              <a:rPr lang="en-US" sz="4500" u="sng" dirty="0">
                <a:solidFill>
                  <a:schemeClr val="bg2">
                    <a:lumMod val="50000"/>
                  </a:schemeClr>
                </a:solidFill>
              </a:rPr>
              <a:t>physical change </a:t>
            </a:r>
            <a:r>
              <a:rPr lang="en-US" sz="4500" dirty="0">
                <a:solidFill>
                  <a:schemeClr val="bg2">
                    <a:lumMod val="50000"/>
                  </a:schemeClr>
                </a:solidFill>
              </a:rPr>
              <a:t>are the same, even though they may look different.</a:t>
            </a:r>
          </a:p>
          <a:p>
            <a:pPr marL="457200" indent="-457200" algn="l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			January 5, 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90160"/>
          </a:xfrm>
        </p:spPr>
        <p:txBody>
          <a:bodyPr>
            <a:normAutofit fontScale="92500"/>
          </a:bodyPr>
          <a:lstStyle/>
          <a:p>
            <a:pPr marL="1051560" indent="-914400">
              <a:buFont typeface="+mj-lt"/>
              <a:buAutoNum type="arabicPeriod"/>
            </a:pPr>
            <a:r>
              <a:rPr lang="en-US" sz="4000" dirty="0" smtClean="0"/>
              <a:t>Which two families on the periodic table of elements are most reactive?</a:t>
            </a:r>
          </a:p>
          <a:p>
            <a:pPr marL="1051560" indent="-914400">
              <a:buFont typeface="+mj-lt"/>
              <a:buAutoNum type="arabicPeriod"/>
            </a:pPr>
            <a:r>
              <a:rPr lang="en-US" sz="4000" dirty="0" smtClean="0"/>
              <a:t>Which group on the periodic table of elements is least reactive and why? </a:t>
            </a:r>
          </a:p>
          <a:p>
            <a:pPr marL="1051560" indent="-914400">
              <a:buNone/>
            </a:pPr>
            <a:endParaRPr lang="en-US" sz="4000" dirty="0" smtClean="0"/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Objectives: 8.P.1.3</a:t>
            </a:r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-TSW understand the difference between chemical and physical changes. </a:t>
            </a:r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Essential Question: </a:t>
            </a:r>
          </a:p>
          <a:p>
            <a:pPr marL="1051560" indent="-914400"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-What is the difference between a chemical and physical change?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evidences of a chemical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Gas is produced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Formation of a precipitate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Temperature change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Color change </a:t>
            </a:r>
          </a:p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2079625"/>
              <a:ext cx="1665288" cy="700088"/>
            </p14:xfrm>
          </p:contentPart>
        </mc:Choice>
        <mc:Fallback xmlns="">
          <p:pic>
            <p:nvPicPr>
              <p:cNvPr id="409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5065" y="2070266"/>
                <a:ext cx="1684007" cy="71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6513" y="3686175"/>
              <a:ext cx="1044575" cy="450850"/>
            </p14:xfrm>
          </p:contentPart>
        </mc:Choice>
        <mc:Fallback xmlns="">
          <p:pic>
            <p:nvPicPr>
              <p:cNvPr id="409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154" y="3676812"/>
                <a:ext cx="1063292" cy="46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3" y="5222875"/>
              <a:ext cx="957262" cy="320675"/>
            </p14:xfrm>
          </p:contentPart>
        </mc:Choice>
        <mc:Fallback xmlns="">
          <p:pic>
            <p:nvPicPr>
              <p:cNvPr id="409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153" y="5213517"/>
                <a:ext cx="975982" cy="33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9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75" y="5214938"/>
              <a:ext cx="1035050" cy="271462"/>
            </p14:xfrm>
          </p:contentPart>
        </mc:Choice>
        <mc:Fallback xmlns="">
          <p:pic>
            <p:nvPicPr>
              <p:cNvPr id="409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4515" y="5205577"/>
                <a:ext cx="1053771" cy="290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9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5214938"/>
              <a:ext cx="1085850" cy="314325"/>
            </p14:xfrm>
          </p:contentPart>
        </mc:Choice>
        <mc:Fallback xmlns="">
          <p:pic>
            <p:nvPicPr>
              <p:cNvPr id="409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3249" y="5205630"/>
                <a:ext cx="1104603" cy="33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9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5143500"/>
              <a:ext cx="692150" cy="328613"/>
            </p14:xfrm>
          </p:contentPart>
        </mc:Choice>
        <mc:Fallback xmlns="">
          <p:pic>
            <p:nvPicPr>
              <p:cNvPr id="409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7705" y="5134152"/>
                <a:ext cx="710866" cy="347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9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1563" y="614363"/>
              <a:ext cx="6772275" cy="171450"/>
            </p14:xfrm>
          </p:contentPart>
        </mc:Choice>
        <mc:Fallback xmlns="">
          <p:pic>
            <p:nvPicPr>
              <p:cNvPr id="409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5363" y="550836"/>
                <a:ext cx="6804675" cy="298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9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1263650"/>
              <a:ext cx="1706562" cy="30163"/>
            </p14:xfrm>
          </p:contentPart>
        </mc:Choice>
        <mc:Fallback xmlns="">
          <p:pic>
            <p:nvPicPr>
              <p:cNvPr id="409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1096" y="1200451"/>
                <a:ext cx="1738605" cy="1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9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1836738"/>
              <a:ext cx="2514600" cy="57150"/>
            </p14:xfrm>
          </p:contentPart>
        </mc:Choice>
        <mc:Fallback xmlns="">
          <p:pic>
            <p:nvPicPr>
              <p:cNvPr id="409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112" y="1773118"/>
                <a:ext cx="2546275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9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2308225"/>
              <a:ext cx="50800" cy="42863"/>
            </p14:xfrm>
          </p:contentPart>
        </mc:Choice>
        <mc:Fallback xmlns="">
          <p:pic>
            <p:nvPicPr>
              <p:cNvPr id="409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3473" y="2244471"/>
                <a:ext cx="82505" cy="170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9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3265488"/>
              <a:ext cx="4414837" cy="85725"/>
            </p14:xfrm>
          </p:contentPart>
        </mc:Choice>
        <mc:Fallback xmlns="">
          <p:pic>
            <p:nvPicPr>
              <p:cNvPr id="409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4197" y="3202623"/>
                <a:ext cx="4446518" cy="211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9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25" y="3821113"/>
              <a:ext cx="93663" cy="36512"/>
            </p14:xfrm>
          </p:contentPart>
        </mc:Choice>
        <mc:Fallback xmlns="">
          <p:pic>
            <p:nvPicPr>
              <p:cNvPr id="409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4274" y="3757488"/>
                <a:ext cx="125364" cy="163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9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4835525"/>
              <a:ext cx="3492500" cy="187325"/>
            </p14:xfrm>
          </p:contentPart>
        </mc:Choice>
        <mc:Fallback xmlns="">
          <p:pic>
            <p:nvPicPr>
              <p:cNvPr id="409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2172" y="4772123"/>
                <a:ext cx="3524181" cy="314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9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213" y="6350000"/>
              <a:ext cx="2286000" cy="93663"/>
            </p14:xfrm>
          </p:contentPart>
        </mc:Choice>
        <mc:Fallback xmlns="">
          <p:pic>
            <p:nvPicPr>
              <p:cNvPr id="409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1373" y="6285991"/>
                <a:ext cx="2317680" cy="22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or Physical Change?</a:t>
            </a:r>
            <a:endParaRPr lang="en-US" dirty="0"/>
          </a:p>
        </p:txBody>
      </p:sp>
      <p:pic>
        <p:nvPicPr>
          <p:cNvPr id="3074" name="Picture 2" descr="http://www.howtodothings.com/files/u10023/how-to-cut-h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2674"/>
            <a:ext cx="8131090" cy="51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Rusty Nails</a:t>
            </a:r>
            <a:endParaRPr lang="en-US" dirty="0"/>
          </a:p>
        </p:txBody>
      </p:sp>
      <p:pic>
        <p:nvPicPr>
          <p:cNvPr id="32770" name="Picture 2" descr="http://t2.gstatic.com/images?q=tbn:ANd9GcQfdbG7DAW7hZFIGKuQM1Oe_m7bD47xHbVNoIY7XSA_KOjKIWpZEGZM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267200" cy="4267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en-US" dirty="0" smtClean="0"/>
              <a:t>2.   Fried Egg </a:t>
            </a:r>
            <a:endParaRPr lang="en-US" dirty="0"/>
          </a:p>
        </p:txBody>
      </p:sp>
      <p:pic>
        <p:nvPicPr>
          <p:cNvPr id="31746" name="Picture 2" descr="http://www.chemistryland.com/CHM130W/04-Properties/PropertiesBook/Fried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8768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  Ice Melting </a:t>
            </a:r>
            <a:endParaRPr lang="en-US" dirty="0"/>
          </a:p>
        </p:txBody>
      </p:sp>
      <p:pic>
        <p:nvPicPr>
          <p:cNvPr id="30722" name="Picture 2" descr="http://www.learner.org/courses/essential/physicalsci/images/s4.ice_mel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 Burning </a:t>
            </a:r>
          </a:p>
          <a:p>
            <a:pPr lvl="1">
              <a:buNone/>
            </a:pPr>
            <a:r>
              <a:rPr lang="en-US" dirty="0" smtClean="0"/>
              <a:t>Wood</a:t>
            </a:r>
            <a:endParaRPr lang="en-US" dirty="0"/>
          </a:p>
        </p:txBody>
      </p:sp>
      <p:pic>
        <p:nvPicPr>
          <p:cNvPr id="34818" name="Picture 2" descr="http://0.tqn.com/d/chemistry/1/G/W/P/firep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533" y="1600200"/>
            <a:ext cx="623146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Change or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  Splitting Wood</a:t>
            </a:r>
            <a:endParaRPr lang="en-US" dirty="0"/>
          </a:p>
        </p:txBody>
      </p:sp>
      <p:pic>
        <p:nvPicPr>
          <p:cNvPr id="33794" name="Picture 2" descr="http://www2.fiskars.com/var/fiskars_amer/storage/images/media/images/fresh-from-the-garden/fresh-articles/kendra-splitting-wood/splitting-wood-2/160022-1-eng-US/splitting-wood-2_main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2295525"/>
            <a:ext cx="6829425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or Physical Change?</a:t>
            </a:r>
            <a:endParaRPr lang="en-US" dirty="0"/>
          </a:p>
        </p:txBody>
      </p:sp>
      <p:pic>
        <p:nvPicPr>
          <p:cNvPr id="12290" name="Picture 2" descr="http://www.popularmechanics.com/cm/popularmechanics/images/NO/green_rocket_fuel_300x300_0909-m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vs. Physical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54040"/>
            <a:ext cx="9144000" cy="1203960"/>
          </a:xfrm>
        </p:spPr>
        <p:txBody>
          <a:bodyPr/>
          <a:lstStyle/>
          <a:p>
            <a:endParaRPr lang="en-US"/>
          </a:p>
        </p:txBody>
      </p:sp>
      <p:pic>
        <p:nvPicPr>
          <p:cNvPr id="41986" name="Picture 2" descr="http://1.bp.blogspot.com/-AndSdgv2WeE/UW65MbChoOI/AAAAAAAAAPQ/WPUkB3w0Vec/s1600/frayer%20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8" y="1543050"/>
              <a:ext cx="279400" cy="400050"/>
            </p14:xfrm>
          </p:contentPart>
        </mc:Choice>
        <mc:Fallback xmlns="">
          <p:pic>
            <p:nvPicPr>
              <p:cNvPr id="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27" y="1533688"/>
                <a:ext cx="298123" cy="41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1188" y="1592263"/>
              <a:ext cx="322262" cy="358775"/>
            </p14:xfrm>
          </p:contentPart>
        </mc:Choice>
        <mc:Fallback xmlns=""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11826" y="1582907"/>
                <a:ext cx="340986" cy="3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1585913"/>
              <a:ext cx="1149350" cy="400050"/>
            </p14:xfrm>
          </p:contentPart>
        </mc:Choice>
        <mc:Fallback xmlns=""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9329" y="1576551"/>
                <a:ext cx="1168068" cy="41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8" y="4021138"/>
              <a:ext cx="301625" cy="350837"/>
            </p14:xfrm>
          </p:contentPart>
        </mc:Choice>
        <mc:Fallback xmlns=""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580" y="4011782"/>
                <a:ext cx="320342" cy="369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9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122738"/>
              <a:ext cx="406400" cy="400050"/>
            </p14:xfrm>
          </p:contentPart>
        </mc:Choice>
        <mc:Fallback xmlns="">
          <p:pic>
            <p:nvPicPr>
              <p:cNvPr id="419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9304" y="4113376"/>
                <a:ext cx="425118" cy="41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9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3275" y="4443413"/>
              <a:ext cx="371475" cy="442912"/>
            </p14:xfrm>
          </p:contentPart>
        </mc:Choice>
        <mc:Fallback xmlns="">
          <p:pic>
            <p:nvPicPr>
              <p:cNvPr id="419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33916" y="4434051"/>
                <a:ext cx="390193" cy="4616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and Chemical Changes Quiz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http://www.mcwdn.org/chemist/pcchangequiz/pcchangequiz.html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pPr algn="ctr">
              <a:buNone/>
            </a:pPr>
            <a:endParaRPr lang="en-US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BILL NYE: CHEMICAL REACTIONS VIDEO NOTES- Notebook Page ?-12 facts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 colored picture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 Up 		January 6,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3300" dirty="0" smtClean="0"/>
              <a:t>What are two physical </a:t>
            </a:r>
            <a:r>
              <a:rPr lang="en-US" sz="3300" b="1" u="sng" dirty="0" smtClean="0"/>
              <a:t>properties</a:t>
            </a:r>
            <a:r>
              <a:rPr lang="en-US" sz="3300" dirty="0" smtClean="0"/>
              <a:t> of matter? 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300" dirty="0" smtClean="0"/>
              <a:t>Provide at least one example of a physical </a:t>
            </a:r>
            <a:r>
              <a:rPr lang="en-US" sz="3300" b="1" u="sng" dirty="0" smtClean="0"/>
              <a:t>change</a:t>
            </a:r>
            <a:r>
              <a:rPr lang="en-US" sz="3300" dirty="0" smtClean="0"/>
              <a:t> of matter. </a:t>
            </a:r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endParaRPr lang="en-US" dirty="0" smtClean="0"/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Objectives: 8.P.1.3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-TSW understand the properties of matter including chemical and physical changes. 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Essential Question: 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-How do chemical changes differ from physical changed?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BILL NYE: CHEMICAL REACTIONS VIDEO NOTES- Notebook Page?</a:t>
            </a:r>
          </a:p>
          <a:p>
            <a:pPr>
              <a:buNone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-Draw 3 column chart</a:t>
            </a:r>
          </a:p>
          <a:p>
            <a:pPr marL="651510" indent="-514350"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are new chemicals formed? </a:t>
            </a:r>
          </a:p>
          <a:p>
            <a:pPr marL="651510" indent="-514350"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 reacts with iron to create rust? </a:t>
            </a:r>
          </a:p>
          <a:p>
            <a:pPr marL="651510" indent="-514350">
              <a:buAutoNum type="arabicPeriod"/>
            </a:pPr>
            <a:r>
              <a:rPr lang="en-US" sz="3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is our blood red? </a:t>
            </a:r>
          </a:p>
          <a:p>
            <a:pPr>
              <a:buNone/>
            </a:pPr>
            <a:endParaRPr lang="en-US" sz="3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Nye Chemical Reactions 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Tell me how your stomach growling shows evidence of a chemical reaction.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is baking a cake an example of a chemical reaction?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is the difference between a chemical change and a physical change.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Describe three common physical change you have seen at home.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Describe three chemical changes you have seen at home.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Warm Up 				January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949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sz="3500" dirty="0" smtClean="0"/>
              <a:t>Answer in complete </a:t>
            </a:r>
            <a:r>
              <a:rPr lang="en-US" sz="3500" smtClean="0"/>
              <a:t>sentences.</a:t>
            </a:r>
          </a:p>
          <a:p>
            <a:pPr marL="137160" indent="0">
              <a:buNone/>
            </a:pPr>
            <a:endParaRPr lang="en-US" sz="3500" dirty="0" smtClean="0"/>
          </a:p>
          <a:p>
            <a:pPr marL="651510" indent="-514350">
              <a:buFont typeface="+mj-lt"/>
              <a:buAutoNum type="arabicPeriod"/>
            </a:pPr>
            <a:r>
              <a:rPr lang="en-US" sz="3500" dirty="0" smtClean="0"/>
              <a:t>What </a:t>
            </a:r>
            <a:r>
              <a:rPr lang="en-US" sz="3500" dirty="0" smtClean="0"/>
              <a:t>is a chemical reaction? 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3500" dirty="0" smtClean="0"/>
              <a:t>What is the difference between a chemical change and a physical change? Provide at least one example for each.  </a:t>
            </a:r>
          </a:p>
          <a:p>
            <a:pPr marL="651510" indent="-514350">
              <a:buFont typeface="+mj-lt"/>
              <a:buAutoNum type="arabicPeriod"/>
            </a:pPr>
            <a:endParaRPr lang="en-US" sz="3500" dirty="0" smtClean="0"/>
          </a:p>
          <a:p>
            <a:pPr marL="651510" indent="-514350">
              <a:buNone/>
            </a:pPr>
            <a:endParaRPr lang="en-US" sz="3500" dirty="0" smtClean="0"/>
          </a:p>
          <a:p>
            <a:pPr marL="651510" indent="-514350">
              <a:buNone/>
            </a:pPr>
            <a:endParaRPr lang="en-US" sz="3500" dirty="0" smtClean="0"/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Objectives: 8.P.1.3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-TSWU the properties of matter including chemical and physical change s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Essential Question: 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-What is the difference between a chemical change and a physical change?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 			January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can a scientist determine if a chemical change has occurred during an experiment?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Draw a </a:t>
            </a:r>
            <a:r>
              <a:rPr lang="en-US" smtClean="0"/>
              <a:t>t-chart and determine </a:t>
            </a:r>
            <a:r>
              <a:rPr lang="en-US" dirty="0" smtClean="0"/>
              <a:t>whether the following substances are examples of a physical or chemical change and explain why……  </a:t>
            </a:r>
          </a:p>
          <a:p>
            <a:pPr marL="651510" indent="-51435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Objectives: 8.P.1.3/1.4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-TSWBAT identify examples of a physical and chemical change?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-TSWU how you can increase the rate of a chemical change.  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Essential Question</a:t>
            </a:r>
          </a:p>
          <a:p>
            <a:pPr marL="65151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-How can you increase the rate of a chemical change? </a:t>
            </a:r>
          </a:p>
          <a:p>
            <a:pPr marL="651510" indent="-51435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ric.edu/faculty/ptiskus/chemical/index_files/fire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2473596" cy="2117725"/>
          </a:xfrm>
          <a:prstGeom prst="rect">
            <a:avLst/>
          </a:prstGeom>
          <a:noFill/>
        </p:spPr>
      </p:pic>
      <p:pic>
        <p:nvPicPr>
          <p:cNvPr id="38916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4495800"/>
            <a:ext cx="2870200" cy="2152651"/>
          </a:xfrm>
          <a:prstGeom prst="rect">
            <a:avLst/>
          </a:prstGeom>
          <a:noFill/>
        </p:spPr>
      </p:pic>
      <p:pic>
        <p:nvPicPr>
          <p:cNvPr id="38918" name="Picture 6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00600"/>
            <a:ext cx="2466975" cy="1847850"/>
          </a:xfrm>
          <a:prstGeom prst="rect">
            <a:avLst/>
          </a:prstGeom>
          <a:noFill/>
        </p:spPr>
      </p:pic>
      <p:pic>
        <p:nvPicPr>
          <p:cNvPr id="38920" name="Picture 8" descr="http://thehappyscientist.com/files/EOWpics/change/pa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762000"/>
            <a:ext cx="2857500" cy="1885950"/>
          </a:xfrm>
          <a:prstGeom prst="rect">
            <a:avLst/>
          </a:prstGeom>
          <a:noFill/>
        </p:spPr>
      </p:pic>
      <p:pic>
        <p:nvPicPr>
          <p:cNvPr id="38922" name="Picture 10" descr="http://www.oocities.org/rjwarren_stm/2P4/StateChang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667000"/>
            <a:ext cx="3749488" cy="2276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Fireworks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Tearing paper into smaller pieces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1905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changing from a solid, liquid, or a gas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Roasting marshmallow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11480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Burning paper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write the formula then answer the ?’s			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089525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1.  The chemical formula for sugar is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. How many oxygen atoms would be in 5 sugar molecules? </a:t>
            </a:r>
          </a:p>
          <a:p>
            <a:r>
              <a:rPr lang="en-US" dirty="0" smtClean="0"/>
              <a:t>2.  How many hydrogen atoms are in 3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compound molecules?</a:t>
            </a:r>
          </a:p>
          <a:p>
            <a:r>
              <a:rPr lang="en-US" dirty="0" smtClean="0"/>
              <a:t>3.  How many carbon atoms are in 4CO</a:t>
            </a:r>
            <a:r>
              <a:rPr lang="en-US" baseline="-25000" dirty="0" smtClean="0"/>
              <a:t>2</a:t>
            </a:r>
            <a:r>
              <a:rPr lang="en-US" dirty="0" smtClean="0"/>
              <a:t> compound molecules?</a:t>
            </a:r>
          </a:p>
          <a:p>
            <a:r>
              <a:rPr lang="en-US" dirty="0" smtClean="0"/>
              <a:t>4.  How many total atoms are in 4CO</a:t>
            </a:r>
            <a:r>
              <a:rPr lang="en-US" baseline="-25000" dirty="0" smtClean="0"/>
              <a:t>2</a:t>
            </a:r>
            <a:r>
              <a:rPr lang="en-US" dirty="0" smtClean="0"/>
              <a:t> compound molecules?</a:t>
            </a:r>
          </a:p>
          <a:p>
            <a:r>
              <a:rPr lang="en-US" dirty="0" smtClean="0"/>
              <a:t>5.  If 2 water molecules (2H</a:t>
            </a:r>
            <a:r>
              <a:rPr lang="en-US" baseline="-25000" dirty="0" smtClean="0"/>
              <a:t>2</a:t>
            </a:r>
            <a:r>
              <a:rPr lang="en-US" dirty="0" smtClean="0"/>
              <a:t>O) mixed with 2 hydrochloric acid molecules (2HCl), how many hydrogen atoms would you have?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7526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			December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and describe any two physical properties that you are familiar with.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Name and describe any two chemical changes a substance can go through during a chemical reaction.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How many hydrogen and oxygen atoms are in 4 molecules of peroxide (H</a:t>
            </a:r>
            <a:r>
              <a:rPr lang="en-US" sz="2000" dirty="0" smtClean="0"/>
              <a:t>2</a:t>
            </a:r>
            <a:r>
              <a:rPr lang="en-US" dirty="0" smtClean="0"/>
              <a:t>O</a:t>
            </a:r>
            <a:r>
              <a:rPr lang="en-US" sz="2000" dirty="0" smtClean="0"/>
              <a:t>2</a:t>
            </a:r>
            <a:r>
              <a:rPr lang="en-US" dirty="0" smtClean="0"/>
              <a:t>)?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Objectives: 8.P.1.3/1.4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-TSWBAT identify physical properties of various substances. 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Essential Question: </a:t>
            </a:r>
          </a:p>
          <a:p>
            <a:pPr marL="651510" indent="-51435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-What are physical properties of a substance?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sz="4400" dirty="0" smtClean="0"/>
              <a:t>Atoms of an element will always have the same number of _________. 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4400" dirty="0" smtClean="0"/>
              <a:t>Which group of elements is often used to kill bacteria? Page 29 D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6443</TotalTime>
  <Words>1071</Words>
  <Application>Microsoft Office PowerPoint</Application>
  <PresentationFormat>On-screen Show (4:3)</PresentationFormat>
  <Paragraphs>171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Chemical and Physical Change </vt:lpstr>
      <vt:lpstr>Warm Up    January 5, 2016 </vt:lpstr>
      <vt:lpstr>Warm Up   January 6, 2016</vt:lpstr>
      <vt:lpstr>Warm Up     January 7</vt:lpstr>
      <vt:lpstr>Warm Up    January 8</vt:lpstr>
      <vt:lpstr>PowerPoint Presentation</vt:lpstr>
      <vt:lpstr>Warm Up write the formula then answer the ?’s   </vt:lpstr>
      <vt:lpstr>Warm Up    December 6</vt:lpstr>
      <vt:lpstr>Warm Up   </vt:lpstr>
      <vt:lpstr>Physical Properties</vt:lpstr>
      <vt:lpstr>Density Continued </vt:lpstr>
      <vt:lpstr>Physical Properties continued</vt:lpstr>
      <vt:lpstr>All Types of Physical changes </vt:lpstr>
      <vt:lpstr>Discussion Points </vt:lpstr>
      <vt:lpstr>Physical Changes– page 13</vt:lpstr>
      <vt:lpstr>Discussion Points </vt:lpstr>
      <vt:lpstr>Chemical Change*</vt:lpstr>
      <vt:lpstr>Chemical Changes</vt:lpstr>
      <vt:lpstr>Which Change Is It?*</vt:lpstr>
      <vt:lpstr>All evidences of a chemical change </vt:lpstr>
      <vt:lpstr>Chemical or Physical Change?</vt:lpstr>
      <vt:lpstr>Physical Change or Chemical Change</vt:lpstr>
      <vt:lpstr>Physical Change or Chemical Change</vt:lpstr>
      <vt:lpstr>Physical Change or Chemical Change</vt:lpstr>
      <vt:lpstr>Physical Change or Chemical Change</vt:lpstr>
      <vt:lpstr>Physical Change or Chemical Change</vt:lpstr>
      <vt:lpstr>Chemical or Physical Change?</vt:lpstr>
      <vt:lpstr>Chemical vs. Physical Change</vt:lpstr>
      <vt:lpstr>Physical and Chemical Changes Quiz  </vt:lpstr>
      <vt:lpstr>PowerPoint Presentation</vt:lpstr>
      <vt:lpstr>Bill Nye Chemical Reactions Discussion Points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 November 18</dc:title>
  <dc:creator>sean.hannum</dc:creator>
  <cp:lastModifiedBy>Greenberg, Mitchell</cp:lastModifiedBy>
  <cp:revision>436</cp:revision>
  <cp:lastPrinted>2016-01-06T19:59:02Z</cp:lastPrinted>
  <dcterms:created xsi:type="dcterms:W3CDTF">2010-11-18T13:03:37Z</dcterms:created>
  <dcterms:modified xsi:type="dcterms:W3CDTF">2016-01-07T19:04:30Z</dcterms:modified>
</cp:coreProperties>
</file>