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2.xml" ContentType="application/vnd.openxmlformats-officedocument.presentationml.notesSlide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1" r:id="rId6"/>
    <p:sldMasterId id="2147483734" r:id="rId7"/>
  </p:sldMasterIdLst>
  <p:notesMasterIdLst>
    <p:notesMasterId r:id="rId36"/>
  </p:notesMasterIdLst>
  <p:handoutMasterIdLst>
    <p:handoutMasterId r:id="rId37"/>
  </p:handoutMasterIdLst>
  <p:sldIdLst>
    <p:sldId id="257" r:id="rId8"/>
    <p:sldId id="282" r:id="rId9"/>
    <p:sldId id="284" r:id="rId10"/>
    <p:sldId id="258" r:id="rId11"/>
    <p:sldId id="265" r:id="rId12"/>
    <p:sldId id="259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66" r:id="rId29"/>
    <p:sldId id="283" r:id="rId30"/>
    <p:sldId id="260" r:id="rId31"/>
    <p:sldId id="261" r:id="rId32"/>
    <p:sldId id="262" r:id="rId33"/>
    <p:sldId id="263" r:id="rId34"/>
    <p:sldId id="264" r:id="rId3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BCC8-BEF1-44A2-9FDD-55D5577EF21C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179D8-432A-43BD-9232-74EAF5322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6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12-02T14:57:18.91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7673 9128 0,'0'0'172,"0"0"-157,0 33 1,0-33-16,0 33 16,-33-33-1,33 0 1,-33 33 15,33-33 0,0 33-15,0 0-1,0-33 32,0 34-31,0-34 31,0 33-47,0-33 15,0 33 1,33-33 62,-33 0-78,0 0 15,0 33 1,33-33 15,-33 0-15,33 0-16,-33 0 47,33 0-32,0 0 1,-33 0-1,33 0-15,-33 0 16,33 0 0,-33 0 155,0 0-140,0-33 16,-33 33 16,33 0-17,-33-33 110,0 33-156,33 0 32,-33 0-32,33 0 31,-33 0-16</inkml:trace>
  <inkml:trace contextRef="#ctx0" brushRef="#br0" timeOffset="1651.1319">8037 9194 0,'0'0'171,"0"0"-155,0 33-16,0-33 15,0 33 1,0 0 0,0-33-1,0 34 16,-33-34-15,33 33 15,0 0 0,0 0-15,0-33 15,0 33 0,0 0 1</inkml:trace>
  <inkml:trace contextRef="#ctx0" brushRef="#br0" timeOffset="3132.2506">8004 9227 0,'0'0'63,"0"0"-48,0 0 1,66 0-16,-33 0 15,0 0 1,-33-33 0,33 33-16,0 0 46,0 0 17,-33 0-48,33 0 1,-33 0 0,0 0 108,0 33-92,0-33-1,0 0 0,0 0-15,0 33-1,-33-33 1,0 0-16,33 33 15,-33-33 1,33 0 0,-33 0-1,33 0 1,-33 0 31,0 0 31,33 34 93,0-34-155</inkml:trace>
  <inkml:trace contextRef="#ctx0" brushRef="#br0" timeOffset="4352.3482">8500 9062 0,'0'0'141,"0"0"-126,0 33-15,0 0 16,0-33-1,0 33-15,0 0 32,0-33 61,0 33-77,0 0-1,0-33-15</inkml:trace>
  <inkml:trace contextRef="#ctx0" brushRef="#br0" timeOffset="5553.4442">8401 9194 0,'33'0'109,"0"0"-93,0 0-1,0 0-15,0 0 16,0 0-1,-33 0-15,33 0 16,-33 0 15,33 0 0</inkml:trace>
  <inkml:trace contextRef="#ctx0" brushRef="#br0" timeOffset="8133.6507">7673 9757 0,'0'0'203,"0"33"-188,-33-33-15,33 0 16,0 33-1,0 0-15,0-33 47,0 33-16,0-33-31,0 33 32,0-33-17,0 33 1,0 0-1,0-33 1,0 0 15,0 33-15,0-33-1,33 0 1,-33 0-16,33 0 16,-33 0-1,33 0 1,-33 0-16,33 0 15,0 0 1,-33 0-16,33 0 16,-33 0-1,33 0 1,0-33 31,-33 33-32,34 0 1,-34-33-1,0 33 17,0 0-17,33-33 1,-33 33-1,0-33 32,0 33 0,0 0 93,-33 0-124,33 0-16,-34 0 16,1 0 15,33 0-16,-33 0-15,33 0 32,-33 0-1,0 0 156,33 33-187,0-33 47,0 33-32,0 0 17,0-33-1</inkml:trace>
  <inkml:trace contextRef="#ctx0" brushRef="#br0" timeOffset="10974.8778">8169 9823 0,'-33'0'109,"33"0"-77,0 33-17,0-33 1,0 33-1,0-33 1,0 33 15,0 0 16,0-33-31,0 33-1,0-33 32</inkml:trace>
  <inkml:trace contextRef="#ctx0" brushRef="#br0" timeOffset="12454.9964">8169 9856 0,'0'0'172,"0"0"-172,0 0 15,33 0 1,-33 0-16,33 0 16,-33 33-1,0-33 1,0 0 15,0 33 16,33-33-32,-33 33 1,0-33 46,0 0-46,33 0 0,-33 33-16,0-33 62,0 0-46,0 33 30,33-33 48,-33 0-94,0-33 16,33 33-1,-33-33-15,0 0 16,0 0-1,0 33 1,0-33-16,0 0 31,0 33 0,0-33-15,0 33 0,0-33 15</inkml:trace>
  <inkml:trace contextRef="#ctx0" brushRef="#br0" timeOffset="14286.1429">8599 9690 0,'0'0'171,"0"0"-155,-33 0-1,33 0-15,0 33 32,0-33-1,0 34 16,0-34-16,0 0-16,33 0 17,0 0-1,-33 33-31,33-33 15,-33 0 1,33 0-16,-33 0 16,33 0-1,-33 0 16,33 0-15,-33 0 15,0 0 0,0-33 16,0 33-31,0-34-1,0 1 1,0 33 15,0 0-15,0-33-16,0 33 15,0 0 1,-33 0 15,33-33-15,-33 33-1,33 0 1,-33 0-16,0 0 125,33 0-110,0 0 17,-33 0-32,33 0 46,0 33-14</inkml:trace>
  <inkml:trace contextRef="#ctx0" brushRef="#br0" timeOffset="23309.8652">8136 8235 0,'0'0'47,"-33"0"-31,33 0 15,0 33-31,0 0 16,0-33-1,0 33 1,0-33-16,0 0 15,33 33 1,-33-33-16,33 0 16,-33 0-1,33 0-15,-33 0 31,0 0-15,0-33 0,0 33-1,0-66 16,-33 66-31,0 0 16,0 0 0,33 0-16,-33 0 15,0 0-15,33 0 31,0 33-31,0 0 16,0-33 15,0 0-15,33 0-1,0 0 1,-33 0-16,66 0 16,-66 0-16,0 0 15,0 0 1,0-33-16,0 33 31,0-33-31,0 33 16,0-33-1,0 0 1,0 33-16,-33 0 15,0 0 1,33 0 15,-33 0-31,33 33 16,0-33-1,0 33-15,0-33 32,0 33-32,0 0 15,0-33-15,66 33 16,-33-33-1,0 0-15,-33 0 16,33 0 0,-33 0-1,0 0 1,0 0-1,0-33 1,0 33 0,0-33-16,0 33 15,0-33 1,-33 33-16,0 0 15,33-33 1,-33 33-16,0 0 16,33 0-1,-33 0 1,33 33-16,0-33 15,0 33 1,0 0 0,0-33 15,0 0-16,0 33-15,0-33 16,0 0 0,33 0-16,0 0 15,-33 0-15,0 0 31,0 0-15,0-33 0,0 0-16,0 33 15,0-33 1,0 33-16,-33-33 15,33 0 1,-33 33-16,33 0 16,-66 0-16,66 0 15,-33 0 1,33 0-1,0 0 1,0 33 0,0-33-1,0 33-15,0-33 16,0 66-16,0-66 15,0 33 1,0-33-16,66 34 16,-66-34-1,33 0-15,0 0 16,-33 0-1,0 0 17,33 0-32,-33-34 15,0 34 1,0-33-1,0 33 17,0 0-17,0 0 1,-33 0-1,0 0 1,33 0 0,0 0-1,0 0 1,0 33-16,0-33 31,0 0-15,33 0-1,-33 0-15,33 0 16,0 0-1,0 0 1,-33 0 0,0 0-1,0-33-15,0 33 16,0-33-1,0 0-15,-33 33 32,33-33-32,-33 33 31,33 0-16,-33 0 17,33 0-32,-33 0 15,33 33 1,0 0-16,0-33 15,0 33 1,0-33 0,33 33-16,0 1 15,-33-34 1,66 0-16,-33 0 15,0 0 1,-33 0 0,0 0-1,0-34-15,0 34 16,0-33-16,0 33 31,0-33-15,-33 0-1,33 33 1,0 0-1,-33-33 1,33 33 0,-33 0-16,0 0 15,33 0-15,-33 0 16,33 0-1,0 0-15,0 0 16,0 33 0,0 0-16,0-33 31,0 33-31,0-33 15,0 0 1,33 0-16,0 33 16,0-33-16,-33 0 15,33 0 1,0 0-16,-33 0 31,0 0-15,0-33-1,0 33-15,0-33 16,0 33-16,0 0 15,-33-33 1,0 33-16,33-33 16,-33 33-1,0 0-15,0 0 16,33 0-1,-33 0-15,33 0 32,-33 0-32,33 0 15,0 33-15,0-33 16,0 33-1,33-33-15,-33 33 16,0-33 0,33 33-16,-33-33 15,33 0 16,-33 0 1,33 0-17,-33-33 1,0 33 93,-33 0-47</inkml:trace>
  <inkml:trace contextRef="#ctx0" brushRef="#br0" timeOffset="26650.1324">8103 10815 0,'0'0'16,"0"0"46,0 0-46,0-33 15,0 33-16,0 0 48,0 0-48,0 0 1,-33 0-16,33 0 16,0 33-1,0-33 1,0 0-16,66 33 15,-66 0 1,33-33-16,0 0 16,0 0-1,-33 0 16,0 0-15,0-33 15,0 33-15,0 0-1,-33-33-15,0 33 16,33 0 0,-66 0-16,33 0 15,33 0 1,-33 0-1,33 0 1,-33 0 0,33 0-16,0 33 31,0-33-16,33 0 1,0 0-16,0 0 16,0 0-16,-33 0 15,33 0 1,-33 0-16,0 0 15,0 0 1,0-33-16,33 33 16,-33-66-1,0 66 1,0-33-1,0 33-15,-33 0 16,33-33-16,-33 33 16,0-34-1,33 34 1,-33 0-1,33 0 1,0 34 0,-33 32-16,33-66 15,0 33 1,0-33-16,0 66 15,33-66-15,33 66 16,-33-66 0,0 0-16,33 0 15,-66 0 1,33 0-1,-33 0 1,0 0-16,0-33 16,0 0-16,0 33 15,0-33 1,0 0-1,0 0 1,-33 33-16,0 0 16,0-33-1,0 33-15,33 0 16,-33 0-1,33 0 1,0 0-16,-33 0 16,33 33 15,0 0-16,0-33 17,0 0-32,0 33 15,33-33 1,-33 0-16,33 0 31,-33 0-15,0 0-16,0-66 15,0 66 1,0-33-16,0 33 15,0-33 1,0-1-16,-33 34 16,33-33-16,-66 33 15,66 0 1,-33 0-1,33 0 1,0 0 0,0 0-1,0 33 1,0 1-1,0-34-15,0 33 16,0-33-16,0 0 16,0 33-1,33-33 1,0 0-1,-33 0 17,0 0-1,0 0 0,0-33-15,0 33 15,0 0-16,-33 0 1,33 0-16,-33 0 16,33 0-16,0 0 15,0 0 1,0 33-1,0-33 1,0 33-16,0 0 16,0-33-1,0 0-15,33 0 16,-33 33-1,33-33-15,-33 0 16,0 0 15,0-33-31,0 0 31,0 0-15,0 33 15,-33 0 141</inkml:trace>
  <inkml:trace contextRef="#ctx0" brushRef="#br0" timeOffset="31530.3394">8037 10716 0,'0'0'0,"0"0"31,0 33-31,0 0 16,0-33-1,0 33 1,0-33 0,0 0 46,33 0-46,0 0-16,0 0 15,-33 0 1,0 0 31,0 0-32,0-33 1,0 0-1,0 33 1,0-33 0,0 33-1,-33 0-15,0-33 31,33 33-15,0 0-16,-33 0 16,33 33-1,0 0-15,0 0 16,0-33-1,0 33 1,0-33 0,66 0-16,-66 0 15,66 0 1,-66 0-16,0 0 47,0 0-16,0 0-16,0-33 1,0 33-16,-33-33 16,33 0-16,-33 33 15,33 0 1,-33 0-1,0 0 1,33 0 15,0 33-31,0-33 16,0 33-1,0-33-15,0 33 16,0-33 62,0 0-62</inkml:trace>
  <inkml:trace contextRef="#ctx0" brushRef="#br0" timeOffset="47413.975">8103 7772 0,'0'0'405,"33"33"-311,0-33-78,0 33-1,33 0-15,-33-33 16,33 0-1,-66 0-15,34 0 16,-34 0 0,0 0-1,0-33-15,0 33 16,0-33-1,0 0 1,0 33 15,0-33 0,0 33 32,0 0-63,-34 33 15,34-33 1,0 33 0,0-33 62,0 0-63,0-33-15,-33 33 16,33-66-1,-33 66 1,33 0-16,-33 0 31,0 0-15,33 0-1,0 0-15,-33 0 16,33 33 0,0 0-16,0-33 15,0 33 1,0-33-1,0 0-15,33 0 16,0 0 0,0 0-16,-33 0 31,0 0-31,0-33 15,0 0 1,0 33 0,0-33-1,-33 33 1,33 0-16,-33 0 15,-33 0 1,33 0-16,0 0 16,33 0-1,0 0-15,0 0 31,0 33-31,0 0 16,0-33-16,0 0 16,0 0-1,33 0-15,-33 0 16,33 0-1,-33 0-15,33 0 16,-33-33 0,0 33 15,0-33-16,0 33-15,0 0 16,-66 0 0,66 0-1,-33 0 1,33 0-16,0 0 15,0 0 1,0 33-16,0 0 16,0-33 15,0 0 0,0 0-31,0 0 16,0 0-1,33 0-15,-33-33 16,0 33-1,0-33 1,0 33 0,0 0 15,0-33-16,-33 33-15,0 0 16,0 0 0,0 0-16,33 0 15,0 0 1,0 33-16,0-33 15,0 33 1,0 0 0,33-33-1,0 0 1,-33 0-16,33 0 15,-33 0 1,33 0-16,-33 0 16,0-33-16,0 33 31,0 0 78,0 0-109,0 33 31,33-33-15,0 0-1,-33 0 1,0-33 0,0 33-1</inkml:trace>
  <inkml:trace contextRef="#ctx0" brushRef="#br0" timeOffset="49774.0695">8070 11410 0,'0'0'31,"0"0"0,0 0-31,0 33 16,0 0 0,0-33-16,33 33 15,0-33 1,33 0-16,-33 0 15,0 0-15,0 0 16,-33-33 0,0 0-16,0 0 15,0 0 1,0 0-16,0 33 15,0-33 1,0 33-16,0-33 16,0 33-16,-33 0 15,33 0 1,-33 0-16,0 0 15,33 0 1,-33 33-16,33-33 16,0 33-1,0 0-15,0-33 16,0 33-1,0-33 1,0 0-16,0 0 16,33 0-1,-33 0-15,33 0 16,-33 0-1,0 0-15,0-33 16,0 0 0,0 0-16,0 0 15,0 33 1,-33-33-16,33 33 15,-33-33-15,0 33 32,33 0-1,0 0-31,0 33 15,0 0 1,0 0-16,0-33 16,0 33-16,33 0 15,-33-33 1,66 33-1,-66-33 1,33 0-16,-33 0 16,33 0-1,-33 0-15,0-33 16,0 33-1,0-66-15,0 66 16,0-66-16,0 33 16,0 33-1,-66-33-15,66 0 16,-33 33-1,0 0-15,0 0 16,33 0 0,-33 0-16,33 0 15,-33 33 1,33 0-16,0 0 15,0-33-15,0 33 16,0 0 0,0-33-16,33 0 31,-33 0-16,33 0 1,0 0 0,-33 0-1,0-33 1,0 33 15,0 0 0,-33 0-15,33 0-1,-33 0-15,33 33 16,0-33-16,0 33 16,0 0-1,0 0 1,33-33-1,-33 0 63,0 0-46,-33 0-32,0 0 15</inkml:trace>
  <inkml:trace contextRef="#ctx0" brushRef="#br0" timeOffset="53175.2054">6085 9062 0,'0'0'16,"-33"0"-16,0 0 15,33 0 16,0 0-15,0 33-16,-33-33 172,33 0-157,-33 66 1,33-66-1,-33 66-15,33-66 16,0 33 0,33 0-16,-33 1 31,33-34-31,-33 0 15,33 0 1,-33 0 0,0-34-16,0 1 15,33 33 1,-33 0-16,0-33 31,0 33-31,-33 0 16,33 0-16,-66 0 15,33 0 1,0 0-16,0 0 15,33 0 1,0 0 0,0 33-1,0 0-15,0 1 16,0-34-1,33 0-15,0 66 16,0-66-16,0 0 16,0 0-1,0 0-15,-33 0 16,0-33-1,0 0-15,0-1 16,0 34 0,0-33-16,0 0 15,0 33 1,0 0 31,0 0-16,0 0-31,0 33 15,0-33 1,0 33-16,0-33 47,0 0-32,0 0 1,0 0 0,0 0-1,0-33-15,0 0 16,0 33-1,0-33-15,0 33 16,0-33 0,0 0 15,0 33 16,0 0-47,0 33 15,-33-33 1,0 33-16,33 0 15,0 0-15,0-33 16,0 33 0,33-33-16,-33 0 31,33 0-31,-33 0 15,33 0 1,0-33-16,-33 0 16,0 0-16,0 33 15,0-33 1,0 0-16,0 33 15,0-33 1,0 33 15,0 0-15,-33 0-1,0 0 1,33 33-16,-33 0 16,0-33-1,33 33-15,0 0 16,0 0-1,0-33-15,0 33 32,0-33-32,33 0 31,-33 0-16,33-33-15,-33 0 16,0 0 0,0 0-16,0 33 15,0-33 1,0 33-1,0-33 17,0 33-1,-33 0 0,33 0-31,0 33 16</inkml:trace>
  <inkml:trace contextRef="#ctx0" brushRef="#br0" timeOffset="57145.3644">10220 9525 0,'0'0'47,"0"0"-47,0 0 16,0-33 15,0 33-31,-67 0 16,67 0-1,-33 0-15,33 0 16,-33 0-1,0 0-15,33 33 16,0-33 0,0 33-1,0 0 16,0-33-31,33 0 16,-33 33 0,0-33-1,33 0 16,-33 0-15,0-33-16,0 0 16,0 33-16,0-33 15,0 33 1,0 0-1,0 0 17,-66 0-17,66 0-15,-33 0 16,33 0-16,0 0 15,0 0 1,0 33 0,0 0-1,0-33 1,33 0-1,-33 0-15,33 0 16,0 0 0,0 0-16,-33 0 15,33 0 1,-33 0-1,0 0 1,0 0 0,0-33-16,0 0 15,0 33 1,0-33-1,0 33 1,-33 0 0,0 0-16,33 0 15,-33 0 1,33 0-16,0 0 15,0 0 1,0 66-16,0-66 16,0 33-1,0-33 1,0 0-16,0 0 15,33 0 1,0 0 15,-33 0-31,0 0 16,0 0-1,0-33-15,0 0 16,0 33 0,0-33-16,0 33 15,-33-33-15,33 33 31,-33 0-31,33 0 32,0 0-32,-33 0 15,33 33 1,0 0-16,0 0 15,0-33 1,0 66-16,0-33 16,66 0-16,-66-33 15,33 33 1,0-33-16,-33 0 47,0 0-32,0-33-15,0 33 16,0-33-16,0 0 15,0 33 1,0-66 0,0 66 30,-33 0 1,33 0-47,0 33 16,0 0-1,0-33-15,0 33 16,0 0 0,0-33-16,0 33 15,33-33 1,1 0-1,-34 0 1,0 0 0,0 0-16,0-33 15,0 0 1,0 0-16,0 0 31,0 33-31,0-33 16,-34 33-1,1 0-15,0-33 16,33 33-16,-33 0 31,33 0-15,-33 33-1,33 0-15,0-33 16,0 33-1,0 0-15,0 0 16,33-33 0,33 33-16,-66 1 15,33-34-15,-33 0 16,34 0-1,-34 0 1,0-34 0,0 1-16,0 0 15,0 0 1,0 0-16,0 33 15,0 0 1,0-33-16,-34 0 16,34 33-16,-33-33 15,33 33 1,-33 0-16,33 0 15,-33 0 1,33 0 15,0 33-15,0-33-16,0 33 15,0 0 1,0 0-16,33 0 16,33-33-1,-32 33-15,-1-33 16,-33 0-1,33 0 1,-33-33 0,0 33-1,0-33-15,0-33 31,0 66-31,0-33 16,0 0 0,-33 33 15,0 0 0,33 0-15,0 0-16,0 33 15,0 0 1,0-33-16,0 33 15,0 0 1,0-33 15,33 0 0,-33 0 1,0-33-17,0 33 1,0-33-1,0 33-15,0-33 16,-33 33 0,33 0 62,-34-33-16</inkml:trace>
  <inkml:trace contextRef="#ctx0" brushRef="#br0" timeOffset="61195.5264">8235 7805 0,'0'0'109,"33"33"-93,-33 0-16,66 0 16,-33-33-1,1 0-15,-1 0 16,-33 0-16,0 0 31,0 0-15,0-33-1,0 0-15,0 0 16,0 0-1,0 33-15,-33-33 16,33 33 0,-34 0-16,34 0 31,-33 0-16,33 0 17,0 0-1,0 0-16,0 66 1,0-66-16,0 33 16,0-33 46,0 0-31,0 0-31,0 0 16,0-33-1,0 0 1,0 33-16,0-33 16,-33 33-1,33-33-15,-66 33 16,66 0-1,-33 0-15,33 0 16,-33 0 0,0 0 15,33 0-16,0 0-15,0 33 32,0 0-32,0 0 15,0-33 1,0 33-16,0-33 15,0 0 1,33 0 0,-33 0-1,0 0 1,33 0-16,-33-33 15,0 33 1,0-33-16,0 0 31,0 33-15,0-33-16,0 33 31,0 0-15,0 0-1,-66 0-15,66 0 16,-33 0-1,33 0-15,0 0 16,0 0 0,-33 33-1,33 0-15,0-33 31,0 33-31,0 0 16,66 0 0,0-33-16,-33 0 15,0 0 1,0 0-16,-33 0 31,0 0-31,33 0 16,-33 0-16,33-33 15,-33 0 1,0 33-16,0-33 31,0 33-31,0-66 31,0 66-31,0 0 16,-33 0-1,33 0 1,-33 0 15,0 0-31,0 0 16,33 0-1,-33 0-15,33 0 16,-33 0 0,33 0-16,-33 33 15,33-33 1,0 33 15,0-33-15,0 33-16,0-33 15,0 33 1,33-33-16,-33 0 15,33 0 1,-33 0-16,33 0 16,0 0-16,-33 0 15,0 0 1,33 0-16,-33-33 31,0 33-31,0-33 31,0 33-31,0-33 16,0 0-1,0 33 1,0 0-16,-33 0 31,33-33-31,-33 33 16,0 0-1,0 0-15,0 0 16,33 0 0,-33 0-16,0 0 15,33 0 16,0 0-31,0 0 16,0 33 0,0 0-1,0-33 1,0 33-16,0 0 15,0 0 1,33 0-16,0 0 16,0-33-16,66 34 15,-66-1 1,33-33-16,-32 0 15,-34 0 1,33 0 0,-33 0-1,0-33-15,0 33 16,0 0-16,0-34 15,0 34 1,0-33 0,0 33-1,0-33-15,0 0 16,0 33-1,0-33-15,-33 33 16,-1-33 0,1 0-16,33 33 15,-33 0-15,33-33 16,-33 33-1,0 0 1,33 0 0,-33 0-1,0 0 1,0 33-1,33 0 17,0-33 92</inkml:trace>
  <inkml:trace contextRef="#ctx0" brushRef="#br0" timeOffset="64216.6473">6118 9194 0,'0'0'31,"-33"0"-15,33 0 15,0 0-15,0 0-1,0 33 1,0-33-16,0 33 15,0-33 1,33 33-16,1-33 16,32 0-1,-66 0-15,33 0 16,-33 0-1,0-33 1,0 0 0,0 0-16,0-33 15,0 33-15,0 0 16,0 0-1,0 0-15,-33 0 16,0 33 0,0-33-16,33 33 31,-34 0-16,34 0 1,-66 33-16,66-33 16,0 66-16,-33-66 15,33 33 1,0-33-16,0 66 15,0-66 1,0 33-16,0 0 16,0 33-1,33-66 1,-33 33-1,33-33-15,-33 34 16,67-34-16,-67 0 16,33 0-1,-33 0-15,33 0 16,-33 0-1,0 0-15,0-34 16,0 1 0,0 33-16,0-33 15,0 33 1,0-33-1,0 33 1,0 0 0,-66 0-16,32 0 15,1 0 1,0 0-16,-33 0 15,66 0 1,-33 0-16,33 33 16,-33 0-16,33-33 31,0 33-31,0-33 31,0 0-31,33 0 16,-33 0-1,33 0-15,-33 0 16,66 0-1,-66 0-15,33 0 16,-33-33-16,0 0 16,0 0-1,0 0-15,0 0 16,0 0-1,0 0-15,0 33 16,0-33 0,0 33-16,-33-33 15,0 33 1,33 0-16,-33 0 15,33 0 1,-33 33 0,33-33-16,0 33 15,0-33 1,0 33-16,0 0 15,0 0 1,0-33-16,0 33 16,0 0-16,33-33 15,0 0 1,0 0-1,-33 0 1,33 0-16,-33 0 16,33 0-1,1-33-15,-34 0 16,0 0-1,0 0 1,0 33 0,0-33-1,-34 33-15,1-33 16,33 33-1,-33 0-15,-33 0 16,33 0 0,0 33-16,0 0 15,33 0 1,0-33-16,-33 33 15,33-33-15,0 33 16,0 0 0,0 0-16,0-33 15,0 67 1,0-67-16,33 33 15,0 0 1,0-33 0,-33 0-1,33 0 1,-33-33-16,0 0 15,33-1 1,-33 1-16,0 0 16,0 0-1,0 33-15,0-33 16,0 33-1,0-33 1,0 33-16,0 0 31,-33 0-15,33 0-1,-66 0-15,33 0 16,0 0 0,-33 0-16,66 0 15,0 0 1,0 0-16,-33 33 15,33-33-15,0 33 16,0 0 0,0-33-16,0 33 15,0-33 1,33 0-16,0 0 15,-33 33 1,33-33-16,0 0 16,0 0-16,-33-33 15,0 0 1,33-33-16,-33 66 15,0-33 1,0 0-16,0 0 31,0 33 94,0 33-109,0 0-16,0-33 15,33 33 1,-33 0-16,33-33 15,-33 0-15,0 0 47,33 0-31,-33 0-16,0-33 31</inkml:trace>
  <inkml:trace contextRef="#ctx0" brushRef="#br0" timeOffset="66977.7577">8136 11278 0,'0'0'124,"0"33"-108,-33-33-16,33 33 16,0 0-1,0-33-15,0 33 16,0-33-16,0 0 15,0 33 1,0-33 0,33 0-1,-33 0-15,33 0 16,-33 0-1,0 0-15,0-33 16,33 33 0,-33-33-16,0 0 15,0 33 1,0-33-1,0 33-15,0 0 16,-33 0 0,33-33-16,0 33 15,-66 0 1,66-33-16,-33 33 15,33 0 32,0 33-31,0-33-16,0 33 31,0-33-31,0 33 16,0-33-1,0 0-15,33 0 16,0 0-1,-33 0 63,0 0-46,-33 0-17,33 0-15,-33 0 16,33 0-1,0 0 17,0 0-17,0 33 1,0-33-16,0 33 31,0-33-31,0 0 16,33 0-16,0 0 15,-33 0 1,33 0-16,-33 0 15,0 0 1,0-33 0,0 33-1,0-66-15,0 66 16,0-33-16,-33 33 15,0-66 1,0 66-16,0-33 16,33 33-1,-33 0 16,33 0-15,0 0 0,0 33-16,0 0 15,0 0-15,33 0 16,0 0-1,0 0-15,33-33 16,-66 0 0,33 0-16,-33 0 31,0 0-16,0-33 1,0 33-16,0-33 16,0 33-1,0 0 32,0 0-31,0 0-1,0 66-15,0-66 16,0 66-16,0-66 31,0 0-31,0 0 31,0 0 0,0 0-15,0 0 0,0-33-1,0 0-15</inkml:trace>
  <inkml:trace contextRef="#ctx0" brushRef="#br0" timeOffset="68997.8386">10120 9591 0,'0'0'0,"0"0"16,0 33 0,0-33-1,0 0-15,0 33 16,0 0-1,33-33 63,-33 0 16,0 33-94,0-33 16,0 67-1,0-34 1,0 0 15,33-33-31,-33 0 16,34 0-1,-34 0 32,0 0-31,0-33-16,0 33 15,0-33 1,0 33-1,0-33-15,0 33 32,0-34-17,0 34 48,0 34-32,0-34-31,0 0 78,0 0-63,0-34 1,0 34-16,0-33 16,0 33-1,0 0 32,-34 0-16,34 0-31,-33 0 16,33 0-1,0 0 1,0 33 0,0-33 62,0 0-63,0-33 1,0 33-16,0-33 31,0 33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12-02T17:25:47.78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2282 9657 0,'0'0'343,"33"0"-343,0 0 15,66 0 1,-66 0-16,1 0 16,-1 0-1,-33 0-15,33 0 16,-33 0-1,33 0 1,-33 0-16,33 0 16,-33 0-1,0 0 1,33 0 15,-33 33 31,0 0-46,0-33 0,0 34 15,0-34-31,0 33 31,0-33-15,0 33-16,0 0 31,0-33-31,0 33 31,-33-33-31,33 0 31,0 33-31,-33 0 16,0-33-1,33 0 1,-33 0 0,33 33-1,-33-33-15,-1 0 31,34 33-31,0-33 32,0 0-1,-33 0-16,33 33 126,0 0-79,0-33 47,33 0-109,34 0 16,-34 0 0,66 33-16,-66-33 15,0 33 1,0-33-16,0 0 15,0 0-15,0 0 32,-33 0-32,33 0 15,0 0 1,1 0-16,-1 0 15,0 0 1,0 0-16,-33 0 16,33 0-1,-33 0 1,33 0-1,0 0 1,0 0-16,-33 0 16</inkml:trace>
  <inkml:trace contextRef="#ctx0" brushRef="#br0" timeOffset="2421">2646 8566 0,'0'0'141,"-33"0"-126,33 0 1,-33 0-16,33 0 15,-33 0 1,0 0 0,33 0-1,-34 0 1,34 0 15,0 0-15,0 33-1,0 0 1,0 0-1,0-33 1,0 33-16,0 0 16,34-33-1,-34 0-15,33 33 16,-33 0-1,66 0-15,-66 1 16,0-1-16,33-33 16,-33 33-1,0 0-15,0-33 16,33 33-1,-33-33-15,0 33 16,33-33 0,-33 0-16,0 33 15,33 0 1,-33-33 15,0 33 16,0-33-16,0 0 0,-66 0-31,66 0 16,-33 0-16,33 0 15,-33 0 1,0 0 15,33 0-31,0 0 16,-33 0-1,33 0-15,0-33 16,-33 33 0,33-33-16,-34 33 15,34-33 16,0 33 16,0-33-31,0 33-1,0-33 1,0 0-16,0 0 16,34 33-16,-34-33 15,66-1 1,-66 34-16,66 0 15,-66-33 1,33 33-16,0-33 16,0 0-1,0 33 1,0-33 15,-33 33-15,0-33-1,33 33-15,-33 0 16,0-33-1,0 33 17,33 0-17,-33-33 1,0 33 109,0-33-110,0 33 1,-33-33-1,33 33 1,-33 0 0,0 0-1,33 0 32,-33 0-31,0 0-1,0 0-15,0 0 16,33 0-1,-33 0 1,0 0 0,33 0-1,0 0 1,-33 0 31</inkml:trace>
  <inkml:trace contextRef="#ctx0" brushRef="#br0" timeOffset="5501">2844 7739 0,'0'0'31,"0"0"-15,-33 0-1,33-33-15,-33 33 16,33 0-16,-33 0 15,0 0 1,33 0-16,-33 0 31,0 0-31,0 0 16,-33 0-1,66 0-15,-33 0 16,-1 0 0,1 0-16,33 0 109,0 0-62,0 0-47,33 0 15,1 33 1,-1 0-16,0-33 15,0 66 1,-33-66-16,33 0 16,-33 0-1,33 66 1,0-66-1,-33 0 1,0 0 15,0 34-15,0-1-1,33 0 1,-33-33 0,0 33-1,0 0 16,33-33-31,-33 33 16,0-33 0,0 33-1,0-33 1,0 33-16,0 0 31,0-33-15,0 33-1,0-33 32,0 33-31,-33-33-1,0 0-15,0 0 16,0 0-16,33 0 31,-33 0-31,0 0 31,33 0-31,0 0 16,-33 0-1,33 0-15,0-33 32,-33 33-17,33 0-15,0-33 31,0 0-31,0 33 16,0-33 0,0 33-1,0-33 1,0 0-16,0 33 15,0-33 1,0 33-16,0-33 16,33 33-16,0-66 15,-33 66 1,33 0-16,0-34 15,0 1 1,-33 33-16,33 0 16,0 0-1,0-33 1,-33 33-16,33 0 15,-33 0 1,33 0 0,-33 0-1,66 0-15,-66 0 16,33 0-1,-33 0-15,34 0 32,-34 0 124,0-33-156,-34 33 15,34-33 1,-33 33-16,0-33 15,0 33 1,33 0-16,-33 0 16,33-33-1,-33 33-15,33 0 16,-33 0-1,33 0 17,0-33-17,-33 33-15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12-02T18:21:06.4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14717 8467 0,'0'0'63,"67"0"-48,-67 0 1,33 0-16,0 0 15,0 0-15,0 0 16,33 0 0,-66 0-16,66 0 15,-66 0 1,0 0 15,33 33-15,-33 0-1,66-33-15,-33 33 16,1-33-16,-34 33 15,33-33 1,-33 0 0,33 0-1,-33 33 1,0-33 62,0 33-63,0-33 17,0 33-32,0 0 31,0-33-16,0 0-15,0 0 16,-33 0 0,33 33-1,-33-33 1,33 0-16,-34 0 15,1 0 1,33 33 0,-33-33-1,33 0 1,-33 33-16,0-33 31,33 0-31,-33 0 16,33 34-1,-33-34 1,33 0-1,0 0-15,0 33 16,-33-33 0,33 0-16,-33 0 15,33 33-15,0 0 31,0-33-31,-33 33 32,33-33-1,0 33-31,-33 0 15,33-33 17,0 33-1,0-33 140,33 0-155,-33 0 0,66 0-16,-33 0 15,0 0-15,33 0 16,-66 0-1,33 0-15,0 0 16,0 0 0,-33 0 124,34 0-124,-1 0-1,0 0-15,0 0 16,-33 0-16,33 0 31,0 0 203,-33 0-218</inkml:trace>
  <inkml:trace contextRef="#ctx0" brushRef="#br0" timeOffset="3940">15445 6515 0,'0'0'16,"-66"0"46,66 0-62,0 0 16,-33 0-1,0 0-15,0 0 16,0 0 0,33 0-16,-67 0 15,67 0-15,-33 0 16,33 0-1,-33 0-15,33 0 16,-33 0 0,0 33-1,33-33 1,-33 34-1,33-34 1,0 33 0,0-33-1,0 33 1,0 0-16,0-33 31,0 33-31,0-33 16,0 33-1,0-33-15,0 33 16,0 0-16,0-33 15,66 66 1,-33-66-16,0 33 16,34-33-1,-1 33-15,-33-33 16,0 0-1,-33 0-15,33 33 16,0-33 0,-33 0-16,33 0 31,-33 33-16,0-33 1,33 34 0,-33-34 30,0 33-30,33-33 0,-33 66-1,0-66 1,0 33-1,0-33 1,0 33-16,0 0 31,0-33-31,0 33 16,0-33-1,0 33 1,-33-33 0,33 0-1,0 33-15,-33 0 16,33-33-1,0 0-15,-33 33 16,0-33 0,33 0-1,-33 0-15,33 0 16,-33 0-1,0 0-15,0 0 32,0 0-32,-1 0 15,1 0 1,33-33-1,-33 33 1,0 0 0,33-33-16,0 33 31,0-33 0,-33 33-31,33 0 16,0-33-1,0 0 1,0 33 15,0-33-15,0 33-1,0-33-15,0 33 16,0 0-1,0-33-15,0 33 16,0-33 0,33 33-16,0 0 15,0-33-15,-33 33 16,0 0-1,33-33-15,1-1 16,-34 34 0,33 0-1,-33 0 1,33-33-1,-33 33-15,0 0 16,33-33 0,0 33-16,-33 0 15,0-33 1,33 33-16,-33 0 31,33-33-31,-33 33 16,0 0-1,33 0 1,-33-33 15,0 33 16,33-33-32,-33 0 1,0 33 0,0-33-1,0 33 1,0-33-1,0 33 17,0-33-1,0 0 47,0 33 31,0-33-78,0 33 188,0-33-188,0-1-31,0 34 15,0 0 1</inkml:trace>
  <inkml:trace contextRef="#ctx0" brushRef="#br0" timeOffset="7531">15478 4862 0,'0'0'32,"-33"0"77,33 0-94,-33 0 17,33 0-32,0 0 15,-33 33 1,0-33-16,33 0 15,-33 0 1,33 33-16,0-33 16,-33 0-1,0 33 1,33 0-1,-33-33 1,33 33-16,-34-33 31,34 33-31,0 0 31,0-33-31,-33 33 16,33-33-16,0 33 16,0-33-1,0 33-15,0 1 31,0-34-31,0 33 16,0-33 0,33 33 15,1 0-16,-1-33-15,0 33 16,-33-33 0,66 33-16,0-33 15,-33 33 1,33 0-16,-33-33 15,0 33 1,33-33-16,-32 0 16,-1 33-16,-33-33 15,33 0 1,-33 33-16,0-33 15,0 0 1,0 33 31,33-33-32,-33 0-15,0 33 16,0 0-16,0-33 16,0 34-1,0-1-15,0 0 16,0 0-1,0-33-15,0 66 16,0-33 0,0-33-16,0 33 15,0 0 1,0 0-16,-33-33 15,33 0-15,-33 0 16,33 33 0,-33-33-16,-1 0 15,1 0 1,0 0-16,0 0 15,0 0 1,0 0 0,0-33-16,-33 0 15,33 0 1,0 0-16,-33 33 15,66-33 1,-33 0-16,-1 33 16,34-33-1,-33 33-15,33-33 16,0 0-1,-33 33 1,33-33-16,0 33 16,0-34-1,0 34-15,0-66 16,0 66-1,0-33-15,0 33 16,0-66 0,33 66-16,0-33 15,1 33 1,-34 0-16,33-33 15,0 33-15,-33-33 16,33 33 0,0-33-16,0 0 15,0 33 16,0 0-15,0-33 0,-33 33-16,33 0 15,0-33 1,0 33-16,-33-33 15,33 33 1,0-34 15,-33 34-31,34 0 16,-34-33-1,0 33-15,33 0 16,-33-33 0,0 0 30,0 33-14,0-33-17,0 33 16,0-33-15,0 0 0,0 33-16,0 0 15,0-33 1,-33 33-16,33-33 15,-34 33 1,1-33 0,33 33-16,-33 0 15,33-33 1,0 33 15,-33 0 0,33 0 0,-33 0-15,33 0 124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12-07T17:22:53.75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19215 9260 0,'-33'0'125,"33"33"-110,0 1 1,0 32-1,-33 33-15,33-33 16,0 66 0,0-32-16,0 32 15,0-66-15,0 0 16,0-33-1,0-33-15,0 0 78,0 0-62,0-33 0,0 0-16,0 0 15,0-33 1</inkml:trace>
  <inkml:trace contextRef="#ctx0" brushRef="#br0" timeOffset="1980">18984 9227 0,'0'0'32,"0"0"-1,0 0-16,33 0-15,0-33 16,0 33 0,33 0-16,33 0 15,-32 0-15,-34 0 16,33 0-1,-33 0-15,-33 0 16,33 0 15,0 0-15,-33 0-1,33 33-15,-33 33 16,0-32 0,33-1-16,-33 0 15,0-33 1,0 33-16,0 0 15,0-33 1,0 33 0,0-33-1,0 33-15,0-33 16,-33 0-16,33 66 15,-33-66 1,33 0-16,-66 0 16,33 0-1,33 0-15,-33 0 16,0 0-1,33 0-15,-33 0 32,0 0 46,-1 0-78,34 0 15,-33 0 1,33 0-1,0 0 126,0 0-141,67 0 15,-1 0 1,-33 0-16,33 0 16,-33 33-1,0-33-15,0 0 16,-33 0-1,66 33-15,-66-33 16,33 0 0,0 0-16,0 33 15,1 0-15,-1-33 16,-33 34-1,33-34-15,33 66 16,-33-33 0,33-33-16,-66 33 15,0-33 1,0 0-1,0 33 1,33-33 15,-33 33-15,0-33-1,0 33 1,-66 0 0,66-33-1,-66 33-15,0-33 16,0 0-16,32 0 15,-32 0 1,0 0-16,66 0 16,-66 0-1,33 0-15,0 0 16,-33 0-1,33 0-15,-33 0 16,32 0 0,1 0-16,0 0 15,-33 0-15,33 0 16,33 0-1,-33 0-15,0 0 110,66 0-64,33 0-30</inkml:trace>
  <inkml:trace contextRef="#ctx0" brushRef="#br0" timeOffset="3761">20406 9591 0,'0'0'62,"0"33"-46,0-33-1,0 33-15,33 33 16,-33-32-1,0-1-15,33 33 16,-33-66-16,0 33 16,0 33-1,33-66 1,-33 33-1,0 0-15,0-33 32,0 33-32,0 0 15,0 0 1,0-33-1,0 0 173,0-33-173,0 33-15,0-66 16,0 66-1,0-33-15,0 0 16,0 0-16,0 0 16,0 33-1,0-33-15,0 0 31,0 33-15,0-33 0,33 33-16,-33-33 15,0 33-15,33-34 16,-33 1-1,0 33 1,0-33 0,33 33 15,-33 0-16,0 0 1,34 0 0,-34 0-1,66 0 1,-66 0-1,33 0 1,0 0-16,0 0 16,-33 0-1</inkml:trace>
  <inkml:trace contextRef="#ctx0" brushRef="#br0" timeOffset="30305">21398 9393 0,'0'0'141,"0"0"-126,0 33-15,0-33 63,0 0-48,0 0 1,0-33-16,0 33 15,0-33-15,0 33 16,0-33 0,0 33 30,0 0-30,0 0 0,-33 0-1,33 0 1,0 0-1,0 33 1,0-33-16,0 33 16,0 0-1,0-33 63,0-33-78,0 33 31,0-33 1,0 33 30,0 0-46,0 0-1,0 33 1,0 0-16,0-33 31,33 0-31,-33 33 16,0-33-1,33 0 1,-33 0-16,0-33 15,0 0 1,0 33 0,0-33-1,0 33 63,0 0-62,-33 0-1,33 0-15,0 0 16,-33 33 15,33 0-15,0-33 46,0 0 16,0 0-47,-33-33 1,33 33-17,-33 0 1,33 0-1,-33 0 17,33 33-17,0-33 1,0 66-1,0-66-15,0 0 16,33 0 0,0 33-16,-33-33 31,33 0-16,-33 0-15,0-66 16,0 66 0,0-66-16,0 66 31,0-33-31,0 33 15,0 0 1,-33 0 15,0 0 0,33 0 1,0 0-1,0 0 0,0 0 31,0 0-30</inkml:trace>
  <inkml:trace contextRef="#ctx0" brushRef="#br0" timeOffset="35329">23515 9062 0,'0'0'0,"-33"0"78,0 0-46,0-33-32,0 33 15,-34-66 1,1 66-16,-66-66 15,33 33-15,-100-67 16,67 67 0,33 0-16,-133-66 15,166 99 1,-132-33-16,98 33 15,-32-33 1,66 0-16,0 33 16,-33 0-1,-1-33-15,67 33 16,-33 0-16,33-33 15,0 33 1,-33-33-16,0 33 16,66 0-1,-66 0-15,0-34 16,32 34-1,-32-33-15,-33 33 16,-33-33 0,33 33-16,-1 0 15,67 0-15,0 0 16,0-33-1,0 33-15,33 0 16,-33 0 0,0 0-1,0 0 1,33 0-16,-33 0 15,33 0 1,-33 0 0,33 0-1,-33 0 1,0 0 15,33 0-15,-34 0 15,34 0-31,-33 0 15,0 0 1,0 0 0,0 0-1,0 0-15,0 0 16,33 0-1,-33 0-15,33 0 94</inkml:trace>
  <inkml:trace contextRef="#ctx0" brushRef="#br0" timeOffset="36830">19811 8268 0,'0'-33'63,"0"0"-48,0 33-15,33-33 16,0 33 0,0-33-16,33 0 15,0 0 1,0 33-16,-33-33 15,34 0 1,-67 33-16,66 0 16,-33 0-1,-66 0 110,0 33-109,-34 0-16,1 33 15,33-33-15,-33-33 16,66 33-1,-33-33-15,33 0 125,-33 0-109,33 33-16,-66-33 15,66 33 1,-33-33-16,33 0 16,-33 33-1,33-33 204,0 33-204,0 0 1,33 1-16,-33-34 15,66 33 1,-33 0-16,33 33 16,33 0-16,-66-66 15,34 66 1,-34-66-16,0 0 31,-33 0 109,0 0-124,-33 0 0</inkml:trace>
  <inkml:trace contextRef="#ctx0" brushRef="#br0" timeOffset="39700">19348 8698 0,'0'0'63,"0"0"-48,0 0 1,33 0 15,-33 0-31,0 0 16,33 0-16,-33-33 31,0 33 31,0 0-31,0 0 1,0 0 14,0 0-46,0 0 32,0-33-32,0 33 15,-33 0-15,33-33 16,-33 33-1,0 0-15,0 0 16,33 0 0,-34 0-16,34 0 15,0 0 1,0 33-16,0 0 15,0 0 1,0-33-16,0 0 16,34 66-16,-34-66 15,66 0 1,-33 33-16,-33-33 15,66 0 1,-66 0-16,33 0 16,-33 0-1,0-33-15,0 0 16,0 0-1,0 0-15,0 0 16,0 33-16,-33 0 16,33 0-1,-33 0 16,33 0-15,-33 0 0,33 33-16,0-33 15,0 0-15,0 0 78,0 0-62,-33-33-16,0 33 31</inkml:trace>
  <inkml:trace contextRef="#ctx0" brushRef="#br0" timeOffset="41160">18322 9293 0,'0'0'47,"0"0"-32,0 0 1,0 0-16,33 0 15,-33 0 1,34 0-16,-34 0 16,0 0-16,0 0 15,0 0 1,0-33-1,0 0 1,0 33 0,0 0-1,0 0-15,-67 0 16,67 0-1,-33 0-15,33 0 16,0 0-16,0 33 31,0 0-31,0-33 31,0 0-31,0 0 16,33 0 0,0 0-16,-33 0 15,34 0-15,-34 0 31,0-33-31,0 0 32,0 33-32,0 0 62,0 0-31,0 0-15,0 33-16,0 34 15,0-34 1,0 0-16,0-33 16,0 33-1,33-33-15,0 0 16,0-33-1,-33 33-15,0-33 16,0 0 0,0-1-1,0 1 1,0 33-1,0 0 17,-33 0-17,33 0 1,-33 0-1</inkml:trace>
  <inkml:trace contextRef="#ctx0" brushRef="#br0" timeOffset="42960">19182 10782 0,'0'0'140,"0"0"-124,0 33-16,33-33 15,-33 0 1,33 0 15,-33 0-15,0 0-1,0-33 1,0 0-1,0 33-15,0 0 16,-33-33-16,0 33 16,0-33-1,0 33-15,0 0 16,0 0-1,33 0-15,-33 0 16,33 0 0,0 0-1,0 0 1,0 33-1,33-33-15,0 33 16,0-33 0,0 0-16,-33 0 15,33 0 1,-33 0-1,0-33 1,0 33 0,0-33-16,0 33 15,0 0 1,0-34-16,-33 34 15,33 0 1,-33 0 0,33 0-1,0 34-15,0-34 16,0 33-1,0 0-15,0-33 16,66 0 0,-66 33-1,33-33-15,0 0 16,1 0-1,-34 0-15,0 0 32,0-33-32,0 33 15,0-33-15,-34 33 16,34 0-1,-33 0-15,0 0 16,0 0 0,33 0-16,-33 0 15,33 33 1</inkml:trace>
  <inkml:trace contextRef="#ctx0" brushRef="#br0" timeOffset="44831">21398 10054 0,'-33'0'46,"33"0"17,0-33-48,0 33 17,0 0 46,0 0-63,0 0 79,0 0-94,0-33 15,0 33 1,0 0 46,-33 0-30,33 0-32,0 0 15,0 66-15,0-66 16,0 33-1,0-33-15,66 33 16,-66-33 0,33 0-16,-33 0 31,0 0-16,0-33-15,0 0 16,0 0 0,0 33-1,0-33 1,0 33-16,0 0 15,0 0 1,-33 0 31,33 0-32,-33 0 1,33 0-16,-33 33 16,33 0-1,0-33-15,0 0 16,0 33-1,33-33-15,-33 0 16,33 0 0,-33 0-1,0 0 1,0-33-1,0 0 1,0 33 0,0-33 15,0 33 0,0 0-15,0 33-16,0 0 15,0-33 1,0 33 15,0-33 16,-33 0-47</inkml:trace>
  <inkml:trace contextRef="#ctx0" brushRef="#br0" timeOffset="46452">20108 8797 0,'0'0'109,"0"0"-94,0 0 1,0 0-16,33 33 16,0-33-1,-33 0-15,0-33 16,34 0-1,-34 33 1,0-33 0,0 0-16,0 33 15,0-33 1,0 33-1,-34 0 1,1 0 0,33 0 15,0 0-31,-33 0 15,33 0-15,0 33 16,0 0 0,0-33-16,0 33 15,0 0 1,33 0-16,34-33 15,-34 0 1,-33 0-16,0 0 31,0-33-31,0 0 16,0 33-16,0-66 15,0 66 1,0 0-16,-33 0 16,-1 0-1,1 0 1,33 0-1,0 0 1,-33 0 0,33 33-16,0 0 15,0-33-15,0 0 16,0 33-1,0-33-15,33 0 16,-33 0 0,33 0-16,1 0 15,-34 0 1,0 0-16,33 0 15,-33-33-15,0 0 16,0 33 0,0-33-1,-33 33 1,-1 0-16,34 0 15,-33 0 1,33 0 0,0 0-1,0 0 63</inkml:trace>
  <inkml:trace contextRef="#ctx0" brushRef="#br0" timeOffset="48252">18455 9955 0,'0'66'125,"0"-66"-110,0 33 1,0-33-16,33 0 15,0 0 1,-33 0-16,33 0 16,-33 0-1,0 0 1,0 0-1,0-33-15,0 0 16,0 33-16,0-33 16,0 0-1,0 33-15,0-33 16,-33 33-1,0 0-15,33 0 16,-33 0 0,-33 0-1,66 33-15,0-33 16,0 33 15,0-33 16,0 0-32,33 0 1,0 0-16,0 0 16,-33 0-1,0 0 1,0-33-1,0 0 1,0 33 0,0 0-1,-33 0 1,33 0-1,-33 0-15,0 0 16,33 0 0,0 33-1,0-33-15,0 33 16,0-33-1,33 0 17,-33 0-32,33 0 15,-33 0-15,33 0 31,-33 0 1,0 0-1,0-33-16,0 33 17,0 0-1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4BD13C8-F17D-43A3-95CC-87F8C7EDF74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CF743B0-D854-415C-A287-B948F120B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41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E0A4D6-082E-4C47-B803-97AC1CBC645C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705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F4679C-E576-49F4-99E7-C7C718E8E100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030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46EA8-DC6B-4D04-B3B9-ED5D04942F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D0B71-4062-4D9A-AA99-679F9906BA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96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1B3D9-7E32-49BE-BF9E-B03933B9A06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F1A88-C842-45F5-BDAF-5F3C9E471AB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002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9ADEE-4541-46C3-812F-8456715C1C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6A40D-AF02-45DC-828C-5EC6EEAD17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926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8FB0-D086-4BF6-8188-ADD28D30F3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837-E26B-42BF-9589-888420DF7D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721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8FB0-D086-4BF6-8188-ADD28D30F3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837-E26B-42BF-9589-888420DF7D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59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8FB0-D086-4BF6-8188-ADD28D30F3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837-E26B-42BF-9589-888420DF7D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939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8FB0-D086-4BF6-8188-ADD28D30F3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837-E26B-42BF-9589-888420DF7D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241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8FB0-D086-4BF6-8188-ADD28D30F3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837-E26B-42BF-9589-888420DF7D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7412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8FB0-D086-4BF6-8188-ADD28D30F3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837-E26B-42BF-9589-888420DF7D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7449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8FB0-D086-4BF6-8188-ADD28D30F3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837-E26B-42BF-9589-888420DF7D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845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8FB0-D086-4BF6-8188-ADD28D30F3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837-E26B-42BF-9589-888420DF7D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84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7FD02-8378-4284-988C-978976C6AAC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BFDD7-072C-4676-B295-E6126F4BAE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9268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8FB0-D086-4BF6-8188-ADD28D30F3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837-E26B-42BF-9589-888420DF7D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0421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8FB0-D086-4BF6-8188-ADD28D30F3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837-E26B-42BF-9589-888420DF7D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3239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8FB0-D086-4BF6-8188-ADD28D30F3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837-E26B-42BF-9589-888420DF7D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3035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8FB0-D086-4BF6-8188-ADD28D30F3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837-E26B-42BF-9589-888420DF7D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7490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8FB0-D086-4BF6-8188-ADD28D30F3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837-E26B-42BF-9589-888420DF7D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9392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8FB0-D086-4BF6-8188-ADD28D30F3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837-E26B-42BF-9589-888420DF7D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6389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8FB0-D086-4BF6-8188-ADD28D30F3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837-E26B-42BF-9589-888420DF7D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9339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8FB0-D086-4BF6-8188-ADD28D30F3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837-E26B-42BF-9589-888420DF7D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7317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8FB0-D086-4BF6-8188-ADD28D30F3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837-E26B-42BF-9589-888420DF7D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7190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8FB0-D086-4BF6-8188-ADD28D30F3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837-E26B-42BF-9589-888420DF7D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72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BA2C9-1E84-4825-B521-424D4C83511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F42F9-68C2-4345-9384-4985FCDE856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003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8FB0-D086-4BF6-8188-ADD28D30F3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837-E26B-42BF-9589-888420DF7D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2515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8FB0-D086-4BF6-8188-ADD28D30F3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837-E26B-42BF-9589-888420DF7D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0078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8FB0-D086-4BF6-8188-ADD28D30F3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837-E26B-42BF-9589-888420DF7D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1954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8FB0-D086-4BF6-8188-ADD28D30F3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837-E26B-42BF-9589-888420DF7D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5403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E21E-92ED-4C29-B8AF-53C74E33CE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116C-E09D-4616-8E70-F1DE393C5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1458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E21E-92ED-4C29-B8AF-53C74E33CE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116C-E09D-4616-8E70-F1DE393C5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3401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E21E-92ED-4C29-B8AF-53C74E33CE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116C-E09D-4616-8E70-F1DE393C5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8052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E21E-92ED-4C29-B8AF-53C74E33CE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116C-E09D-4616-8E70-F1DE393C5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6247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E21E-92ED-4C29-B8AF-53C74E33CE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116C-E09D-4616-8E70-F1DE393C5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0962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E21E-92ED-4C29-B8AF-53C74E33CE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116C-E09D-4616-8E70-F1DE393C5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04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D1A3-2ABB-442E-A013-74D19059D06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4D962-6A46-4573-A9CF-68C336639E1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5280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E21E-92ED-4C29-B8AF-53C74E33CE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116C-E09D-4616-8E70-F1DE393C5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70021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E21E-92ED-4C29-B8AF-53C74E33CE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116C-E09D-4616-8E70-F1DE393C5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1953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E21E-92ED-4C29-B8AF-53C74E33CE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116C-E09D-4616-8E70-F1DE393C5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3166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E21E-92ED-4C29-B8AF-53C74E33CE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116C-E09D-4616-8E70-F1DE393C5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5665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E21E-92ED-4C29-B8AF-53C74E33CE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116C-E09D-4616-8E70-F1DE393C5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04780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E246F-BE0B-4125-A1D6-BADB3F02B00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7C833-57A2-4A99-B821-BF98B1992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027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DAAA1-A405-438A-8E58-E9BDF0DC704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B4119-2328-4352-B7ED-FCB8E9F6D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7156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047D5-146E-44DA-921E-B3B06714D7B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09EFC-FB7E-4DDA-9AF0-98EC4BC3A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894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A3CAE-01A9-44FF-8D5E-ACDADB0D331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4E2A8-C1D4-4306-93EF-A4200D623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3455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AD865-CDC9-45BD-B856-5938669B2B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26C8-9888-4AAF-8A41-FEBF6C891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75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13745-19B6-4FA4-9D0A-687C1419706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A3A98-6511-4A31-BCAF-22184A3D1AD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811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78378-EB7B-4565-98AA-6AA4D95F899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3988C-FF8A-46EF-89C0-23ED2C854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7884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AD20-1596-4A58-8C2A-485217DFA11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238E0-F15E-47BC-9B0A-A1F1EE8AE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1556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7E111-45F1-432E-B165-A757262460D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66690-89BA-4A6E-A5E7-AF140F815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2325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C3C23-1712-4548-86FA-543D488E28A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2BA11-51A4-44AD-A3CF-5347C4DC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909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72D03-4022-4213-953C-EE0A2B488A1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E6507-FE3D-4377-B8B7-8AA5826D5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373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3E4AD-4409-4252-9005-CC5C9DDB4BC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3AEE5-B2F6-47E2-833F-85216290F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9617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65767" y="1981200"/>
            <a:ext cx="500591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4885" y="1981200"/>
            <a:ext cx="500591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3E46C-86DD-4D42-A60F-D8925CF2D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82246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E246F-BE0B-4125-A1D6-BADB3F02B00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7C833-57A2-4A99-B821-BF98B1992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3551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DAAA1-A405-438A-8E58-E9BDF0DC704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B4119-2328-4352-B7ED-FCB8E9F6D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8035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047D5-146E-44DA-921E-B3B06714D7B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09EFC-FB7E-4DDA-9AF0-98EC4BC3A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1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4A94D-D4A8-4771-B9C3-8ADBFFD290D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7A0A9-A4A9-4A21-9CF9-2664AE339B9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44091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A3CAE-01A9-44FF-8D5E-ACDADB0D331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4E2A8-C1D4-4306-93EF-A4200D623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0366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AD865-CDC9-45BD-B856-5938669B2B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26C8-9888-4AAF-8A41-FEBF6C891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1902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78378-EB7B-4565-98AA-6AA4D95F899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3988C-FF8A-46EF-89C0-23ED2C854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4647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AD20-1596-4A58-8C2A-485217DFA11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238E0-F15E-47BC-9B0A-A1F1EE8AE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1214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7E111-45F1-432E-B165-A757262460D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66690-89BA-4A6E-A5E7-AF140F815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676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C3C23-1712-4548-86FA-543D488E28A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2BA11-51A4-44AD-A3CF-5347C4DC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058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72D03-4022-4213-953C-EE0A2B488A1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E6507-FE3D-4377-B8B7-8AA5826D5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922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3E4AD-4409-4252-9005-CC5C9DDB4BC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3AEE5-B2F6-47E2-833F-85216290F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5478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65767" y="1981200"/>
            <a:ext cx="500591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4885" y="1981200"/>
            <a:ext cx="500591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3E46C-86DD-4D42-A60F-D8925CF2D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88412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B3C2B-B5EE-4A0C-9496-E16C1163B02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D9096-F8E4-4B0C-9563-045370FC3B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66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0587C-CB1E-4173-8CFF-6F91AADC6C9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C3796-46D2-4F19-B197-3A916EEE34D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27496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41D97-1650-4F3E-BC29-2D3F2E177CB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4817B-2F38-4B2C-8469-403EF25D24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9967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A2883-BC1F-408D-817F-5354B162A4D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4D194-0B5E-483E-9457-F2EF91FCE7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26831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A96B3-0759-4EDD-B768-0695BA1999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3AD05-1A75-4BC2-81F8-8C684B63E1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6284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5227C-454D-4C00-B3E4-B3D43C61FB1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6E127-2AB4-4751-ADC9-C7BF77F6D4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3312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FC7F8-A3D5-4716-B561-394516B4121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5F7DD-3563-4181-8A52-BBE50AEBA8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4546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CE1FE-7D05-4B9C-A7AE-56498793A4A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92F50-AF47-4B13-BEC0-27C439049E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6194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E6B89-7351-44F7-AB90-3DEEFC7ABE6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0D67E-3060-49BD-ACC4-FF957E2B78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6592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E3535-F82C-4CD5-B772-DCF3D27AB81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8CB51-7994-415B-839A-368682D1B7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6971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8A882-85B8-4CD2-9C2C-96F23B2DC39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E58CB-B453-420E-9614-2B50859C44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9273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90E29-0407-4803-9426-A01DE737F0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8CAED-584D-4F1C-9FD0-3AE1E63026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98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8D8A1-7D28-4064-B6B1-CD88E12480F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37F6B-0CD9-4F8A-A1DC-3238CF3FCF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786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388DC-1FEE-4538-918D-6C3B57CAD93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29173-0774-40A8-91C0-57C7CC672F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67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95F9A8-D411-45B3-946D-57714E6C699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0DEB4E-ED53-4BCA-9141-DD5C0429CC7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68FB0-D086-4BF6-8188-ADD28D30F3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76837-E26B-42BF-9589-888420DF7D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34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68FB0-D086-4BF6-8188-ADD28D30F3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76837-E26B-42BF-9589-888420DF7D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48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8E21E-92ED-4C29-B8AF-53C74E33CE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B116C-E09D-4616-8E70-F1DE393C5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88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5102C0-4356-438C-AAE3-36A1CEE26D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3AEC9-4CD4-48FA-8FCB-A5B97D829F7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5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5102C0-4356-438C-AAE3-36A1CEE26D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3AEC9-4CD4-48FA-8FCB-A5B97D829F7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95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3BB4BF-5835-40C0-BB86-7CD5B636878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4552F7-E434-412F-A67C-7791866A7B55}" type="slidenum">
              <a:rPr lang="en-US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908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customXml" Target="../ink/ink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m4kids.com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m4kids.com/extras/quiz_atomstruct/index.html" TargetMode="External"/><Relationship Id="rId2" Type="http://schemas.openxmlformats.org/officeDocument/2006/relationships/hyperlink" Target="http://www.chem4kids.com/extras/quiz_elempertable/index.html" TargetMode="External"/><Relationship Id="rId1" Type="http://schemas.openxmlformats.org/officeDocument/2006/relationships/slideLayout" Target="../slideLayouts/slideLayout6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6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inpop.com/science/matterandchemistry/periodictableofelements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ddleschoolscience.com/" TargetMode="External"/><Relationship Id="rId1" Type="http://schemas.openxmlformats.org/officeDocument/2006/relationships/slideLayout" Target="../slideLayouts/slideLayout6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chem4kids.com/" TargetMode="External"/><Relationship Id="rId1" Type="http://schemas.openxmlformats.org/officeDocument/2006/relationships/slideLayout" Target="../slideLayouts/slideLayout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15"/>
          <p:cNvSpPr>
            <a:spLocks noChangeShapeType="1"/>
          </p:cNvSpPr>
          <p:nvPr/>
        </p:nvSpPr>
        <p:spPr bwMode="auto">
          <a:xfrm>
            <a:off x="1600200" y="5410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71" name="Line 4"/>
          <p:cNvSpPr>
            <a:spLocks noChangeShapeType="1"/>
          </p:cNvSpPr>
          <p:nvPr/>
        </p:nvSpPr>
        <p:spPr bwMode="auto">
          <a:xfrm>
            <a:off x="1524000" y="1066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72" name="Line 10"/>
          <p:cNvSpPr>
            <a:spLocks noChangeShapeType="1"/>
          </p:cNvSpPr>
          <p:nvPr/>
        </p:nvSpPr>
        <p:spPr bwMode="auto">
          <a:xfrm>
            <a:off x="1524000" y="1676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73" name="Line 12"/>
          <p:cNvSpPr>
            <a:spLocks noChangeShapeType="1"/>
          </p:cNvSpPr>
          <p:nvPr/>
        </p:nvSpPr>
        <p:spPr bwMode="auto">
          <a:xfrm>
            <a:off x="1524000" y="6629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74" name="Line 13"/>
          <p:cNvSpPr>
            <a:spLocks noChangeShapeType="1"/>
          </p:cNvSpPr>
          <p:nvPr/>
        </p:nvSpPr>
        <p:spPr bwMode="auto">
          <a:xfrm>
            <a:off x="1524000" y="6019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75" name="Line 14"/>
          <p:cNvSpPr>
            <a:spLocks noChangeShapeType="1"/>
          </p:cNvSpPr>
          <p:nvPr/>
        </p:nvSpPr>
        <p:spPr bwMode="auto">
          <a:xfrm>
            <a:off x="2667000" y="6324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76" name="Line 15"/>
          <p:cNvSpPr>
            <a:spLocks noChangeShapeType="1"/>
          </p:cNvSpPr>
          <p:nvPr/>
        </p:nvSpPr>
        <p:spPr bwMode="auto">
          <a:xfrm>
            <a:off x="1524000" y="5105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77" name="Line 17"/>
          <p:cNvSpPr>
            <a:spLocks noChangeShapeType="1"/>
          </p:cNvSpPr>
          <p:nvPr/>
        </p:nvSpPr>
        <p:spPr bwMode="auto">
          <a:xfrm>
            <a:off x="1524000" y="5715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78" name="Line 18"/>
          <p:cNvSpPr>
            <a:spLocks noChangeShapeType="1"/>
          </p:cNvSpPr>
          <p:nvPr/>
        </p:nvSpPr>
        <p:spPr bwMode="auto">
          <a:xfrm>
            <a:off x="1524000" y="4114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79" name="Line 20"/>
          <p:cNvSpPr>
            <a:spLocks noChangeShapeType="1"/>
          </p:cNvSpPr>
          <p:nvPr/>
        </p:nvSpPr>
        <p:spPr bwMode="auto">
          <a:xfrm>
            <a:off x="1524000" y="4724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80" name="Line 21"/>
          <p:cNvSpPr>
            <a:spLocks noChangeShapeType="1"/>
          </p:cNvSpPr>
          <p:nvPr/>
        </p:nvSpPr>
        <p:spPr bwMode="auto">
          <a:xfrm>
            <a:off x="1447800" y="3200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81" name="Line 22"/>
          <p:cNvSpPr>
            <a:spLocks noChangeShapeType="1"/>
          </p:cNvSpPr>
          <p:nvPr/>
        </p:nvSpPr>
        <p:spPr bwMode="auto">
          <a:xfrm>
            <a:off x="1524000" y="3505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82" name="Line 23"/>
          <p:cNvSpPr>
            <a:spLocks noChangeShapeType="1"/>
          </p:cNvSpPr>
          <p:nvPr/>
        </p:nvSpPr>
        <p:spPr bwMode="auto">
          <a:xfrm>
            <a:off x="1219200" y="3505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83" name="Line 24"/>
          <p:cNvSpPr>
            <a:spLocks noChangeShapeType="1"/>
          </p:cNvSpPr>
          <p:nvPr/>
        </p:nvSpPr>
        <p:spPr bwMode="auto">
          <a:xfrm>
            <a:off x="1524000" y="2286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84" name="Line 25"/>
          <p:cNvSpPr>
            <a:spLocks noChangeShapeType="1"/>
          </p:cNvSpPr>
          <p:nvPr/>
        </p:nvSpPr>
        <p:spPr bwMode="auto">
          <a:xfrm>
            <a:off x="1524000" y="2590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85" name="Line 26"/>
          <p:cNvSpPr>
            <a:spLocks noChangeShapeType="1"/>
          </p:cNvSpPr>
          <p:nvPr/>
        </p:nvSpPr>
        <p:spPr bwMode="auto">
          <a:xfrm>
            <a:off x="1524000" y="2895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86" name="Line 27"/>
          <p:cNvSpPr>
            <a:spLocks noChangeShapeType="1"/>
          </p:cNvSpPr>
          <p:nvPr/>
        </p:nvSpPr>
        <p:spPr bwMode="auto">
          <a:xfrm>
            <a:off x="1524000" y="1981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87" name="Line 28"/>
          <p:cNvSpPr>
            <a:spLocks noChangeShapeType="1"/>
          </p:cNvSpPr>
          <p:nvPr/>
        </p:nvSpPr>
        <p:spPr bwMode="auto">
          <a:xfrm>
            <a:off x="1524000" y="1371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1676400" y="6324600"/>
            <a:ext cx="1143000" cy="4572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190" name="Line 18"/>
          <p:cNvSpPr>
            <a:spLocks noChangeShapeType="1"/>
          </p:cNvSpPr>
          <p:nvPr/>
        </p:nvSpPr>
        <p:spPr bwMode="auto">
          <a:xfrm>
            <a:off x="1524000" y="4419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91" name="TextBox 31"/>
          <p:cNvSpPr txBox="1">
            <a:spLocks noChangeArrowheads="1"/>
          </p:cNvSpPr>
          <p:nvPr/>
        </p:nvSpPr>
        <p:spPr bwMode="auto">
          <a:xfrm>
            <a:off x="1524000" y="147638"/>
            <a:ext cx="922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prstClr val="black"/>
                </a:solidFill>
              </a:rPr>
              <a:t>Atomic Structure Notes Continued </a:t>
            </a:r>
          </a:p>
        </p:txBody>
      </p:sp>
      <p:sp>
        <p:nvSpPr>
          <p:cNvPr id="13336" name="TextBox 24"/>
          <p:cNvSpPr txBox="1">
            <a:spLocks noChangeArrowheads="1"/>
          </p:cNvSpPr>
          <p:nvPr/>
        </p:nvSpPr>
        <p:spPr bwMode="auto">
          <a:xfrm>
            <a:off x="1524000" y="984251"/>
            <a:ext cx="914400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u="sng">
                <a:solidFill>
                  <a:prstClr val="black"/>
                </a:solidFill>
              </a:rPr>
              <a:t>Bohr Model </a:t>
            </a:r>
            <a:r>
              <a:rPr lang="en-US" sz="2800">
                <a:solidFill>
                  <a:prstClr val="black"/>
                </a:solidFill>
              </a:rPr>
              <a:t> - model that shows where particles are located in atoms.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</a:rPr>
              <a:t>Valence electrons – outermost energy level (ring)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u="sng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u="sng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u="sng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u="sng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</a:rPr>
              <a:t>            </a:t>
            </a:r>
          </a:p>
        </p:txBody>
      </p:sp>
      <p:grpSp>
        <p:nvGrpSpPr>
          <p:cNvPr id="7193" name="Group 24"/>
          <p:cNvGrpSpPr>
            <a:grpSpLocks/>
          </p:cNvGrpSpPr>
          <p:nvPr/>
        </p:nvGrpSpPr>
        <p:grpSpPr bwMode="auto">
          <a:xfrm>
            <a:off x="1905000" y="2590800"/>
            <a:ext cx="2057400" cy="1676400"/>
            <a:chOff x="914400" y="1828800"/>
            <a:chExt cx="2133600" cy="1981200"/>
          </a:xfrm>
        </p:grpSpPr>
        <p:sp>
          <p:nvSpPr>
            <p:cNvPr id="26" name="Oval 25"/>
            <p:cNvSpPr/>
            <p:nvPr/>
          </p:nvSpPr>
          <p:spPr>
            <a:xfrm>
              <a:off x="1372070" y="2286577"/>
              <a:ext cx="1142530" cy="106564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1143236" y="2057689"/>
              <a:ext cx="1600200" cy="152342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914400" y="1828800"/>
              <a:ext cx="2133600" cy="1981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0" name="7-Point Star 29"/>
            <p:cNvSpPr/>
            <p:nvPr/>
          </p:nvSpPr>
          <p:spPr>
            <a:xfrm>
              <a:off x="1523530" y="2438545"/>
              <a:ext cx="837965" cy="761711"/>
            </a:xfrm>
            <a:prstGeom prst="star7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7194" name="TextBox 30"/>
          <p:cNvSpPr txBox="1">
            <a:spLocks noChangeArrowheads="1"/>
          </p:cNvSpPr>
          <p:nvPr/>
        </p:nvSpPr>
        <p:spPr bwMode="auto">
          <a:xfrm>
            <a:off x="4267200" y="2819400"/>
            <a:ext cx="6172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charset="0"/>
              </a:rPr>
              <a:t>Carbon: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</a:rPr>
              <a:t>	6 Protons             </a:t>
            </a:r>
            <a:r>
              <a:rPr lang="en-US" b="1">
                <a:solidFill>
                  <a:prstClr val="black"/>
                </a:solidFill>
                <a:latin typeface="Arial" charset="0"/>
              </a:rPr>
              <a:t>How many valence electrons?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</a:rPr>
              <a:t>	6 Neutrons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</a:rPr>
              <a:t>	6 Electrons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2071800" y="2762280"/>
              <a:ext cx="1631520" cy="13813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62440" y="2752920"/>
                <a:ext cx="1650240" cy="140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/>
              <p14:cNvContentPartPr/>
              <p14:nvPr/>
            </p14:nvContentPartPr>
            <p14:xfrm>
              <a:off x="821520" y="2762280"/>
              <a:ext cx="333720" cy="8931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12160" y="2752920"/>
                <a:ext cx="352440" cy="91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46964093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4038600" cy="1143000"/>
          </a:xfrm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mtClean="0">
                <a:solidFill>
                  <a:schemeClr val="tx2">
                    <a:shade val="85000"/>
                    <a:satMod val="150000"/>
                  </a:schemeClr>
                </a:solidFill>
              </a:rPr>
              <a:t>Groups</a:t>
            </a:r>
            <a:r>
              <a:rPr lang="en-US" dirty="0" smtClean="0">
                <a:solidFill>
                  <a:schemeClr val="tx2">
                    <a:shade val="85000"/>
                    <a:satMod val="150000"/>
                  </a:schemeClr>
                </a:solidFill>
              </a:rPr>
              <a:t> - Review</a:t>
            </a:r>
            <a:endParaRPr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pic>
        <p:nvPicPr>
          <p:cNvPr id="5" name="Picture 2" descr="Periodic Table showing Grou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590800"/>
            <a:ext cx="5105400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62800" y="2590801"/>
            <a:ext cx="2895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>
                <a:solidFill>
                  <a:prstClr val="black"/>
                </a:solidFill>
                <a:latin typeface="Verdana" panose="020B0604030504040204" pitchFamily="34" charset="0"/>
              </a:rPr>
              <a:t>Each column is called a “group”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162800" y="3352800"/>
            <a:ext cx="2895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>
                <a:solidFill>
                  <a:prstClr val="black"/>
                </a:solidFill>
                <a:latin typeface="Verdana" panose="020B0604030504040204" pitchFamily="34" charset="0"/>
              </a:rPr>
              <a:t>Each element in a group has the same number of electrons in their outer orbital, also known as “shells”.</a:t>
            </a:r>
          </a:p>
        </p:txBody>
      </p:sp>
      <p:sp>
        <p:nvSpPr>
          <p:cNvPr id="8" name="Rectangle 7"/>
          <p:cNvSpPr/>
          <p:nvPr/>
        </p:nvSpPr>
        <p:spPr>
          <a:xfrm>
            <a:off x="2209800" y="1447801"/>
            <a:ext cx="3962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Group 1 = 1 electron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2133600" y="2209800"/>
            <a:ext cx="685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895600" y="1981201"/>
            <a:ext cx="3962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Group 2 = 2 electrons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2705100" y="24765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248400" y="762001"/>
            <a:ext cx="3962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ln w="1905"/>
                <a:solidFill>
                  <a:srgbClr val="8064A2">
                    <a:lumMod val="60000"/>
                    <a:lumOff val="4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Group 8 = 8 electrons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6362700" y="1562100"/>
            <a:ext cx="15240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848600" y="1752601"/>
            <a:ext cx="2286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4BACC6">
                    <a:lumMod val="75000"/>
                  </a:srgbClr>
                </a:solidFill>
              </a:rPr>
              <a:t>Except for He, it has 2 electrons</a:t>
            </a:r>
          </a:p>
        </p:txBody>
      </p:sp>
      <p:sp>
        <p:nvSpPr>
          <p:cNvPr id="15" name="5-Point Star 14"/>
          <p:cNvSpPr/>
          <p:nvPr/>
        </p:nvSpPr>
        <p:spPr>
          <a:xfrm>
            <a:off x="6477000" y="2743200"/>
            <a:ext cx="381000" cy="381000"/>
          </a:xfrm>
          <a:prstGeom prst="star5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5-Point Star 15"/>
          <p:cNvSpPr/>
          <p:nvPr/>
        </p:nvSpPr>
        <p:spPr>
          <a:xfrm>
            <a:off x="7467600" y="1828800"/>
            <a:ext cx="381000" cy="381000"/>
          </a:xfrm>
          <a:prstGeom prst="star5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5334000"/>
            <a:ext cx="28956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</a:rPr>
              <a:t>The electrons in the outer shell are called “</a:t>
            </a:r>
            <a:r>
              <a:rPr lang="en-US" sz="2400" b="1" dirty="0">
                <a:solidFill>
                  <a:srgbClr val="4BACC6">
                    <a:lumMod val="75000"/>
                  </a:srgbClr>
                </a:solidFill>
              </a:rPr>
              <a:t>valence</a:t>
            </a:r>
            <a:r>
              <a:rPr lang="en-US" sz="2400" b="1" dirty="0">
                <a:solidFill>
                  <a:prstClr val="black"/>
                </a:solidFill>
              </a:rPr>
              <a:t> electrons”</a:t>
            </a:r>
          </a:p>
        </p:txBody>
      </p:sp>
      <p:sp>
        <p:nvSpPr>
          <p:cNvPr id="6160" name="TextBox 10"/>
          <p:cNvSpPr txBox="1">
            <a:spLocks noChangeArrowheads="1"/>
          </p:cNvSpPr>
          <p:nvPr/>
        </p:nvSpPr>
        <p:spPr bwMode="auto">
          <a:xfrm>
            <a:off x="2971800" y="6248400"/>
            <a:ext cx="2743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Verdana" panose="020B0604030504040204" pitchFamily="34" charset="0"/>
                <a:hlinkClick r:id="rId3"/>
              </a:rPr>
              <a:t>www.chem4kids.com</a:t>
            </a:r>
            <a:r>
              <a:rPr lang="en-US">
                <a:solidFill>
                  <a:prstClr val="black"/>
                </a:solidFill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800600" y="2667001"/>
            <a:ext cx="1752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3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,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4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,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99CC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5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,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6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,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7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705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/>
      <p:bldP spid="15" grpId="0" animBg="1"/>
      <p:bldP spid="16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Lewis Structures</a:t>
            </a:r>
          </a:p>
        </p:txBody>
      </p:sp>
      <p:sp>
        <p:nvSpPr>
          <p:cNvPr id="7171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1524000"/>
            <a:ext cx="4038600" cy="4495800"/>
          </a:xfrm>
        </p:spPr>
        <p:txBody>
          <a:bodyPr/>
          <a:lstStyle/>
          <a:p>
            <a:pPr marL="514350" indent="-514350" eaLnBrk="1" hangingPunct="1">
              <a:buFont typeface="Calibri" panose="020F0502020204030204" pitchFamily="34" charset="0"/>
              <a:buAutoNum type="arabicParenR"/>
            </a:pPr>
            <a:r>
              <a:rPr lang="en-US" smtClean="0"/>
              <a:t>Write the element symbol.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arenR"/>
            </a:pPr>
            <a:r>
              <a:rPr lang="en-US" smtClean="0"/>
              <a:t>Carbon is in the 4</a:t>
            </a:r>
            <a:r>
              <a:rPr lang="en-US" baseline="30000" smtClean="0"/>
              <a:t>th</a:t>
            </a:r>
            <a:r>
              <a:rPr lang="en-US" smtClean="0"/>
              <a:t> group, so it has 4 valence electrons.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arenR"/>
            </a:pPr>
            <a:r>
              <a:rPr lang="en-US" smtClean="0"/>
              <a:t>Starting at the right, draw 4 electrons, or dots, counter-clockwise around the element symbol.</a:t>
            </a:r>
          </a:p>
        </p:txBody>
      </p:sp>
      <p:sp>
        <p:nvSpPr>
          <p:cNvPr id="9" name="Rectangle 8"/>
          <p:cNvSpPr/>
          <p:nvPr/>
        </p:nvSpPr>
        <p:spPr>
          <a:xfrm>
            <a:off x="2743200" y="2971800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C</a:t>
            </a:r>
          </a:p>
        </p:txBody>
      </p:sp>
      <p:sp>
        <p:nvSpPr>
          <p:cNvPr id="10" name="Oval 9"/>
          <p:cNvSpPr/>
          <p:nvPr/>
        </p:nvSpPr>
        <p:spPr>
          <a:xfrm>
            <a:off x="41910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276600" y="4343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276600" y="2667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3622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58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Lewis Structures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2743200" y="2971800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C</a:t>
            </a:r>
          </a:p>
        </p:txBody>
      </p:sp>
      <p:sp>
        <p:nvSpPr>
          <p:cNvPr id="10" name="Oval 9"/>
          <p:cNvSpPr/>
          <p:nvPr/>
        </p:nvSpPr>
        <p:spPr>
          <a:xfrm>
            <a:off x="41910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276600" y="4343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276600" y="2667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3622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200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600200"/>
            <a:ext cx="4038600" cy="4800600"/>
          </a:xfrm>
        </p:spPr>
        <p:txBody>
          <a:bodyPr/>
          <a:lstStyle/>
          <a:p>
            <a:pPr marL="514350" indent="-514350" eaLnBrk="1" hangingPunct="1">
              <a:buFont typeface="Calibri" panose="020F0502020204030204" pitchFamily="34" charset="0"/>
              <a:buAutoNum type="arabicParenR"/>
            </a:pPr>
            <a:r>
              <a:rPr lang="en-US" smtClean="0"/>
              <a:t>Check your work.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arenR"/>
            </a:pPr>
            <a:r>
              <a:rPr lang="en-US" smtClean="0"/>
              <a:t>Using your periodic table, check that Carbon is in the 4</a:t>
            </a:r>
            <a:r>
              <a:rPr lang="en-US" baseline="30000" smtClean="0"/>
              <a:t>th</a:t>
            </a:r>
            <a:r>
              <a:rPr lang="en-US" smtClean="0"/>
              <a:t> group.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arenR"/>
            </a:pPr>
            <a:r>
              <a:rPr lang="en-US" smtClean="0"/>
              <a:t>You should have 4 total electrons, or dots, drawn in for Carbon.</a:t>
            </a:r>
          </a:p>
        </p:txBody>
      </p:sp>
    </p:spTree>
    <p:extLst>
      <p:ext uri="{BB962C8B-B14F-4D97-AF65-F5344CB8AC3E}">
        <p14:creationId xmlns:p14="http://schemas.microsoft.com/office/powerpoint/2010/main" val="160180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Lewis Structures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2743200" y="2971800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C</a:t>
            </a:r>
          </a:p>
        </p:txBody>
      </p:sp>
      <p:sp>
        <p:nvSpPr>
          <p:cNvPr id="10" name="Oval 9"/>
          <p:cNvSpPr/>
          <p:nvPr/>
        </p:nvSpPr>
        <p:spPr>
          <a:xfrm>
            <a:off x="41910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276600" y="4343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276600" y="2667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3622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22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828800"/>
            <a:ext cx="4419600" cy="4343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mtClean="0"/>
              <a:t>On  your worksheet, try these elements on your own: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H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P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Ca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Ar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Cl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Al</a:t>
            </a:r>
          </a:p>
        </p:txBody>
      </p:sp>
    </p:spTree>
    <p:extLst>
      <p:ext uri="{BB962C8B-B14F-4D97-AF65-F5344CB8AC3E}">
        <p14:creationId xmlns:p14="http://schemas.microsoft.com/office/powerpoint/2010/main" val="423469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Lewis Structures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2743200" y="2971800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H</a:t>
            </a:r>
          </a:p>
        </p:txBody>
      </p:sp>
      <p:sp>
        <p:nvSpPr>
          <p:cNvPr id="10" name="Oval 9"/>
          <p:cNvSpPr/>
          <p:nvPr/>
        </p:nvSpPr>
        <p:spPr>
          <a:xfrm>
            <a:off x="41910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45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828800"/>
            <a:ext cx="4419600" cy="4343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mtClean="0"/>
              <a:t>On  your worksheet, try these elements on your own: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H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P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Ca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Ar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Cl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Al</a:t>
            </a:r>
          </a:p>
        </p:txBody>
      </p:sp>
    </p:spTree>
    <p:extLst>
      <p:ext uri="{BB962C8B-B14F-4D97-AF65-F5344CB8AC3E}">
        <p14:creationId xmlns:p14="http://schemas.microsoft.com/office/powerpoint/2010/main" val="345188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Lewis Structures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2743200" y="2971800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P</a:t>
            </a:r>
          </a:p>
        </p:txBody>
      </p:sp>
      <p:sp>
        <p:nvSpPr>
          <p:cNvPr id="10" name="Oval 9"/>
          <p:cNvSpPr/>
          <p:nvPr/>
        </p:nvSpPr>
        <p:spPr>
          <a:xfrm>
            <a:off x="4191000" y="3200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276600" y="4343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276600" y="2667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3622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272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828800"/>
            <a:ext cx="4419600" cy="4343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mtClean="0"/>
              <a:t>On  your worksheet, try these elements on your own: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H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P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Ca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Ar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Cl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Al</a:t>
            </a:r>
          </a:p>
        </p:txBody>
      </p:sp>
      <p:sp>
        <p:nvSpPr>
          <p:cNvPr id="14" name="Oval 13"/>
          <p:cNvSpPr/>
          <p:nvPr/>
        </p:nvSpPr>
        <p:spPr>
          <a:xfrm>
            <a:off x="4191000" y="37338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55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Lewis Structures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2743200" y="2971801"/>
            <a:ext cx="152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Ca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276600" y="2667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29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828800"/>
            <a:ext cx="4419600" cy="4343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mtClean="0"/>
              <a:t>On  your worksheet, try these elements on your own: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H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P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Ca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Ar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Cl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Al</a:t>
            </a:r>
          </a:p>
        </p:txBody>
      </p:sp>
    </p:spTree>
    <p:extLst>
      <p:ext uri="{BB962C8B-B14F-4D97-AF65-F5344CB8AC3E}">
        <p14:creationId xmlns:p14="http://schemas.microsoft.com/office/powerpoint/2010/main" val="73720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Lewis Structures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2743200" y="2971800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Ar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191000" y="3200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581400" y="4343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581400" y="2667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362200" y="3200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320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828800"/>
            <a:ext cx="4419600" cy="4343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mtClean="0"/>
              <a:t>On  your worksheet, try these elements on your own: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H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P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Ca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Ar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Cl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Al</a:t>
            </a:r>
          </a:p>
        </p:txBody>
      </p:sp>
      <p:sp>
        <p:nvSpPr>
          <p:cNvPr id="14" name="Oval 13"/>
          <p:cNvSpPr/>
          <p:nvPr/>
        </p:nvSpPr>
        <p:spPr>
          <a:xfrm>
            <a:off x="4191000" y="37338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971800" y="2667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362200" y="37338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971800" y="4343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48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Lewis Structures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2743200" y="2971800"/>
            <a:ext cx="1524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Cl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191000" y="3200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276600" y="4343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581400" y="2667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362200" y="32004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34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828800"/>
            <a:ext cx="4419600" cy="4343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mtClean="0"/>
              <a:t>On  your worksheet, try these elements on your own: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H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P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Ca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Ar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Cl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Al</a:t>
            </a:r>
          </a:p>
        </p:txBody>
      </p:sp>
      <p:sp>
        <p:nvSpPr>
          <p:cNvPr id="14" name="Oval 13"/>
          <p:cNvSpPr/>
          <p:nvPr/>
        </p:nvSpPr>
        <p:spPr>
          <a:xfrm>
            <a:off x="4191000" y="37338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971800" y="2667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362200" y="37338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35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Lewis Structures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2743200" y="2971801"/>
            <a:ext cx="152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Al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352800" y="26670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36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828800"/>
            <a:ext cx="4419600" cy="4343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mtClean="0"/>
              <a:t>On  your worksheet, try these elements on your own: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H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P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Ca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Ar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Cl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lphaLcParenR"/>
            </a:pPr>
            <a:r>
              <a:rPr lang="en-US" smtClean="0"/>
              <a:t>Al</a:t>
            </a:r>
          </a:p>
        </p:txBody>
      </p:sp>
      <p:sp>
        <p:nvSpPr>
          <p:cNvPr id="7" name="Oval 6"/>
          <p:cNvSpPr/>
          <p:nvPr/>
        </p:nvSpPr>
        <p:spPr>
          <a:xfrm>
            <a:off x="2438400" y="3505200"/>
            <a:ext cx="381000" cy="381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38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lowchart: Connector 6"/>
          <p:cNvSpPr/>
          <p:nvPr/>
        </p:nvSpPr>
        <p:spPr bwMode="auto">
          <a:xfrm>
            <a:off x="4916774" y="3132944"/>
            <a:ext cx="1049311" cy="1034322"/>
          </a:xfrm>
          <a:prstGeom prst="flowChartConnector">
            <a:avLst/>
          </a:prstGeom>
          <a:noFill/>
          <a:ln w="254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 bwMode="auto">
          <a:xfrm>
            <a:off x="4377127" y="2495862"/>
            <a:ext cx="2128603" cy="2308485"/>
          </a:xfrm>
          <a:prstGeom prst="flowChartConnector">
            <a:avLst/>
          </a:prstGeom>
          <a:noFill/>
          <a:ln w="254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 bwMode="auto">
          <a:xfrm>
            <a:off x="3807500" y="1971205"/>
            <a:ext cx="3267856" cy="3357797"/>
          </a:xfrm>
          <a:prstGeom prst="flowChartConnector">
            <a:avLst/>
          </a:prstGeom>
          <a:noFill/>
          <a:ln w="254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Ink 9"/>
              <p14:cNvContentPartPr/>
              <p14:nvPr/>
            </p14:nvContentPartPr>
            <p14:xfrm>
              <a:off x="5298120" y="1750320"/>
              <a:ext cx="381600" cy="152424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88760" y="1740960"/>
                <a:ext cx="400320" cy="154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0371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End of Study Guide.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7848600" cy="4525963"/>
          </a:xfrm>
        </p:spPr>
        <p:txBody>
          <a:bodyPr rtlCol="0">
            <a:normAutofit fontScale="85000" lnSpcReduction="20000"/>
          </a:bodyPr>
          <a:lstStyle/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sz="5400" dirty="0"/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sz="5400" dirty="0"/>
              <a:t>Complete the Lewis Structure Worksheet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sz="5400" dirty="0"/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sz="5400" dirty="0"/>
              <a:t>You should know how to draw Lewis Structures for the first 20 elements.</a:t>
            </a:r>
          </a:p>
        </p:txBody>
      </p:sp>
    </p:spTree>
    <p:extLst>
      <p:ext uri="{BB962C8B-B14F-4D97-AF65-F5344CB8AC3E}">
        <p14:creationId xmlns:p14="http://schemas.microsoft.com/office/powerpoint/2010/main" val="192714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752600" y="73025"/>
          <a:ext cx="8686800" cy="671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Acrobat Document" r:id="rId3" imgW="7543800" imgH="5829300" progId="AcroExch.Document.7">
                  <p:embed/>
                </p:oleObj>
              </mc:Choice>
              <mc:Fallback>
                <p:oleObj name="Acrobat Document" r:id="rId3" imgW="7543800" imgH="5829300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73025"/>
                        <a:ext cx="8686800" cy="671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121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Practice Quizzes</a:t>
            </a:r>
            <a:br>
              <a:rPr lang="en-US" altLang="en-US" dirty="0" smtClean="0"/>
            </a:br>
            <a:r>
              <a:rPr lang="en-US" altLang="en-US" dirty="0" smtClean="0"/>
              <a:t>google: Chem4kids quizzes.  </a:t>
            </a:r>
          </a:p>
        </p:txBody>
      </p:sp>
      <p:sp>
        <p:nvSpPr>
          <p:cNvPr id="9219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3200" dirty="0" smtClean="0"/>
              <a:t>Periodic Table</a:t>
            </a:r>
          </a:p>
          <a:p>
            <a:pPr marL="0" indent="0">
              <a:buNone/>
            </a:pPr>
            <a:r>
              <a:rPr lang="en-US" altLang="en-US" sz="3200" dirty="0" smtClean="0"/>
              <a:t>Number </a:t>
            </a:r>
            <a:r>
              <a:rPr lang="en-US" altLang="en-US" sz="3200" dirty="0"/>
              <a:t>your paper 1-10</a:t>
            </a:r>
          </a:p>
          <a:p>
            <a:r>
              <a:rPr lang="en-US" altLang="en-US" sz="3200" dirty="0"/>
              <a:t>Mark each number right or wrong</a:t>
            </a:r>
          </a:p>
          <a:p>
            <a:r>
              <a:rPr lang="en-US" altLang="en-US" sz="3200" dirty="0"/>
              <a:t>Practice Quiz #2: </a:t>
            </a:r>
            <a:r>
              <a:rPr lang="en-US" altLang="en-US" sz="3200" dirty="0">
                <a:hlinkClick r:id="rId2"/>
              </a:rPr>
              <a:t>http://www.chem4kids.com/extras/quiz_elempertable/index.html</a:t>
            </a:r>
            <a:endParaRPr lang="en-US" altLang="en-US" sz="3200" dirty="0"/>
          </a:p>
          <a:p>
            <a:endParaRPr lang="en-US" altLang="en-US" dirty="0" smtClean="0"/>
          </a:p>
        </p:txBody>
      </p:sp>
      <p:sp>
        <p:nvSpPr>
          <p:cNvPr id="9220" name="Content Placeholder 4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4038600" cy="6050887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altLang="en-US" sz="3200" dirty="0" smtClean="0"/>
              <a:t>Atomic Structure</a:t>
            </a:r>
          </a:p>
          <a:p>
            <a:pPr marL="0" indent="0">
              <a:buNone/>
            </a:pPr>
            <a:r>
              <a:rPr lang="en-US" altLang="en-US" sz="3200" dirty="0" smtClean="0"/>
              <a:t>Number </a:t>
            </a:r>
            <a:r>
              <a:rPr lang="en-US" altLang="en-US" sz="3200" dirty="0"/>
              <a:t>your paper 1-10</a:t>
            </a:r>
          </a:p>
          <a:p>
            <a:r>
              <a:rPr lang="en-US" altLang="en-US" sz="3200" dirty="0"/>
              <a:t>Mark each number right or wrong</a:t>
            </a:r>
          </a:p>
          <a:p>
            <a:r>
              <a:rPr lang="en-US" altLang="en-US" sz="3200" dirty="0"/>
              <a:t>Practice Quiz #1:  </a:t>
            </a:r>
            <a:r>
              <a:rPr lang="en-US" altLang="en-US" sz="3200" dirty="0">
                <a:hlinkClick r:id="rId3"/>
              </a:rPr>
              <a:t>http://www.chem4kids.com/extras/quiz_atomstruct/index.html</a:t>
            </a:r>
            <a:endParaRPr lang="en-US" altLang="en-US" sz="3200" dirty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883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Dec. 7th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862" y="1600201"/>
            <a:ext cx="11372538" cy="5257799"/>
          </a:xfrm>
        </p:spPr>
        <p:txBody>
          <a:bodyPr/>
          <a:lstStyle/>
          <a:p>
            <a:r>
              <a:rPr lang="en-US" dirty="0" smtClean="0"/>
              <a:t>Do a </a:t>
            </a:r>
            <a:r>
              <a:rPr lang="en-US" dirty="0"/>
              <a:t>L</a:t>
            </a:r>
            <a:r>
              <a:rPr lang="en-US" dirty="0" smtClean="0"/>
              <a:t>ewis model of valence electrons for the following elements.  Use only a periodic table, and do not use your notes from last week.</a:t>
            </a:r>
          </a:p>
          <a:p>
            <a:r>
              <a:rPr lang="en-US" dirty="0" smtClean="0"/>
              <a:t>K</a:t>
            </a:r>
          </a:p>
          <a:p>
            <a:r>
              <a:rPr lang="en-US" dirty="0" smtClean="0"/>
              <a:t>Ca</a:t>
            </a:r>
          </a:p>
          <a:p>
            <a:r>
              <a:rPr lang="en-US" dirty="0" smtClean="0"/>
              <a:t>Ga</a:t>
            </a:r>
          </a:p>
          <a:p>
            <a:r>
              <a:rPr lang="en-US" dirty="0" smtClean="0"/>
              <a:t>Ge</a:t>
            </a:r>
          </a:p>
          <a:p>
            <a:r>
              <a:rPr lang="en-US" dirty="0" smtClean="0"/>
              <a:t>As</a:t>
            </a:r>
          </a:p>
          <a:p>
            <a:r>
              <a:rPr lang="en-US" dirty="0" smtClean="0"/>
              <a:t>Se</a:t>
            </a:r>
          </a:p>
          <a:p>
            <a:r>
              <a:rPr lang="en-US" dirty="0" smtClean="0"/>
              <a:t>Br</a:t>
            </a:r>
          </a:p>
          <a:p>
            <a:r>
              <a:rPr lang="en-US" dirty="0" smtClean="0"/>
              <a:t>Kr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6584040" y="2881440"/>
              <a:ext cx="1881720" cy="101232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74680" y="2872080"/>
                <a:ext cx="1900440" cy="103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2943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chemicool.com/images/periodic-tabl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192" y="1676400"/>
            <a:ext cx="8763000" cy="493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0" y="304800"/>
            <a:ext cx="91440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500" dirty="0">
                <a:solidFill>
                  <a:prstClr val="white"/>
                </a:solidFill>
                <a:hlinkClick r:id="rId3"/>
              </a:rPr>
              <a:t>Periodic Table Brain Pop</a:t>
            </a:r>
            <a:endParaRPr lang="en-US" sz="45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44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What’s the ‘air’ made of?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074" name="Picture 2" descr="http://gtm-media.discoveryeducation.com/videos/imagelibrary/web/S00309_AT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43000"/>
            <a:ext cx="8305800" cy="5543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13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86288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What’s the ‘air’ in the ocean made of?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122" name="Picture 2" descr="http://gtm-media.discoveryeducation.com/videos/imagelibrary/web/S00637_O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14400"/>
            <a:ext cx="8001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866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7866888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What’s the Earth made of?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122" name="Picture 2" descr="http://www.thecanadianencyclopedia.com/media/elements-in-the-earths-crust-32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990601"/>
            <a:ext cx="8632188" cy="56811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910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7866888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What’s your body made of?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http://gtm-media.discoveryeducation.com/videos/imagelibrary/web/S01110_CA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066800"/>
            <a:ext cx="8301564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280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your periodic table, Draw a </a:t>
            </a:r>
            <a:r>
              <a:rPr lang="en-US" dirty="0" err="1" smtClean="0"/>
              <a:t>lewis</a:t>
            </a:r>
            <a:r>
              <a:rPr lang="en-US" dirty="0" smtClean="0"/>
              <a:t> dot structure for each element.</a:t>
            </a:r>
          </a:p>
          <a:p>
            <a:r>
              <a:rPr lang="en-US" dirty="0" smtClean="0"/>
              <a:t>1.  Na                    6.  S</a:t>
            </a:r>
          </a:p>
          <a:p>
            <a:r>
              <a:rPr lang="en-US" dirty="0" smtClean="0"/>
              <a:t>2.  Ca                     7.  Br</a:t>
            </a:r>
          </a:p>
          <a:p>
            <a:r>
              <a:rPr lang="en-US" dirty="0" smtClean="0"/>
              <a:t>3. Ga                      </a:t>
            </a:r>
            <a:r>
              <a:rPr lang="en-US" smtClean="0"/>
              <a:t>8. </a:t>
            </a:r>
            <a:r>
              <a:rPr lang="en-US" dirty="0" err="1" smtClean="0"/>
              <a:t>Ar</a:t>
            </a:r>
            <a:endParaRPr lang="en-US" dirty="0" smtClean="0"/>
          </a:p>
          <a:p>
            <a:r>
              <a:rPr lang="en-US" dirty="0" smtClean="0"/>
              <a:t>4.  Si</a:t>
            </a:r>
          </a:p>
          <a:p>
            <a:r>
              <a:rPr lang="en-US" dirty="0" smtClean="0"/>
              <a:t>5  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67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15"/>
          <p:cNvSpPr>
            <a:spLocks noChangeShapeType="1"/>
          </p:cNvSpPr>
          <p:nvPr/>
        </p:nvSpPr>
        <p:spPr bwMode="auto">
          <a:xfrm>
            <a:off x="1600200" y="5410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1524000" y="1066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196" name="Line 10"/>
          <p:cNvSpPr>
            <a:spLocks noChangeShapeType="1"/>
          </p:cNvSpPr>
          <p:nvPr/>
        </p:nvSpPr>
        <p:spPr bwMode="auto">
          <a:xfrm>
            <a:off x="1524000" y="1676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197" name="Line 12"/>
          <p:cNvSpPr>
            <a:spLocks noChangeShapeType="1"/>
          </p:cNvSpPr>
          <p:nvPr/>
        </p:nvSpPr>
        <p:spPr bwMode="auto">
          <a:xfrm>
            <a:off x="1524000" y="6629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198" name="Line 13"/>
          <p:cNvSpPr>
            <a:spLocks noChangeShapeType="1"/>
          </p:cNvSpPr>
          <p:nvPr/>
        </p:nvSpPr>
        <p:spPr bwMode="auto">
          <a:xfrm>
            <a:off x="1524000" y="6019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199" name="Line 14"/>
          <p:cNvSpPr>
            <a:spLocks noChangeShapeType="1"/>
          </p:cNvSpPr>
          <p:nvPr/>
        </p:nvSpPr>
        <p:spPr bwMode="auto">
          <a:xfrm>
            <a:off x="2667000" y="6324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200" name="Line 15"/>
          <p:cNvSpPr>
            <a:spLocks noChangeShapeType="1"/>
          </p:cNvSpPr>
          <p:nvPr/>
        </p:nvSpPr>
        <p:spPr bwMode="auto">
          <a:xfrm>
            <a:off x="1524000" y="5105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201" name="Line 17"/>
          <p:cNvSpPr>
            <a:spLocks noChangeShapeType="1"/>
          </p:cNvSpPr>
          <p:nvPr/>
        </p:nvSpPr>
        <p:spPr bwMode="auto">
          <a:xfrm>
            <a:off x="1524000" y="5715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202" name="Line 18"/>
          <p:cNvSpPr>
            <a:spLocks noChangeShapeType="1"/>
          </p:cNvSpPr>
          <p:nvPr/>
        </p:nvSpPr>
        <p:spPr bwMode="auto">
          <a:xfrm>
            <a:off x="1524000" y="4114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203" name="Line 20"/>
          <p:cNvSpPr>
            <a:spLocks noChangeShapeType="1"/>
          </p:cNvSpPr>
          <p:nvPr/>
        </p:nvSpPr>
        <p:spPr bwMode="auto">
          <a:xfrm>
            <a:off x="1524000" y="4724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204" name="Line 21"/>
          <p:cNvSpPr>
            <a:spLocks noChangeShapeType="1"/>
          </p:cNvSpPr>
          <p:nvPr/>
        </p:nvSpPr>
        <p:spPr bwMode="auto">
          <a:xfrm>
            <a:off x="1447800" y="3200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205" name="Line 22"/>
          <p:cNvSpPr>
            <a:spLocks noChangeShapeType="1"/>
          </p:cNvSpPr>
          <p:nvPr/>
        </p:nvSpPr>
        <p:spPr bwMode="auto">
          <a:xfrm>
            <a:off x="1524000" y="3505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206" name="Line 23"/>
          <p:cNvSpPr>
            <a:spLocks noChangeShapeType="1"/>
          </p:cNvSpPr>
          <p:nvPr/>
        </p:nvSpPr>
        <p:spPr bwMode="auto">
          <a:xfrm>
            <a:off x="1524000" y="3810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207" name="Line 24"/>
          <p:cNvSpPr>
            <a:spLocks noChangeShapeType="1"/>
          </p:cNvSpPr>
          <p:nvPr/>
        </p:nvSpPr>
        <p:spPr bwMode="auto">
          <a:xfrm>
            <a:off x="1524000" y="2286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208" name="Line 25"/>
          <p:cNvSpPr>
            <a:spLocks noChangeShapeType="1"/>
          </p:cNvSpPr>
          <p:nvPr/>
        </p:nvSpPr>
        <p:spPr bwMode="auto">
          <a:xfrm>
            <a:off x="1524000" y="2590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209" name="Line 26"/>
          <p:cNvSpPr>
            <a:spLocks noChangeShapeType="1"/>
          </p:cNvSpPr>
          <p:nvPr/>
        </p:nvSpPr>
        <p:spPr bwMode="auto">
          <a:xfrm>
            <a:off x="1524000" y="2895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210" name="Line 27"/>
          <p:cNvSpPr>
            <a:spLocks noChangeShapeType="1"/>
          </p:cNvSpPr>
          <p:nvPr/>
        </p:nvSpPr>
        <p:spPr bwMode="auto">
          <a:xfrm>
            <a:off x="1524000" y="1981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211" name="Line 28"/>
          <p:cNvSpPr>
            <a:spLocks noChangeShapeType="1"/>
          </p:cNvSpPr>
          <p:nvPr/>
        </p:nvSpPr>
        <p:spPr bwMode="auto">
          <a:xfrm>
            <a:off x="1524000" y="1371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1676400" y="6324600"/>
            <a:ext cx="1143000" cy="4572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214" name="Line 18"/>
          <p:cNvSpPr>
            <a:spLocks noChangeShapeType="1"/>
          </p:cNvSpPr>
          <p:nvPr/>
        </p:nvSpPr>
        <p:spPr bwMode="auto">
          <a:xfrm>
            <a:off x="1524000" y="4419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215" name="TextBox 31"/>
          <p:cNvSpPr txBox="1">
            <a:spLocks noChangeArrowheads="1"/>
          </p:cNvSpPr>
          <p:nvPr/>
        </p:nvSpPr>
        <p:spPr bwMode="auto">
          <a:xfrm>
            <a:off x="1524000" y="681038"/>
            <a:ext cx="922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prstClr val="black"/>
                </a:solidFill>
              </a:rPr>
              <a:t>Bohr Model Practice: Use the information to make a Bohr model</a:t>
            </a:r>
          </a:p>
        </p:txBody>
      </p:sp>
      <p:grpSp>
        <p:nvGrpSpPr>
          <p:cNvPr id="8216" name="Group 29"/>
          <p:cNvGrpSpPr>
            <a:grpSpLocks/>
          </p:cNvGrpSpPr>
          <p:nvPr/>
        </p:nvGrpSpPr>
        <p:grpSpPr bwMode="auto">
          <a:xfrm>
            <a:off x="1752600" y="1600200"/>
            <a:ext cx="2590800" cy="2438400"/>
            <a:chOff x="685800" y="1600200"/>
            <a:chExt cx="2590800" cy="2438400"/>
          </a:xfrm>
        </p:grpSpPr>
        <p:sp>
          <p:nvSpPr>
            <p:cNvPr id="25" name="Oval 24"/>
            <p:cNvSpPr/>
            <p:nvPr/>
          </p:nvSpPr>
          <p:spPr>
            <a:xfrm>
              <a:off x="1371600" y="2286000"/>
              <a:ext cx="1143000" cy="1066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1143000" y="2057400"/>
              <a:ext cx="1600200" cy="1524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914400" y="1828800"/>
              <a:ext cx="2133600" cy="1981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685800" y="1600200"/>
              <a:ext cx="2590800" cy="2438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9" name="7-Point Star 28"/>
            <p:cNvSpPr/>
            <p:nvPr/>
          </p:nvSpPr>
          <p:spPr>
            <a:xfrm>
              <a:off x="1524000" y="2438400"/>
              <a:ext cx="838200" cy="762000"/>
            </a:xfrm>
            <a:prstGeom prst="star7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8217" name="Group 30"/>
          <p:cNvGrpSpPr>
            <a:grpSpLocks/>
          </p:cNvGrpSpPr>
          <p:nvPr/>
        </p:nvGrpSpPr>
        <p:grpSpPr bwMode="auto">
          <a:xfrm>
            <a:off x="4800600" y="1600200"/>
            <a:ext cx="2590800" cy="2438400"/>
            <a:chOff x="685800" y="1600200"/>
            <a:chExt cx="2590800" cy="2438400"/>
          </a:xfrm>
        </p:grpSpPr>
        <p:sp>
          <p:nvSpPr>
            <p:cNvPr id="32" name="Oval 31"/>
            <p:cNvSpPr/>
            <p:nvPr/>
          </p:nvSpPr>
          <p:spPr>
            <a:xfrm>
              <a:off x="1371600" y="2286000"/>
              <a:ext cx="1143000" cy="1066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1143000" y="2057400"/>
              <a:ext cx="1600200" cy="1524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914400" y="1828800"/>
              <a:ext cx="2133600" cy="1981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685800" y="1600200"/>
              <a:ext cx="2590800" cy="2438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6" name="7-Point Star 35"/>
            <p:cNvSpPr/>
            <p:nvPr/>
          </p:nvSpPr>
          <p:spPr>
            <a:xfrm>
              <a:off x="1524000" y="2438400"/>
              <a:ext cx="838200" cy="762000"/>
            </a:xfrm>
            <a:prstGeom prst="star7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8218" name="Group 37"/>
          <p:cNvGrpSpPr>
            <a:grpSpLocks/>
          </p:cNvGrpSpPr>
          <p:nvPr/>
        </p:nvGrpSpPr>
        <p:grpSpPr bwMode="auto">
          <a:xfrm>
            <a:off x="7848600" y="1600200"/>
            <a:ext cx="2590800" cy="2438400"/>
            <a:chOff x="685800" y="1600200"/>
            <a:chExt cx="2590800" cy="2438400"/>
          </a:xfrm>
        </p:grpSpPr>
        <p:sp>
          <p:nvSpPr>
            <p:cNvPr id="39" name="Oval 38"/>
            <p:cNvSpPr/>
            <p:nvPr/>
          </p:nvSpPr>
          <p:spPr>
            <a:xfrm>
              <a:off x="1371600" y="2286000"/>
              <a:ext cx="1143000" cy="1066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1143000" y="2057400"/>
              <a:ext cx="1600200" cy="1524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914400" y="1828800"/>
              <a:ext cx="2133600" cy="1981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685800" y="1600200"/>
              <a:ext cx="2590800" cy="2438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3" name="7-Point Star 42"/>
            <p:cNvSpPr/>
            <p:nvPr/>
          </p:nvSpPr>
          <p:spPr>
            <a:xfrm>
              <a:off x="1524000" y="2438400"/>
              <a:ext cx="838200" cy="762000"/>
            </a:xfrm>
            <a:prstGeom prst="star7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8219" name="TextBox 43"/>
          <p:cNvSpPr txBox="1">
            <a:spLocks noChangeArrowheads="1"/>
          </p:cNvSpPr>
          <p:nvPr/>
        </p:nvSpPr>
        <p:spPr bwMode="auto">
          <a:xfrm>
            <a:off x="1828800" y="4114800"/>
            <a:ext cx="2438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charset="0"/>
              </a:rPr>
              <a:t>Carbon: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</a:rPr>
              <a:t>	6 Protons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</a:rPr>
              <a:t>	6 Neutrons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</a:rPr>
              <a:t>	6 Electrons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</a:rPr>
              <a:t>Valence Electrons___</a:t>
            </a:r>
          </a:p>
        </p:txBody>
      </p:sp>
      <p:sp>
        <p:nvSpPr>
          <p:cNvPr id="8220" name="TextBox 44"/>
          <p:cNvSpPr txBox="1">
            <a:spLocks noChangeArrowheads="1"/>
          </p:cNvSpPr>
          <p:nvPr/>
        </p:nvSpPr>
        <p:spPr bwMode="auto">
          <a:xfrm>
            <a:off x="4800600" y="4114800"/>
            <a:ext cx="2438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charset="0"/>
              </a:rPr>
              <a:t>Nitrogen: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</a:rPr>
              <a:t>	7 Protons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</a:rPr>
              <a:t>	7 Neutrons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</a:rPr>
              <a:t>	7 Electrons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</a:rPr>
              <a:t>Valence Electrons___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221" name="TextBox 45"/>
          <p:cNvSpPr txBox="1">
            <a:spLocks noChangeArrowheads="1"/>
          </p:cNvSpPr>
          <p:nvPr/>
        </p:nvSpPr>
        <p:spPr bwMode="auto">
          <a:xfrm>
            <a:off x="8001000" y="4133850"/>
            <a:ext cx="2438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charset="0"/>
              </a:rPr>
              <a:t>Oxygen: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</a:rPr>
              <a:t>	8 Protons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</a:rPr>
              <a:t>	8 Neutrons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</a:rPr>
              <a:t>	8 Electrons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</a:rPr>
              <a:t>Valence Electrons___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121201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066800"/>
            <a:ext cx="61722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/>
              <a:t>Atoms bond easily with other elements to make compounds.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600"/>
          </a:p>
          <a:p>
            <a:pPr eaLnBrk="1" hangingPunct="1">
              <a:lnSpc>
                <a:spcPct val="80000"/>
              </a:lnSpc>
            </a:pPr>
            <a:r>
              <a:rPr lang="en-US" altLang="en-US" sz="2600"/>
              <a:t>What makes an element reactive?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/>
              <a:t>An incomplete valence electron level.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/>
              <a:t>All atoms (except hydrogen) want to have </a:t>
            </a:r>
            <a:r>
              <a:rPr lang="en-US" altLang="en-US" sz="2600" i="1">
                <a:solidFill>
                  <a:srgbClr val="C00000"/>
                </a:solidFill>
              </a:rPr>
              <a:t>8 electrons in their very outermost energy level </a:t>
            </a:r>
            <a:r>
              <a:rPr lang="en-US" altLang="en-US" sz="2600" b="1">
                <a:solidFill>
                  <a:srgbClr val="C00000"/>
                </a:solidFill>
              </a:rPr>
              <a:t>(This is called the Octet Rule.)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/>
              <a:t>Atoms bond until this level is complete.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600"/>
          </a:p>
          <a:p>
            <a:pPr eaLnBrk="1" hangingPunct="1">
              <a:lnSpc>
                <a:spcPct val="80000"/>
              </a:lnSpc>
            </a:pPr>
            <a:r>
              <a:rPr lang="en-US" altLang="en-US" sz="2600"/>
              <a:t>Some elements are only found in nature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600"/>
              <a:t>      bonded with other elements.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400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dirty="0">
                <a:solidFill>
                  <a:prstClr val="black"/>
                </a:solidFill>
                <a:ea typeface="+mj-ea"/>
                <a:cs typeface="+mj-cs"/>
              </a:rPr>
              <a:t>What does it mean to be reactive?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391400" y="2514600"/>
            <a:ext cx="3124200" cy="4343400"/>
            <a:chOff x="6172200" y="2514600"/>
            <a:chExt cx="2819400" cy="3733800"/>
          </a:xfrm>
        </p:grpSpPr>
        <p:pic>
          <p:nvPicPr>
            <p:cNvPr id="7173" name="Picture 4" descr="C:\Users\bernadette.young\AppData\Local\Microsoft\Windows\Temporary Internet Files\Content.IE5\IF0MH43Z\large-paper-holder-klipper-dock-166.6-15829[1]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0" y="2514600"/>
              <a:ext cx="2819400" cy="3733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4" name="TextBox 8"/>
            <p:cNvSpPr txBox="1">
              <a:spLocks noChangeArrowheads="1"/>
            </p:cNvSpPr>
            <p:nvPr/>
          </p:nvSpPr>
          <p:spPr bwMode="auto">
            <a:xfrm>
              <a:off x="6584795" y="3497179"/>
              <a:ext cx="1905000" cy="2222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800" b="1" u="sng" dirty="0">
                  <a:solidFill>
                    <a:prstClr val="black"/>
                  </a:solidFill>
                  <a:latin typeface="Arial" panose="020B0604020202020204" pitchFamily="34" charset="0"/>
                </a:rPr>
                <a:t>Lewis Dot Handout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800" dirty="0">
                  <a:solidFill>
                    <a:prstClr val="black"/>
                  </a:solidFill>
                  <a:latin typeface="Arial" panose="020B0604020202020204" pitchFamily="34" charset="0"/>
                </a:rPr>
                <a:t>Discover which groups/families of elements are likely to bond.  </a:t>
              </a:r>
              <a:r>
                <a:rPr lang="en-US" altLang="en-US" sz="1800" b="1" dirty="0">
                  <a:solidFill>
                    <a:prstClr val="black"/>
                  </a:solidFill>
                  <a:latin typeface="Arial" panose="020B0604020202020204" pitchFamily="34" charset="0"/>
                </a:rPr>
                <a:t>Why won’t the Noble/Inert gases bond?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638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data:image/jpeg;base64,/9j/4AAQSkZJRgABAQAAAQABAAD/2wCEAAkGBxQSEhUUEhMUFBUWGB0aGBgYGB4gHxwdHx0cGyIfISAiICkiGyMoHR4fITEhJSorMS4vHSEzODMsNygvLisBCgoKBQUFDgUFDisZExkrKysrKysrKysrKysrKysrKysrKysrKysrKysrKysrKysrKysrKysrKysrKysrKysrK//AABEIAJsBRAMBIgACEQEDEQH/xAAcAAACAwADAQAAAAAAAAAAAAAABAMFBgECBwj/xAA5EAACAgEDAwMDAwMDAgUFAAABAgMREgAEIQUiMQYTQTJRYRQjcQdCgVKRoTOxFRZDYoIkNMHh8f/EABQBAQAAAAAAAAAAAAAAAAAAAAD/xAAUEQEAAAAAAAAAAAAAAAAAAAAA/9oADAMBAAIRAxEAPwD3HRo0aA0aNGgNGjRoDRo0aA0aNGgNGjRoDRo0aA0aNGgNGjRoDRo0aA0aNGgNGjRoDRo0aA0a4LAVz58fn5/7aUg3bSe08a3E6liz5Iw4GICMt8/OWNV86BzRpWCB+0ySZMt/QCim/FqWa6H586P/AA6KlDIHwbNc7cq33BayCPivGga0aUfpkJDAwxEO2bgotM3+o8cn8nnQ3ToizvgFeQAO69rMF8Wy0ePg3oJ55lRSzsqqPJYgAfHk/nXTZ7yOVconSRQSLVgRY8ix8681/rn6Z3W620P6QSyiNwHhVrBFEB8TyxB4uzwbryRXf0G9Ob3ZncvuoZIYmCgKxNllskhPng1f+BfNB7Fo1Ds9ysqLIhJVgCLBBo/cEAqfuCAR86m0Bo1QL1uaQ7j9PAsggkMZVpMXdlAZqBXEWCMSzANwSVBvXMnqeJN222mKRVBHMC7gE5u6EV47So5s/UP8hfaNGjQGjRo0Bo0aNAaNGjQGjRo0Bo0aNAaNGjQGjRo0Bo0aNAaNcM1Cz4Gsj0f+pXTt1uBtoZ8pGNLaMAx+wJHP/wCtBr9GjRoDRqp9QdUaD2VUKDNKI/cf6I7BNtRF3WCrYyZlFi9RzdRmig3EkxhqJSySrlgRjdugyZAreaLdvPHIAXWjUe2kyRWsG1BseORfF81qTQGjRpHrPWINpGZdzKsUYoZMfk8UB5P+NA9peTcHJQqFwSQzArSUL5s2eaFAHz8ark6ou7Vl2c4IpSZ0USJRNFVa8C9A/wCrGwWU2AbWGFUBCKFBJYgACyxJJ/kkkk/JOgX2/TlGDP8Auyx3jK6rmMruiFGPBqhXGmNxOsal3IVVFkn4Gq1PUe3MoiDkk5AMEbG1IU91VVmsvF8XfGpdxG+4RkK+0pZlYOoYuvjJaels8gsCfwNAl0z1VFNKIgrrYBUtiLPNrQYkMK5BHGSg0TWrN+oxgMQS+LYMI1LkN9iFBI/N+PnWW6R6OkjlR3lFJiQVNsxU5Ek4LRb6XPPuUDSnWi6h1yCBwkjkEqz8KzUFr6sQcSSaUH6jwLPGgxu89W7gy2rKihgAuKkUT5PfbBv+mtcu14a3EfUkJxa0b2xKVcEUp88kYmj5APFi6sXFL0bbSMJWhjLcGyvmjkpYeGKnuXIHEkkUSddNr6g28kntq5y4q1ZQSboBiACxALBbsrTAFSDoEt/6w26EBD75Nf8ASKkWRlQNgFsO+hdLTGlN6vdvOsiq6MrowBVlIIIPIII4I/Osr1r0eZJfchKpkwLA0tGqzWkPdjSm/rW1JqtXeyifbqkQRWhji5ZSQ2Q8KsQUjGvFNxwK0DU2yVn9wWsmBQOPIB58eGo8jIGufubj224ZWEUgYkID7uICOeAfBOJs/SfPxdHScvqfbqyqWe2IH/TftJXKmGNqQOSvlfkAast1tkmQo6h0Ycj/AJBB+CDRBHIIBGgzXqTp7TDcAbEGcrjBuEaOxx2OXJWSMo5JoXVWpJNaU6l07cjcbg+w0/vbCOD3VaML7oabLIMwYD9wNYB4B+eNahdwY5MZpFIleoe0g/TZQnlSeGI8Ej4OJJf0CvSdsYoIo2OTRxqhP3KqAT/xprRo0Bo0aNAaNGjQGjRpSbfhVdlWRyhoqqGyfsLoH+br86BvRpR9zIDJ+yxVAMaZcpD5IAJAAHAtmFm+KAJkG55oq4OOR7bA/FiwW/AJ0E+qyXr+3VnVpKKMEc4tirNiQGasVJyXyf7h99O7PdJKiyRsro4DKymwQfkHWCn2eY6uW3DRR/qAGQhfbcfp9vav2+4Q/wBBCuCQaHJ5D0PRpXpczPDE7RmJmjUtGfKEqCVP8Hj/ABprQGjRqDdbnDDtdi7hRit1dmz8KoAJJP8AAskAhLI4AJPwLocnj7D50tFNI7KQoWMqSc7EmVihjVAVZNm/HA1123TwCrykTSpnjIyKCoc2VWh2igB9yFFknnThOgqOpdDO4gaGWeQ5LKpK0oPuKy8qBTBVagDY4BORF68e9G/0W3UG+il3MkPtQuslxsxLsvcAAVFAMBZNfi9e0bvqRCBoopZcg5GK1WKk9wYqeSAoA5JI+LIwPQN7N+ojpmYtIl/uSlDknLAm/wBoovY1d8oIevOg9Emgkp/bl7mIK5qGVPxS4kg/lifzrh92yGQyqqxrji6sWJs0bXEFaNfcUbsUa5k6lGoykJjGYjBcFQWJAHn7kgA/JIGm9Al1XPEYRpMMhmjEAlfnG+3IcGm4NVY86ze66DNJD1MJGIRutv7cUNj6/akUyNj2qWLKvF8RqSfgaaSFkbKJVObgy5sw4xxteCARQ7aAPPIJvU213KSKHjYOp8Mpsfb/AL8aDp0+IpFGreVRQf5AA0xo0aA15P8A149JbvfDavtY/d9r3AyCgwywOQvyO2q8+KuzXrGlIIQ0hlaNkdco1tr7MgbABKjKgfvQF14AYD+h3pXc7DbTfqgyNM4ZYiwIUAVlQ8M18/hV16B1SYJDIxWRwEYlYwczx4XHnI+BVc/bVZ6n68219sLEZC+Z4BPCAEqoH1ObsLYsK5vtow+m+oDdSGRwVliUKFV29vF6bNQaDg1QkIB7TwvIIUGx9GzrMgOIRTeYx/tb9uhzzGtqqlcXBzfvFa1HqnrDbaNCgBZ3CqDVHgnEEkdxAND5quPIR9QeqXglMaRXitlnJCm6prANRgmnfkqce0g2G9nAN7CzSmSnJARlCNFXawBW2BJBJOR4PHGgrvS/qKfcsEvbvQDO4NExnIBkVS15MKosMKIt60h130zO24Z4wXzctmQnDEYq1FgCI0/bwIAIOXLjnYdM6XHtwwjB7jZJYk/YCz4AHAH8nyST2m34CkokkhDhCqrRskAnuxFC7JuqBq/GgQ2PQVj2xhS4y0SrQkd0Uha7Q5qr5PAz/uu9ZnpXpLcJMjcR4F/3BTeWDtQyBIkYBrPKEYDsOq7f9Sm/USNlIO8cKz0FDEV9RooxuUj6IyMLN69FfqCortL2CNQ0jUcBxZIauQPk/HzoKP1L6gl2vtx/tEulmUtWJH1N7Rrs8Cw5K5WQQvLHpHrj7pX9xVDJjdMvBaziQCaKgDuumsEV4Fl1Dp8W5Vc7IByQq5HNGjwacc3TWLo1wNV7bFNht3eEksqKCZpZCrUfLfViTZtwt+LsCtBQdT9HStOxQI0cjuxugAr97IeS1GQ55gFiRgQE1sekkCMRhzIYqjZioUllABJAAAvg8CuRXGqDpPqx5Z1jeIIGZlBOQIK/BFEBj5C3RTvy8qHPUu/O2weMEs7EFAoxc0BbHG8wBigyXIkKSByoXe4izVltlyBGSmiLFWD8EfB1Ds5iS0bB7jxBdlAElqDktcebBHFEHiqJrvTPXTug+SFGU3xeJUkgUTRJFEMKGLAjkDIv75CGSUCVivbghXkOVBJDEcLQawQaBq7og5o0aNAaNGjQGqfc+qdokhhO4iMwB/aDAuaBJAXyTwePOrjXy8f6WdS/X+2IXVfe43AIxC5E+5YPHAyAu7oedB9IrAZ1b31X23ClYiKZeO4SEMVbk1Q448tenXlUEKWAJuhfJrzQ+a1FO5RVADMSQtgA1f8AcbI4Hk/8WddNjscAC7GWQAj3XVQ5DNlj2qAFBoAD4AuzzoJIt2rYlbIa6IU1x5s12/58652+5VwCpsG6+Lo0eDz510k6hEpIaWMEeQXFj/nXeTbxyFGZEcqckYgHEn5U/HHyNBFutuwzkiP7pTFQ7NhYyItQaHLG2AsivNDVPvup9Nj3IWd9om6tfrwD2axIJF/ajq22Ujq3tSFpGxLCTEKCMiApo/UBVmgDdj5A+ef6pegN9/4juJooZZoZW90SWCFB8gnjEKbAB8KF50H0kDrnVd6b2B2+028DG2hhjjJHyUQKf+2rHQGkenJl++ySRvIi2jveIFkDEMUVuecf8k0Nd+ooHCIVdldxZU1jiDICfxahf/kNN6DHeu9/KjwohZVfLGmA9xwC2Hg0AoLkmuBxbVTPo1v1MMc037xjNwSsOSrIveO0VYJAsZUaPJI1bwwLP+46viwxEUg7Ri5IfAi8mpT3cgBaAN3LvMnyiQyRnEH3QFoW1FRf91A/BAsH7AhNPuVQEsaqr+fPjgaXHso7t7YVlFs/tkXlRNNXddC6J8C/Gk+tdb2uxtpSqyS8hEXKSUqAOFUZOQKF/AqyANISet4kX3JdtvoogLaR9u2Kj7nG2r/Gg0ySg+CDwD/g+DX+P+NYX1jNJBKFSWSKNgzmmY1lwXtlbw2KrGhoGS2BU1rV7WWLcxmfbSJcsYCzoFJrlluxzRYnFvFnxemIpElLAqSY3KnNCOcQbWxTAq9WOOSPII0FZ6O3sk0BMptg5U8g0RVqSAASrWCQAOOOK1ZyPhJbO5WTFFQJYVgHJJIWwCKFsatQByeesIETBMlCMAIo1SscV5FjiqAoUK588VPuoi6ModkLKQHWrUkVkLBFjyLBGgl0ah2UweNWDZAgd1Vf5r4/jU2gW6jIRGaR5CaXFCAe4hbskUADkTdgA1Z41JtdusaLGihURQqqPAUCgB/A10nFvGKfgs1gkAEDGmr6rDGgeLF+QNdeqb5YInleqUf7k8BR+SxAH5I0CXqLpQ3IRCljI3ICoaMYk5LkrBjkF4IrwT4onSOkw7NWpgMuSzYrwLPxQ4GTH8ljwKAruh+oY9zuFzT25Qjqn7ikGypkWgeSpVLIsA2LvjS3rzZyu0bIkjRrRbE2LDWtD3Biyti3uEEAKcrHgGOo+nE3sjSkvFzh9MTZqBy62pIzHZbEgqo7RYI59Ws222saQkxR5BGdTRRaNVwSSWpQKqzz2ggz+hts0e2p1KkyOeQVBJNllUsxUM2TcnmyRwRqwEXvSlm91ViLR4HhJMlQl6q3AsoOa+rg8EBnfRc77gOk4MiIUZcmDBJVY2gpBeDBTkSQT9IAGtfLMq3kQKBb80PJryasf76ikOASONCAQVBVRjGAvBIsceAAL+PiyMnJ1ieSUQ9OjSeSILFNvtwv7faRmlpiZHvkqtKCT4qtBp/2WdW9sFmAYP7Z8AMB31wQGagTfcfudTwbxHrFgSQSB4JANE0eavi9Z89J6ljf/iMedeP0q45fb68sb/zWlJOtzbeVV6nHGoZsIN5AnYrSUoQqxd4mJvuNoaFnyNBL6zd4WR4mdTKwVgHamxRyBRBRBjk7MMWPtgA2BqP0XuX3EUiSu8sbRrTtVsGB7rxAt1psa4FZAEm9Jt359iQtIyoGLslKwJYeQMSwx5A8WDXOuJcYCGtI4i2JUJ9UkkiqpseLZiDwbLWSKOgpIPTG32h99mZljLNRjUgC7SgqZftjgHngkn4It+rdPj3cTISrUTR4YK4+4vmj5HB/g0RF6q2ssm3IhvOwRR/kcjJchzZUnkXXNEZf0Ds5FnZghRFjVGBWqVQcIjbt3ISSBwUVsWskHQaT0502PbF4VzZ6DvIyYh8i9HtAQsK5oA+CfI1d6y/qT1E223CBQXCxsXS17rrCrYEPYIAo3bXX1C+6Zv0njEiHg2CLBII4INEj/Ykfa9B16QmESx5SP7f7ectZNj25EgAG6u6F6c0qoAmPLktGOP7AFZuR9mOfP3Cr9tNaA0aNGgNIR7pEjeVmfEM15AkimK0oAsixwB5sV50/qrn2K7iF4pHz7mBYLRXuJAH2IUhchz82DoFekeoIp5yqiZWYEDINiRGxBr+0Elj3D6wBROPCPrDczSzwbDbyND7yvJPMl5xwpiCE4oM5bEPfbVgE1UPp702It0xdwxh7gBEVBzsI18ABVDx+2Cw/vNMeOvrQjb7rb7uVA+1Mb7fc5UQiuyOj1RJAdab7Ag/B0EcvSekQLt1XZbWb3wxib24nzAGZYySHu4N2W5+NHSI26fvIIEZ/0e7RhFFI+TQSouWKnI1EY1+kFqbxQOrrZ9ESLbwxbJoUiQcZx+4HXGrsMpysA5Wbo8c2M10jbJJuNjs4G9+DpiZSzhuwyhDEkfbwXFlyL7RweToNZ6i6lHCqhzKCWDD2wbPtsrkE+ACBRugQSLF6n6f1NdzGxiJDAUQykUSLFggGuft8HVV6y6Is6q+SqwKoCYg4LNIgQkVbBHOeN4n5ryGOi9KTYwysXRbuR2YgIvBZiW4sZFmLtyb54AAC32UweNHBDBlBBAq7F3R8am1DslYRoHZWYKMmUUpNckCzQJ8Cz/OpJIwwKsAQRRB8EH40Hmuw/q302bfKg98Ej2o5SCIzmycY3YsgdzLxXwDra9f63Ht1xb3M2HAjQsRZxB4B+fwfBNEKa8l6f/QpV3oEm6D7dafHAh3Wx2E3Q+QWBv8AAvj031b6fG4HuhgrIhBDDgpeTLYBKEjjMBiATQ5NhLF6ghi2qyD32VbQBlZpCU4NnnImrys52MciwubovU43ilZPc7GZnEpawT38Fv7OaAHC1jQKkCpi9JpJtU9uaNnLGVJlQFDkoVSqgla9vEAjjgNV6k9P+nIxtp0YBveVoXUAgBEzj9u+CwBL/uUC2V/agX9EwRuI97uGjbeb1PdjvlkioMIo75xRWGRUCy1nzq4/807b9Id4zMsILjuUhiUZkIwPdeSkBavVJ6M2EG4j2zzpe82C/p5MyCwkUKCT5yvEOjH4N/J02PRK+x7ZmfMfqcHAFL+oeRycDYsB8cgQSLFgMRoK+KFNnv8Ab7jbDDbdSNTJRxEpjMkbqBwjNWLffz5s6uupeoYop8f3mZewqoOFkK9niiQARfxzdA3qm3Qy3fTunxu0v6Sptw4A7AkTJHlz2l2P08mufHOpfUHpn3d1YcEy5MVaPj2wqIyZhSFtiHs9zhcPpsqFt1H1JGkcMi5H3Ar4YEtiwoA0DiciL+e1qBo1P/5jgG1k3TFkjiDl8hRGFg0P7rrtr6rFedVPVPSmUECe8vvRqqBmUKJCO5wAL9ouMwCuXthjiOOZD6NVthuNo8gucMC6pQW/opAapBiOKyxJNFjoKb0R/VXa7+f9NTpIWf2ywAV1ycqBz5EYXg+TevQ9eP8A9PP6PybLeLup9wjiJm9tUBtvqUEm+3ijjz5I+LPsGgT90GfG5MljsijhTMQDdUWtTwDYHnyL7dT2IniaJiyhh9S8MpBBBB+CCAQfgi9cAkTn93gxiosRwVY24bzzkAQb8Cq5uXebpYkaSQ4qosnk/wDA5J+ABydBn/TXp5YnaQ+5krMq5DDwSGKgMexj3Yngtb13CpOp+ooEmVWWUmJrLKjUCco/Fd3k8fPkZVpnoPWIJckjmMjAl+5gTTszADnuUAgAiwAALsECh6t6PB3AZJERZpAR+3bK4DFjfzlEPbViV9urW7rQajqfV44IxI+RBFgKpLHi/Hxx965IHkgaruldeiETktNavz7gJYl+8BeB2i68DELzVE67dZ9MpNt0gjKw+0tRH2wyqQKU4GgwBAOJ4sD7Cqno3pSKSCS5EfN6GHcqYHFkJNGU+4HLMQrG8TwK0C/XPVSnabl9v70c0ixKhkzUL7riBWUEEKVvMoACaHwQ2tP0XYQ7GGHbKyr/AGrkRlI+JZj8ZOaZz/k6wPWvSxi2s8zMJJdo0UgwUoco2WWWQEVbPCaEfKpyqmrOt1J07a74bbclFkC1LExHkMhAuxyKe6PzR8jQdun+oI55HjjVzhI8bNaABkNNwXyq/kLriaTb75d1tHVmVD7UykFfqQPweD4YGx/jUW46E8m4ileVMIZjKirFT8xvHiz50w72P0g+PtZm2fTl20u83DyjGdlkbIYiMJEkZtiaIpMr4q/xegynp31EIttHFuJJpJ9pLLHJhGy5CMvGmYojmNo5At8miMiK1pp/UCHbGUWpsqAVs5Lz4/8Aya8i61iOkdH/AFMQ3gZkfd7qR0V4fFlkRgMcgDAn1NwubOOaB0zeklGy9hpI0KMXVsAY0IrAFSQHCUvnHIrkQCdBc9G63HuA2IZSlWHUjgiwRYH+R5HyORdZt/V0ZlrGQo5TE+2RWRC82B/dd/gWLHiX0z6a/Te4zlSz2AFH0hqLWf8A1GZ+8sQDyB4GqeH0O4lU+6mKtGxbABiVrM0PBdLjFEe0BafVQC09Sel0mf3RKYCe1itLZbFA4NcTKKVXN0CVru4vthskhjWOMUq+B/8AzgfwOB8arPUPXYYKSRkyNPiwsBFZSz/nEc0LPg1QJFvBMrqGRgynwykEH+CPOg8/9T/1V2my33sO0rBAVlCx8KxxYNkWBNCxQBu/Irne7HdpNGksbZJIoZGHyrCwf9teR+s/6M/rN+88W7jiWY5uhS2XwCVAIzs8848nyb16p0LpSbTbxbeO8IkCAnyaHk/knn/Ogf0aNGgNKCbCTF3Qe4f2lqiSFthd9x4LcAcA+a03qLcxlkZVcxkggOoBKkjyAwKkjzyCPxoIeoZKBIuZ9sMxjQAmTtPaASBd1XI5rU0UiyIDRxdQaZSDRHgqwBHHwRqKHddzIysuJADNiBJa3a0TfyCCAeDxVE8T7BSzOv7crKEMqhc8QSQO5SDRJoEGrP30FGfQGws4wyRgknGPcTxoL5NIkgVeeaAGr7p+xjgjWKFFjjUAKqigAOP8/wA6DFJkpEgwAFgpyfzkCAP9tcLsgR+4xlp81zC9p+AMVHA+CbP5OgISXYOGkVRmpjZQAxyAy5GXGJqiAQ188V16gxNRqsblyMldq/bsBzVEtwarxbCyNS7jdBCgIYl2xGKk80TZIFKKHk0PA8kag6dtmH7kwiM7CmaNSAFDMypZ5YLkeTVmzS3QB7Ro0aBLqEvtmN2mWOMNiwYCnL0qAHyrZlQPg2RVkEO64ZQfIvSXSdxa+28qyzRBVmKjHvxBvH+3IGx8c8aDvsZKuJmDOgBNIVGLFsaHjwCOD5B8eNR7iQxSZn3pFlKJiqhljNkZ8dwBtQx5AxvgZHWc9e7yZHhRCQrZY01ZyAE4Vi1gKCxJrECxk1AP+h9+8u3BkfO+YmY90keKd/0qSLbyQSQVJomgHPXvS6zyDcQTPtd0FKiaOiDwQBIh7ZQLNA+LNEfEL9H6k64P1GJVIpni2uMlfNM0rqpP3x/ivi+h2KoAIv2lzLlUCgMWsm7Bq2ORIo38+b4jhltspRiQQMUoqT4NkkGvyNBW9G6Ht+nRSNGrszXJNIcpJZWA5Y1bMT/pUVZ4HOrbaq3czMxDEMqkAYDFRjx55BPNm2PwANdYNiqsHPfKEw91guZW7rtAAs80ABrHeuuoSrMqCR40EeRK2OGOORPtEZBgFVFY3n3DFq0Gvcl5EoRsi5Fj5ZZBiFA+3az3/j76Zc0DrPeg4iu2IK4/uOxH/uY5PzQ/9QtdAAGwOANWW8AmYRYxyRg3L38oy4SIpUeSTTUaFD5vQM9PiKxqGVFY9zhBS5scmI/liTfzd6Y0aNAvMxEicoAcl5+omsgF+/AYkfj8ag67sTPBJGv1EWvcyjJSGUFl7gpYAGvi9SdSU4ZqqM0ZyXPgDgqTfwcCwv8AOmwdBivTPQjHubmenRS6Jm1kOaZiMyKDCgvKqCKosRp71d1qWAqkRUZgd2ORWzX3oEgYoCDk5A41cdV3Xs4SMY1jUn3WckFUxJ7aBslwoo1f3ugYXg229UllWQKxU2CCCPg+CPINfBo+RoI/SfUJJ4M5SC2bCwK4B4B+Mh9LVVMGHxZehkxkZHYEuS8YCEUoCAgmyGORJvjhgK4JNbDu9vsgIWYAs5ICRn/1GYqDiDkaFXyTiSfnSvrLqDfpkeGSo3YBpUYcKQccSA2RL4gLVEmiasELnqRKVKPdcICpijAOQZlGVHklACeDdZCmNDWWg2O66a1bOL9Vsnct7AYLNCXOTYFqV0HJxYg21XQ1P6E30zZiV7QUqgtdS92ca9ikhQvPJo2AAF1pZOnrbtGTE7lS7oFtseBeSkHji6uvnQUR9bRhb/SdRyAv2/0ct3X05BcLvi8sfzXOkt/s911MmKeJtlsbGaMy+/PWJwOBKxxk2CVYscfgHWsMcnuX7i4f6cOfH+rL78+NdF6epKtITMyOWRnC2hII7cVAFAkX5onnQcdOYMFdMkjxCrG0eFUSLogMOKABrgeNdeod7JEFjkBYGUNRxTuZWxuyS6AD/J/t1S+ud7LGIVjYrm7eCRkQjHFjgwVccnLWpGHbZFaT/p5I1TOSzK4RzIR3OcaDscF7mQKcRfGJIUscg0XqHqLbeEuq5NdAAWT5PC2MjQ8WOLPxRz/o/rksszJLi+ahiyIPNE5ZA8xEUI2IJbFvFatpeqQ7oCOHCYs5DBiy0iPg8inGzXIVhwxqjVkTps9rsleRUSIYmyPOItqHyFHJocDnxoKb1R6dmmn9yDDuTnJ3Hev0khWFJ8MV7j2jxetB0Tpv6eIR5FzZJJJ8k3wCTiPwKH4GoOkbuPcSSSootQqK9nIoVWTlSAY+W8Hk0D4rVtoFufe+gYhPr4uyfp+9ULP8jTOk+mx1m5j9tpHLMMiboCNW/Foi8DgfnyXNAaNGjQGjRo0EO82iSqUlRXU/DAEf8/8AfUMu3lCv7c1uxtfdQMq/+0BMCR/JJ/J1F17rMe0jEkgYhpEjAWrydgq8sQALPkkAaX2vqfbtF7rSCJcnT9wgcxk5cglWAonJSRXzoPnz1j/UXqcfUZ8Z5IRFKyrFwVCgigRVG8QefufudfRO1XcSRqZHWFiyMQi2VWlJjJawSWsFq8GgAe7SE8PTZN3ky7V93FRJIUutqCpP27QCCfgcaePqPaBA53MIQsqBsxWTLkq/yV5A+RoH4dsqFyqgF2yc/wCpqC2f/iqj+ANS6i224WRFeNldGAKspsEHwQfnUugNGjRoDSu7hcsjI7LgSWQAESAgjE3VG6IIIojmwSNNaNArDIk6DNKsKxjkAyXmxkvIsMPPIteCdSS7ZWZXKjNAQrULXKro/F0P9hrpuNmGLOtJKUKCQAFgPI8gg0eQDY8/fXCSug/cAYKls6A2zAc1GMj/AAAWPxzoId3HOqftSKxWNh+4lsz4nFu1kX6qsUAeaK6wHRerTHcpjJkWcLgziiGTLD/qE2a94NWRQEMKo69B3fV4oozJIxVRG0ptWDBFGRONZWAPFX+NeZ+l/wCse03G8EJ2v6dZWpZiyfUwGWfirZVFgm6W9B6bBt5bUyyhv28WVExVnPl+SzAVwFy4s2TxUsGxjREjSNFRBSKFFKKK8D44JH+TqJOqRt7eBMnuqXjKAkMoAN5fSoNiixANjXEbTOUahEhDe5G4uS/C06vgteTw18DjzoJNzMeY4yFlKEoWRig+ATVA8kduQJANffUu326peIALHJq+WPk/8a42e2EaKiliFFAsxZj/ACzElj+SdTaA0aNGg4ZQRRFg+RpTpwCD2hGIlj7YlBWjGqqAVAPAF40QKr7US5rzb+sHrqTpf6c7eKNppQ4ykViqoMbAIZbJbE+TVcjkaDR+tOkzT+00FEx50KFq7ABZBbqCFGQKk8hzVEDS/orpv6eSVJAqSFECR/IhTIAA5sGUOzV4YBgG+NJ/0n9dt1WCQyoiTQsA4TKiGBKsL8XTCrP03xY1sOpxFo2AlMJHIkFdtc83wRxyD5F+POgyPq701NPMzqglR4ylXVKQuaN3r2viKK9ysoNgEjV50Sf29rW6LKUzzMwVe0G7NMylcSO4Gvwv0iv23rLKUK0JVDYyOVgg/PbQFUwN8i/BGOmPW3TXlSJo1LNHJdfBsV3AAki6I+FYIx4U6C3iWCZFCiORI2XECiFZKZarwRwR+K+NcnbyqqhJsjmCxlQElL5UYYBTXAYg1xYOsz6G2E8RJdZPbZQv7jEHtLHIoRZkJP7j8BjRXjjXfqfrMo5EURdVysmOUN2fWoUoKa6K/DAHHI8aDO9Q6tONw2UhVlkA4YBRyQTRlJxORiI5KtzGD516Dt4p2CNJIqU5ZkRBypBCoSxbxYJZasgVQsGMbyHATFY83QNQxzbFS4UZYkkBjV1WXxeqXp/rMySorQsqOaDAOSAzYoSpQVzw4u0Pwy9+g0LRwQKbEcau5Y3Qydjfz9TGv54/Gk9/JDutt7cbq6bkMqlBkjWrMwYrwqkAgmx5oEMRqp9V7SedQ6xSIInZSLUuyYj9yMIWPLdpU0xTMAAkan9DbCaJHMyBcwv3ysZWBfiMDHAEAheDyNBUdD9Mz/qUeVMVST3Cxqy2OKEU7dwj/bbjEqbGLDV76y6a+4jRYzkY3VzGMbNG1YEkUyuuQs4mmBDfEHUPV3tzGNYiyqxVmOQ5+CKUjHK1yvyBxRy1c9HjBQTME92VFLuqFMgLKimJYBQx4J8k8C60FV6L6LJtlk9wBcjwoHzk7swObcOzFsTyCW+KAu+oMaCYO4kODFDjgpBJYmwQABVrzZH8hiWQKCWIUDySaA0nsI2ZmlkjMbm0AL32KzYtQJUFvq45ogHkUAa28KoqogCqoCqo8AAUAP4GpNGjQGjRo0Bo0ax/r8jFQksySgo3txyTI0yBxccZRwock0WpiAecQcgF16k6Od1HGqyCMxzRTAlcgTG4cAjJeCRXnVBvfQXuIR+op2/VB29vtx3VZhVztSKXElm+bBsVeeqIJW22UBdZImSVVVqL+2wcxE3yHAKkE0b5NazcfWNyNuu6GUf6zcBlWY9sMPtEJZ7hDlgrHhhlJjQLWAvdp6XVBvFMjFd2FU0AGRVgSDzyGNLldDz40hs/RRVo3ecM6TQynGPFSIYTCq0XYgkHItZ/jVfsOr7l5NvuMXLv0qSVoRn7ZmDQlQI7IDcsP9VGrOuu09RbyRIcXj/d3MMZcJlirQl5AapAQ4oGzQIDc8aDW+mOkfo9rDtg+ftIFyqrr5qzX++rTWC6P6p3M36b3iu39zbwyX7LN7krSlHjC3fCgHtNrmGbgVqw6D1zcy7x45Aqor7hSlHIKkirEw+wdLa3rKwV4B0Gt0aNGgNGjRoDRrpPeLUaNGjV1x5r5/jXnW06jIm13QSSSaWPYe57yzyyK8iq/wBSMFbbSMReCG6JHBQHQeh7vbLKjxyAMjqVYH5VhRH+QdeYen/6Jbba7tNwdxJKkbZRxMqjuBBUsw+oDngKvNfajqY3lPUI6eUK/T2JGTFA4kjpsSccqJ58keb1WbD1BuPa2IdxAJdn7rO0byXMGhAjotm5IZziDma88HQb7RrCz+pt0N1NGFFLJMoXA2sabZZUlPzTSkpZ7TYA51Y+ier7ifNdzRIigkDBCnMsZZlqz9JFffnnQanRo0aA0aNGgNZ31p6M23VI1TchgU+iRDTJZUmrBHOIBsHWi0aDOdA9PbfpUTiAFIKyZcWd8/BawSSMaGOPFXxzrREXwdc6QXatE37QyV5S0gdz2gqbKcH++jjwOWIrxoKPb+hoUlR1NRpREftp/a4eMBgBSIQSFrkkMTkLN0k0kIUTXKKctMAqhQOVyXKySvFqOSPCg0Gtlu0lQPGbU+OCDwaIIIBBBBBBAIIIOuN/tRLG8bFgHBBKkgi/sRyD+dBQ9O9awSuq0yh8MWsEH3DjGaHNObrjiu7A0DL1j0nFuJfdLMhKnKlUktShGt1asADS1jZurGk+jekpIp1klmV1TuGPuKWc3kSDIQq/Sce7IgknWii2bIiqsr9p8vTEj7EkWf58/nQcQbGGONYAiBMSAhA5H93B+q75+98+dVPTvSMMMwlBLY2VBVOGJtmvGyTwL/Gsbv8AZbhZ8XErvkmJAlJYZduLe6fpk7ywv2UI+q716RBtpMFEkzFwQzFQoB45Wq+m/wDP50FZ1j1VDt5BGQXPGdEdgNizfnmhQurBbFe7TsO9eeMNAuHeBcymioIyKgHu4tQbAvu7hWVJ1n0gzyGSCXEs2RWQuRkRiTw47cLtCO8gWR5Gl6fs1hjSJMsUUKMmLGhxyTyT/Ogze+9CQySFg2Ku8jSKURrEtlwpItc2ILE5WBj4qtTDEEUKoAVQAABQAHAAA4Go93u0iXKRgq+LP3+APuT8AcnUSK7sS4MYSS0xe81xq3FChZPbZ8Kb+AHSN13HIKPByKxNl0eru6xBX7G/N15f1wBrnQGjRo0Bo0aNAaqupdaEU0UAjeR5UkdcSgAEZQGyzDm3FVfzq11T9X6EJ54Z8lDQpIihkDr3mMk0SKIMYo38nQB9RRLLuI5Mo/0yRu7tWJEuWONEkm0IogEmqu9dn9SbYKGMoolxVNkDH9drWS4f3EgY2LqxpTqfpSOc7ou7f/UpCjVXb7LOykfey3IP21GvpIKUeOUxyoZyHSNAB79ZdlUSMVIZsjx3ZWdA8PUUPvzQnIGGFZ3cqcMGy5DeDQUn/tdNXUeqNr7aye4cH+g+2/eApclRjbgKCSy2APJ113vp4SSTP7jD39uNvJwDwvuUw8Ubka/IPHA1H1L0wsse3QSMp26MitQNhojCbH3xNj8j50DQ9R7UyiEToZGxIAsg5gsndWPcAa55+NT9P6xDOSIpA5AvgGiLK5KSKdbBGS2NU0foyJXVlkcBH27AGj/9uhRRdfIPJ090XoP6eR3ErMGFYBVVfrd8iqgKX7qLACwBxfOgudGjRoDRo0aCo3nqKGPdQ7TuaWYkdotUpGk728KSqGh5Pmq51JveuRxTGKS0qFps2oJihAYWT5UEE/ABBJ50m/pKD34p0MqNHM85AlkKs7oyGwWIH1eABwMfHGpvUvp2LerGspYYOGtSQSv9yGiLV17SPt+QNBztvUu3YQ5MYnmSNhHIKZfc4RX8hGY2oBPJBAvXXbepYWWQuHjwnbb4sAWd1F0ioWLWOaHNAkgUdL9X9KJPOsxkIpoGxxBr2JDKuJP0ZE01eQB4rXXc+kI3Bt2v9Wd2tgEByhTEji1xJ+Qb0Dh9U7TKNP1CXKiyJVkFHbBWuqAL9oJPkgeSNS/+P7a3HvIPbDlyeFAjNOcj2nA8NROJ4NaqW9FRkAe4wqLbR8KiitvMZ1OKqFGTGiAAAPGp29KAxbiAzyexuBPkgCWDOxdmyIJtSzYjgUecuCAuNh1COYMY2vE4sCCCpoNTKQCpog8jwQfnTWq3ofSBtlcAgl3yNIqi8VX4FnhRyxY/mgALLQGjRo0Bo0aNAaNGjQQbjaI7IzA5RtkpDEckFTdEZCj9JseDVgVDAZlZFYLKpyykHaV5tRhzYIsFgfIHFE07o0CidRSlzPtFmwVZO0s32AP1X8Vd6aDA+Nc6XbYxkEYLRbI0Ktvua8n86BjXBYDzpHcbSBZFmfFXvEMWIBLYqBV0WNADi+SB5Nzrso6rBSA2YBF03+oX4P50GH/qv68fp23RtqIpJHlMZLGwhUBiCAfNEcEir0h/Sf1/ueqruI5REk0eDK6occSaIIzu+DRv5/FHd9f9O7bexezuoVljyyrkEN9wVIYHzyDzZ++oPTHpPadPV12kIjzNsbLMfsMmJND4Hjz8kkhaQbREZ3UHKQgsSxPgUALJxFfAoWSfJJM+jRoDRo1G8yhlUsoZrxBIs0LND5oc8aCTRo0aA0aNGgNGjRoDRo0aA0aNGgNGjRoDRo0aA0aNGgyPQgx3u893L/rn2svc+n2Ivp/sxvP/ADeqNd9v4dltVizUlN0XeRHZg6N+0rD25HIYFu0Lk2IAYfPpWjQZjZ7+c7x0ld0UOixosJKOpgDsxfG0IlyXIsB2has2aXpz7xNttolm3AkbqEqTO0asyw5blh9SYgELGQ1UMgBxQ16Do0GMn3+8TfLEGkeMSxJzEtPE0UjSSMwUUwcAcFQKAxN81fRer9SaFvdd822kcwd9uRhI00isgCJ8RhfKsVJyII7dej6NBVemd1JJBlLnkHkW3UKWCuyhhQAIIFhsVsUaF6tdGjQGjRo0Bpbqc7RwyPGhkdUZlQeWYAkKP5PGmdGg8z2XS+o7Xb7qEBy8ypOssb5FZ3kHvgZIuIN5qpDV3WTYAsZ+n7ljt2lEzjbdRdgbJb2PblVGIBt+5lHyaJ+L1u9GgxHU9nvC2+ERlj9zc7X2nTHL2iIRKVJB8fuebqvFUNJ+11NUm9tp2dod7gHKkK6yqu2AseTFkbNlrJYnivQ9GgwUkG+cqqtuVh/VSFTdP7I2tqGJ76O5BHd3c8cVqvk6tvozAJ5HDSHpasBXDu7LuAwXhMrAo0D/AG+Dr03UEmyjZ1kaNDIopXKgso58GrHk+PudBS+oIX/WbCTEtCjyBgBeMjpjHIeOAB7iZXwZBxySKroPSDBuo/YilEZbcGYzxRWpZyylJFUFsmJoZN2miARxttGgyHrDpW4aVZNoATuY/wBJOT/YhLMstEG8LkGPFmQX4FL7rbbuHdwx7cSrtozt40UWy+0FkWSzdCuwd1twCDrb6NB59HsN3DCEiR40O/3TSBAb9pmnaMgL3UWMZGP4vi9SGHqIljYvOcV2CtwgVizsN0zKLWwgF0SFvjmiN7o0GDP6/wDSbrH9T+swnxvD2795/awv+72arDtr6u6td95BO8MKMJXkO/RoGZCPajQhmLEkuF9sSoGemPuKtAG9bnRoDRo0aA0aNGg//9k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AutoShape 4" descr="data:image/jpeg;base64,/9j/4AAQSkZJRgABAQAAAQABAAD/2wCEAAkGBxQSEhUUEhMUFBUWGB0aGBgYGB4gHxwdHx0cGyIfISAiICkiGyMoHR4fITEhJSorMS4vHSEzODMsNygvLisBCgoKBQUFDgUFDisZExkrKysrKysrKysrKysrKysrKysrKysrKysrKysrKysrKysrKysrKysrKysrKysrKysrK//AABEIAJsBRAMBIgACEQEDEQH/xAAcAAACAwADAQAAAAAAAAAAAAAABAMFBgECBwj/xAA5EAACAgEDAwMDAwMDAgUFAAABAgMREgAEIQUiMQYTQTJRYRQjcQdCgVKRoTOxFRZDYoIkNMHh8f/EABQBAQAAAAAAAAAAAAAAAAAAAAD/xAAUEQEAAAAAAAAAAAAAAAAAAAAA/9oADAMBAAIRAxEAPwD3HRo0aA0aNGgNGjRoDRo0aA0aNGgNGjRoDRo0aA0aNGgNGjRoDRo0aA0aNGgNGjRoDRo0aA0a4LAVz58fn5/7aUg3bSe08a3E6liz5Iw4GICMt8/OWNV86BzRpWCB+0ySZMt/QCim/FqWa6H586P/AA6KlDIHwbNc7cq33BayCPivGga0aUfpkJDAwxEO2bgotM3+o8cn8nnQ3ToizvgFeQAO69rMF8Wy0ePg3oJ55lRSzsqqPJYgAfHk/nXTZ7yOVconSRQSLVgRY8ix8681/rn6Z3W620P6QSyiNwHhVrBFEB8TyxB4uzwbryRXf0G9Ob3ZncvuoZIYmCgKxNllskhPng1f+BfNB7Fo1Ds9ysqLIhJVgCLBBo/cEAqfuCAR86m0Bo1QL1uaQ7j9PAsggkMZVpMXdlAZqBXEWCMSzANwSVBvXMnqeJN222mKRVBHMC7gE5u6EV47So5s/UP8hfaNGjQGjRo0Bo0aNAaNGjQGjRo0Bo0aNAaNGjQGjRo0Bo0aNAaNcM1Cz4Gsj0f+pXTt1uBtoZ8pGNLaMAx+wJHP/wCtBr9GjRoDRqp9QdUaD2VUKDNKI/cf6I7BNtRF3WCrYyZlFi9RzdRmig3EkxhqJSySrlgRjdugyZAreaLdvPHIAXWjUe2kyRWsG1BseORfF81qTQGjRpHrPWINpGZdzKsUYoZMfk8UB5P+NA9peTcHJQqFwSQzArSUL5s2eaFAHz8ark6ou7Vl2c4IpSZ0USJRNFVa8C9A/wCrGwWU2AbWGFUBCKFBJYgACyxJJ/kkkk/JOgX2/TlGDP8Auyx3jK6rmMruiFGPBqhXGmNxOsal3IVVFkn4Gq1PUe3MoiDkk5AMEbG1IU91VVmsvF8XfGpdxG+4RkK+0pZlYOoYuvjJaels8gsCfwNAl0z1VFNKIgrrYBUtiLPNrQYkMK5BHGSg0TWrN+oxgMQS+LYMI1LkN9iFBI/N+PnWW6R6OkjlR3lFJiQVNsxU5Ek4LRb6XPPuUDSnWi6h1yCBwkjkEqz8KzUFr6sQcSSaUH6jwLPGgxu89W7gy2rKihgAuKkUT5PfbBv+mtcu14a3EfUkJxa0b2xKVcEUp88kYmj5APFi6sXFL0bbSMJWhjLcGyvmjkpYeGKnuXIHEkkUSddNr6g28kntq5y4q1ZQSboBiACxALBbsrTAFSDoEt/6w26EBD75Nf8ASKkWRlQNgFsO+hdLTGlN6vdvOsiq6MrowBVlIIIPIII4I/Osr1r0eZJfchKpkwLA0tGqzWkPdjSm/rW1JqtXeyifbqkQRWhji5ZSQ2Q8KsQUjGvFNxwK0DU2yVn9wWsmBQOPIB58eGo8jIGufubj224ZWEUgYkID7uICOeAfBOJs/SfPxdHScvqfbqyqWe2IH/TftJXKmGNqQOSvlfkAast1tkmQo6h0Ycj/AJBB+CDRBHIIBGgzXqTp7TDcAbEGcrjBuEaOxx2OXJWSMo5JoXVWpJNaU6l07cjcbg+w0/vbCOD3VaML7oabLIMwYD9wNYB4B+eNahdwY5MZpFIleoe0g/TZQnlSeGI8Ej4OJJf0CvSdsYoIo2OTRxqhP3KqAT/xprRo0Bo0aNAaNGjQGjRpSbfhVdlWRyhoqqGyfsLoH+br86BvRpR9zIDJ+yxVAMaZcpD5IAJAAHAtmFm+KAJkG55oq4OOR7bA/FiwW/AJ0E+qyXr+3VnVpKKMEc4tirNiQGasVJyXyf7h99O7PdJKiyRsro4DKymwQfkHWCn2eY6uW3DRR/qAGQhfbcfp9vav2+4Q/wBBCuCQaHJ5D0PRpXpczPDE7RmJmjUtGfKEqCVP8Hj/ABprQGjRqDdbnDDtdi7hRit1dmz8KoAJJP8AAskAhLI4AJPwLocnj7D50tFNI7KQoWMqSc7EmVihjVAVZNm/HA1123TwCrykTSpnjIyKCoc2VWh2igB9yFFknnThOgqOpdDO4gaGWeQ5LKpK0oPuKy8qBTBVagDY4BORF68e9G/0W3UG+il3MkPtQuslxsxLsvcAAVFAMBZNfi9e0bvqRCBoopZcg5GK1WKk9wYqeSAoA5JI+LIwPQN7N+ojpmYtIl/uSlDknLAm/wBoovY1d8oIevOg9Emgkp/bl7mIK5qGVPxS4kg/lifzrh92yGQyqqxrji6sWJs0bXEFaNfcUbsUa5k6lGoykJjGYjBcFQWJAHn7kgA/JIGm9Al1XPEYRpMMhmjEAlfnG+3IcGm4NVY86ze66DNJD1MJGIRutv7cUNj6/akUyNj2qWLKvF8RqSfgaaSFkbKJVObgy5sw4xxteCARQ7aAPPIJvU213KSKHjYOp8Mpsfb/AL8aDp0+IpFGreVRQf5AA0xo0aA15P8A149JbvfDavtY/d9r3AyCgwywOQvyO2q8+KuzXrGlIIQ0hlaNkdco1tr7MgbABKjKgfvQF14AYD+h3pXc7DbTfqgyNM4ZYiwIUAVlQ8M18/hV16B1SYJDIxWRwEYlYwczx4XHnI+BVc/bVZ6n68219sLEZC+Z4BPCAEqoH1ObsLYsK5vtow+m+oDdSGRwVliUKFV29vF6bNQaDg1QkIB7TwvIIUGx9GzrMgOIRTeYx/tb9uhzzGtqqlcXBzfvFa1HqnrDbaNCgBZ3CqDVHgnEEkdxAND5quPIR9QeqXglMaRXitlnJCm6prANRgmnfkqce0g2G9nAN7CzSmSnJARlCNFXawBW2BJBJOR4PHGgrvS/qKfcsEvbvQDO4NExnIBkVS15MKosMKIt60h130zO24Z4wXzctmQnDEYq1FgCI0/bwIAIOXLjnYdM6XHtwwjB7jZJYk/YCz4AHAH8nyST2m34CkokkhDhCqrRskAnuxFC7JuqBq/GgQ2PQVj2xhS4y0SrQkd0Uha7Q5qr5PAz/uu9ZnpXpLcJMjcR4F/3BTeWDtQyBIkYBrPKEYDsOq7f9Sm/USNlIO8cKz0FDEV9RooxuUj6IyMLN69FfqCortL2CNQ0jUcBxZIauQPk/HzoKP1L6gl2vtx/tEulmUtWJH1N7Rrs8Cw5K5WQQvLHpHrj7pX9xVDJjdMvBaziQCaKgDuumsEV4Fl1Dp8W5Vc7IByQq5HNGjwacc3TWLo1wNV7bFNht3eEksqKCZpZCrUfLfViTZtwt+LsCtBQdT9HStOxQI0cjuxugAr97IeS1GQ55gFiRgQE1sekkCMRhzIYqjZioUllABJAAAvg8CuRXGqDpPqx5Z1jeIIGZlBOQIK/BFEBj5C3RTvy8qHPUu/O2weMEs7EFAoxc0BbHG8wBigyXIkKSByoXe4izVltlyBGSmiLFWD8EfB1Ds5iS0bB7jxBdlAElqDktcebBHFEHiqJrvTPXTug+SFGU3xeJUkgUTRJFEMKGLAjkDIv75CGSUCVivbghXkOVBJDEcLQawQaBq7og5o0aNAaNGjQGqfc+qdokhhO4iMwB/aDAuaBJAXyTwePOrjXy8f6WdS/X+2IXVfe43AIxC5E+5YPHAyAu7oedB9IrAZ1b31X23ClYiKZeO4SEMVbk1Q448tenXlUEKWAJuhfJrzQ+a1FO5RVADMSQtgA1f8AcbI4Hk/8WddNjscAC7GWQAj3XVQ5DNlj2qAFBoAD4AuzzoJIt2rYlbIa6IU1x5s12/58652+5VwCpsG6+Lo0eDz510k6hEpIaWMEeQXFj/nXeTbxyFGZEcqckYgHEn5U/HHyNBFutuwzkiP7pTFQ7NhYyItQaHLG2AsivNDVPvup9Nj3IWd9om6tfrwD2axIJF/ajq22Ujq3tSFpGxLCTEKCMiApo/UBVmgDdj5A+ef6pegN9/4juJooZZoZW90SWCFB8gnjEKbAB8KF50H0kDrnVd6b2B2+028DG2hhjjJHyUQKf+2rHQGkenJl++ySRvIi2jveIFkDEMUVuecf8k0Nd+ooHCIVdldxZU1jiDICfxahf/kNN6DHeu9/KjwohZVfLGmA9xwC2Hg0AoLkmuBxbVTPo1v1MMc037xjNwSsOSrIveO0VYJAsZUaPJI1bwwLP+46viwxEUg7Ri5IfAi8mpT3cgBaAN3LvMnyiQyRnEH3QFoW1FRf91A/BAsH7AhNPuVQEsaqr+fPjgaXHso7t7YVlFs/tkXlRNNXddC6J8C/Gk+tdb2uxtpSqyS8hEXKSUqAOFUZOQKF/AqyANISet4kX3JdtvoogLaR9u2Kj7nG2r/Gg0ySg+CDwD/g+DX+P+NYX1jNJBKFSWSKNgzmmY1lwXtlbw2KrGhoGS2BU1rV7WWLcxmfbSJcsYCzoFJrlluxzRYnFvFnxemIpElLAqSY3KnNCOcQbWxTAq9WOOSPII0FZ6O3sk0BMptg5U8g0RVqSAASrWCQAOOOK1ZyPhJbO5WTFFQJYVgHJJIWwCKFsatQByeesIETBMlCMAIo1SscV5FjiqAoUK588VPuoi6ModkLKQHWrUkVkLBFjyLBGgl0ah2UweNWDZAgd1Vf5r4/jU2gW6jIRGaR5CaXFCAe4hbskUADkTdgA1Z41JtdusaLGihURQqqPAUCgB/A10nFvGKfgs1gkAEDGmr6rDGgeLF+QNdeqb5YInleqUf7k8BR+SxAH5I0CXqLpQ3IRCljI3ICoaMYk5LkrBjkF4IrwT4onSOkw7NWpgMuSzYrwLPxQ4GTH8ljwKAruh+oY9zuFzT25Qjqn7ikGypkWgeSpVLIsA2LvjS3rzZyu0bIkjRrRbE2LDWtD3Biyti3uEEAKcrHgGOo+nE3sjSkvFzh9MTZqBy62pIzHZbEgqo7RYI59Ws222saQkxR5BGdTRRaNVwSSWpQKqzz2ggz+hts0e2p1KkyOeQVBJNllUsxUM2TcnmyRwRqwEXvSlm91ViLR4HhJMlQl6q3AsoOa+rg8EBnfRc77gOk4MiIUZcmDBJVY2gpBeDBTkSQT9IAGtfLMq3kQKBb80PJryasf76ikOASONCAQVBVRjGAvBIsceAAL+PiyMnJ1ieSUQ9OjSeSILFNvtwv7faRmlpiZHvkqtKCT4qtBp/2WdW9sFmAYP7Z8AMB31wQGagTfcfudTwbxHrFgSQSB4JANE0eavi9Z89J6ljf/iMedeP0q45fb68sb/zWlJOtzbeVV6nHGoZsIN5AnYrSUoQqxd4mJvuNoaFnyNBL6zd4WR4mdTKwVgHamxRyBRBRBjk7MMWPtgA2BqP0XuX3EUiSu8sbRrTtVsGB7rxAt1psa4FZAEm9Jt359iQtIyoGLslKwJYeQMSwx5A8WDXOuJcYCGtI4i2JUJ9UkkiqpseLZiDwbLWSKOgpIPTG32h99mZljLNRjUgC7SgqZftjgHngkn4It+rdPj3cTISrUTR4YK4+4vmj5HB/g0RF6q2ssm3IhvOwRR/kcjJchzZUnkXXNEZf0Ds5FnZghRFjVGBWqVQcIjbt3ISSBwUVsWskHQaT0502PbF4VzZ6DvIyYh8i9HtAQsK5oA+CfI1d6y/qT1E223CBQXCxsXS17rrCrYEPYIAo3bXX1C+6Zv0njEiHg2CLBII4INEj/Ykfa9B16QmESx5SP7f7ectZNj25EgAG6u6F6c0qoAmPLktGOP7AFZuR9mOfP3Cr9tNaA0aNGgNIR7pEjeVmfEM15AkimK0oAsixwB5sV50/qrn2K7iF4pHz7mBYLRXuJAH2IUhchz82DoFekeoIp5yqiZWYEDINiRGxBr+0Elj3D6wBROPCPrDczSzwbDbyND7yvJPMl5xwpiCE4oM5bEPfbVgE1UPp702It0xdwxh7gBEVBzsI18ABVDx+2Cw/vNMeOvrQjb7rb7uVA+1Mb7fc5UQiuyOj1RJAdab7Ag/B0EcvSekQLt1XZbWb3wxib24nzAGZYySHu4N2W5+NHSI26fvIIEZ/0e7RhFFI+TQSouWKnI1EY1+kFqbxQOrrZ9ESLbwxbJoUiQcZx+4HXGrsMpysA5Wbo8c2M10jbJJuNjs4G9+DpiZSzhuwyhDEkfbwXFlyL7RweToNZ6i6lHCqhzKCWDD2wbPtsrkE+ACBRugQSLF6n6f1NdzGxiJDAUQykUSLFggGuft8HVV6y6Is6q+SqwKoCYg4LNIgQkVbBHOeN4n5ryGOi9KTYwysXRbuR2YgIvBZiW4sZFmLtyb54AAC32UweNHBDBlBBAq7F3R8am1DslYRoHZWYKMmUUpNckCzQJ8Cz/OpJIwwKsAQRRB8EH40Hmuw/q302bfKg98Ej2o5SCIzmycY3YsgdzLxXwDra9f63Ht1xb3M2HAjQsRZxB4B+fwfBNEKa8l6f/QpV3oEm6D7dafHAh3Wx2E3Q+QWBv8AAvj031b6fG4HuhgrIhBDDgpeTLYBKEjjMBiATQ5NhLF6ghi2qyD32VbQBlZpCU4NnnImrys52MciwubovU43ilZPc7GZnEpawT38Fv7OaAHC1jQKkCpi9JpJtU9uaNnLGVJlQFDkoVSqgla9vEAjjgNV6k9P+nIxtp0YBveVoXUAgBEzj9u+CwBL/uUC2V/agX9EwRuI97uGjbeb1PdjvlkioMIo75xRWGRUCy1nzq4/807b9Id4zMsILjuUhiUZkIwPdeSkBavVJ6M2EG4j2zzpe82C/p5MyCwkUKCT5yvEOjH4N/J02PRK+x7ZmfMfqcHAFL+oeRycDYsB8cgQSLFgMRoK+KFNnv8Ab7jbDDbdSNTJRxEpjMkbqBwjNWLffz5s6uupeoYop8f3mZewqoOFkK9niiQARfxzdA3qm3Qy3fTunxu0v6Sptw4A7AkTJHlz2l2P08mufHOpfUHpn3d1YcEy5MVaPj2wqIyZhSFtiHs9zhcPpsqFt1H1JGkcMi5H3Ar4YEtiwoA0DiciL+e1qBo1P/5jgG1k3TFkjiDl8hRGFg0P7rrtr6rFedVPVPSmUECe8vvRqqBmUKJCO5wAL9ouMwCuXthjiOOZD6NVthuNo8gucMC6pQW/opAapBiOKyxJNFjoKb0R/VXa7+f9NTpIWf2ywAV1ycqBz5EYXg+TevQ9eP8A9PP6PybLeLup9wjiJm9tUBtvqUEm+3ijjz5I+LPsGgT90GfG5MljsijhTMQDdUWtTwDYHnyL7dT2IniaJiyhh9S8MpBBBB+CCAQfgi9cAkTn93gxiosRwVY24bzzkAQb8Cq5uXebpYkaSQ4qosnk/wDA5J+ABydBn/TXp5YnaQ+5krMq5DDwSGKgMexj3Yngtb13CpOp+ooEmVWWUmJrLKjUCco/Fd3k8fPkZVpnoPWIJckjmMjAl+5gTTszADnuUAgAiwAALsECh6t6PB3AZJERZpAR+3bK4DFjfzlEPbViV9urW7rQajqfV44IxI+RBFgKpLHi/Hxx965IHkgaruldeiETktNavz7gJYl+8BeB2i68DELzVE67dZ9MpNt0gjKw+0tRH2wyqQKU4GgwBAOJ4sD7Cqno3pSKSCS5EfN6GHcqYHFkJNGU+4HLMQrG8TwK0C/XPVSnabl9v70c0ixKhkzUL7riBWUEEKVvMoACaHwQ2tP0XYQ7GGHbKyr/AGrkRlI+JZj8ZOaZz/k6wPWvSxi2s8zMJJdo0UgwUoco2WWWQEVbPCaEfKpyqmrOt1J07a74bbclFkC1LExHkMhAuxyKe6PzR8jQdun+oI55HjjVzhI8bNaABkNNwXyq/kLriaTb75d1tHVmVD7UykFfqQPweD4YGx/jUW46E8m4ileVMIZjKirFT8xvHiz50w72P0g+PtZm2fTl20u83DyjGdlkbIYiMJEkZtiaIpMr4q/xegynp31EIttHFuJJpJ9pLLHJhGy5CMvGmYojmNo5At8miMiK1pp/UCHbGUWpsqAVs5Lz4/8Aya8i61iOkdH/AFMQ3gZkfd7qR0V4fFlkRgMcgDAn1NwubOOaB0zeklGy9hpI0KMXVsAY0IrAFSQHCUvnHIrkQCdBc9G63HuA2IZSlWHUjgiwRYH+R5HyORdZt/V0ZlrGQo5TE+2RWRC82B/dd/gWLHiX0z6a/Te4zlSz2AFH0hqLWf8A1GZ+8sQDyB4GqeH0O4lU+6mKtGxbABiVrM0PBdLjFEe0BafVQC09Sel0mf3RKYCe1itLZbFA4NcTKKVXN0CVru4vthskhjWOMUq+B/8AzgfwOB8arPUPXYYKSRkyNPiwsBFZSz/nEc0LPg1QJFvBMrqGRgynwykEH+CPOg8/9T/1V2my33sO0rBAVlCx8KxxYNkWBNCxQBu/Irne7HdpNGksbZJIoZGHyrCwf9teR+s/6M/rN+88W7jiWY5uhS2XwCVAIzs8848nyb16p0LpSbTbxbeO8IkCAnyaHk/knn/Ogf0aNGgNKCbCTF3Qe4f2lqiSFthd9x4LcAcA+a03qLcxlkZVcxkggOoBKkjyAwKkjzyCPxoIeoZKBIuZ9sMxjQAmTtPaASBd1XI5rU0UiyIDRxdQaZSDRHgqwBHHwRqKHddzIysuJADNiBJa3a0TfyCCAeDxVE8T7BSzOv7crKEMqhc8QSQO5SDRJoEGrP30FGfQGws4wyRgknGPcTxoL5NIkgVeeaAGr7p+xjgjWKFFjjUAKqigAOP8/wA6DFJkpEgwAFgpyfzkCAP9tcLsgR+4xlp81zC9p+AMVHA+CbP5OgISXYOGkVRmpjZQAxyAy5GXGJqiAQ188V16gxNRqsblyMldq/bsBzVEtwarxbCyNS7jdBCgIYl2xGKk80TZIFKKHk0PA8kag6dtmH7kwiM7CmaNSAFDMypZ5YLkeTVmzS3QB7Ro0aBLqEvtmN2mWOMNiwYCnL0qAHyrZlQPg2RVkEO64ZQfIvSXSdxa+28qyzRBVmKjHvxBvH+3IGx8c8aDvsZKuJmDOgBNIVGLFsaHjwCOD5B8eNR7iQxSZn3pFlKJiqhljNkZ8dwBtQx5AxvgZHWc9e7yZHhRCQrZY01ZyAE4Vi1gKCxJrECxk1AP+h9+8u3BkfO+YmY90keKd/0qSLbyQSQVJomgHPXvS6zyDcQTPtd0FKiaOiDwQBIh7ZQLNA+LNEfEL9H6k64P1GJVIpni2uMlfNM0rqpP3x/ivi+h2KoAIv2lzLlUCgMWsm7Bq2ORIo38+b4jhltspRiQQMUoqT4NkkGvyNBW9G6Ht+nRSNGrszXJNIcpJZWA5Y1bMT/pUVZ4HOrbaq3czMxDEMqkAYDFRjx55BPNm2PwANdYNiqsHPfKEw91guZW7rtAAs80ABrHeuuoSrMqCR40EeRK2OGOORPtEZBgFVFY3n3DFq0Gvcl5EoRsi5Fj5ZZBiFA+3az3/j76Zc0DrPeg4iu2IK4/uOxH/uY5PzQ/9QtdAAGwOANWW8AmYRYxyRg3L38oy4SIpUeSTTUaFD5vQM9PiKxqGVFY9zhBS5scmI/liTfzd6Y0aNAvMxEicoAcl5+omsgF+/AYkfj8ag67sTPBJGv1EWvcyjJSGUFl7gpYAGvi9SdSU4ZqqM0ZyXPgDgqTfwcCwv8AOmwdBivTPQjHubmenRS6Jm1kOaZiMyKDCgvKqCKosRp71d1qWAqkRUZgd2ORWzX3oEgYoCDk5A41cdV3Xs4SMY1jUn3WckFUxJ7aBslwoo1f3ugYXg229UllWQKxU2CCCPg+CPINfBo+RoI/SfUJJ4M5SC2bCwK4B4B+Mh9LVVMGHxZehkxkZHYEuS8YCEUoCAgmyGORJvjhgK4JNbDu9vsgIWYAs5ICRn/1GYqDiDkaFXyTiSfnSvrLqDfpkeGSo3YBpUYcKQccSA2RL4gLVEmiasELnqRKVKPdcICpijAOQZlGVHklACeDdZCmNDWWg2O66a1bOL9Vsnct7AYLNCXOTYFqV0HJxYg21XQ1P6E30zZiV7QUqgtdS92ca9ikhQvPJo2AAF1pZOnrbtGTE7lS7oFtseBeSkHji6uvnQUR9bRhb/SdRyAv2/0ct3X05BcLvi8sfzXOkt/s911MmKeJtlsbGaMy+/PWJwOBKxxk2CVYscfgHWsMcnuX7i4f6cOfH+rL78+NdF6epKtITMyOWRnC2hII7cVAFAkX5onnQcdOYMFdMkjxCrG0eFUSLogMOKABrgeNdeod7JEFjkBYGUNRxTuZWxuyS6AD/J/t1S+ud7LGIVjYrm7eCRkQjHFjgwVccnLWpGHbZFaT/p5I1TOSzK4RzIR3OcaDscF7mQKcRfGJIUscg0XqHqLbeEuq5NdAAWT5PC2MjQ8WOLPxRz/o/rksszJLi+ahiyIPNE5ZA8xEUI2IJbFvFatpeqQ7oCOHCYs5DBiy0iPg8inGzXIVhwxqjVkTps9rsleRUSIYmyPOItqHyFHJocDnxoKb1R6dmmn9yDDuTnJ3Hev0khWFJ8MV7j2jxetB0Tpv6eIR5FzZJJJ8k3wCTiPwKH4GoOkbuPcSSSootQqK9nIoVWTlSAY+W8Hk0D4rVtoFufe+gYhPr4uyfp+9ULP8jTOk+mx1m5j9tpHLMMiboCNW/Foi8DgfnyXNAaNGjQGjRo0EO82iSqUlRXU/DAEf8/8AfUMu3lCv7c1uxtfdQMq/+0BMCR/JJ/J1F17rMe0jEkgYhpEjAWrydgq8sQALPkkAaX2vqfbtF7rSCJcnT9wgcxk5cglWAonJSRXzoPnz1j/UXqcfUZ8Z5IRFKyrFwVCgigRVG8QefufudfRO1XcSRqZHWFiyMQi2VWlJjJawSWsFq8GgAe7SE8PTZN3ky7V93FRJIUutqCpP27QCCfgcaePqPaBA53MIQsqBsxWTLkq/yV5A+RoH4dsqFyqgF2yc/wCpqC2f/iqj+ANS6i224WRFeNldGAKspsEHwQfnUugNGjRoDSu7hcsjI7LgSWQAESAgjE3VG6IIIojmwSNNaNArDIk6DNKsKxjkAyXmxkvIsMPPIteCdSS7ZWZXKjNAQrULXKro/F0P9hrpuNmGLOtJKUKCQAFgPI8gg0eQDY8/fXCSug/cAYKls6A2zAc1GMj/AAAWPxzoId3HOqftSKxWNh+4lsz4nFu1kX6qsUAeaK6wHRerTHcpjJkWcLgziiGTLD/qE2a94NWRQEMKo69B3fV4oozJIxVRG0ptWDBFGRONZWAPFX+NeZ+l/wCse03G8EJ2v6dZWpZiyfUwGWfirZVFgm6W9B6bBt5bUyyhv28WVExVnPl+SzAVwFy4s2TxUsGxjREjSNFRBSKFFKKK8D44JH+TqJOqRt7eBMnuqXjKAkMoAN5fSoNiixANjXEbTOUahEhDe5G4uS/C06vgteTw18DjzoJNzMeY4yFlKEoWRig+ATVA8kduQJANffUu326peIALHJq+WPk/8a42e2EaKiliFFAsxZj/ACzElj+SdTaA0aNGg4ZQRRFg+RpTpwCD2hGIlj7YlBWjGqqAVAPAF40QKr7US5rzb+sHrqTpf6c7eKNppQ4ykViqoMbAIZbJbE+TVcjkaDR+tOkzT+00FEx50KFq7ABZBbqCFGQKk8hzVEDS/orpv6eSVJAqSFECR/IhTIAA5sGUOzV4YBgG+NJ/0n9dt1WCQyoiTQsA4TKiGBKsL8XTCrP03xY1sOpxFo2AlMJHIkFdtc83wRxyD5F+POgyPq701NPMzqglR4ylXVKQuaN3r2viKK9ysoNgEjV50Sf29rW6LKUzzMwVe0G7NMylcSO4Gvwv0iv23rLKUK0JVDYyOVgg/PbQFUwN8i/BGOmPW3TXlSJo1LNHJdfBsV3AAki6I+FYIx4U6C3iWCZFCiORI2XECiFZKZarwRwR+K+NcnbyqqhJsjmCxlQElL5UYYBTXAYg1xYOsz6G2E8RJdZPbZQv7jEHtLHIoRZkJP7j8BjRXjjXfqfrMo5EURdVysmOUN2fWoUoKa6K/DAHHI8aDO9Q6tONw2UhVlkA4YBRyQTRlJxORiI5KtzGD516Dt4p2CNJIqU5ZkRBypBCoSxbxYJZasgVQsGMbyHATFY83QNQxzbFS4UZYkkBjV1WXxeqXp/rMySorQsqOaDAOSAzYoSpQVzw4u0Pwy9+g0LRwQKbEcau5Y3Qydjfz9TGv54/Gk9/JDutt7cbq6bkMqlBkjWrMwYrwqkAgmx5oEMRqp9V7SedQ6xSIInZSLUuyYj9yMIWPLdpU0xTMAAkan9DbCaJHMyBcwv3ysZWBfiMDHAEAheDyNBUdD9Mz/qUeVMVST3Cxqy2OKEU7dwj/bbjEqbGLDV76y6a+4jRYzkY3VzGMbNG1YEkUyuuQs4mmBDfEHUPV3tzGNYiyqxVmOQ5+CKUjHK1yvyBxRy1c9HjBQTME92VFLuqFMgLKimJYBQx4J8k8C60FV6L6LJtlk9wBcjwoHzk7swObcOzFsTyCW+KAu+oMaCYO4kODFDjgpBJYmwQABVrzZH8hiWQKCWIUDySaA0nsI2ZmlkjMbm0AL32KzYtQJUFvq45ogHkUAa28KoqogCqoCqo8AAUAP4GpNGjQGjRo0Bo0ax/r8jFQksySgo3txyTI0yBxccZRwock0WpiAecQcgF16k6Od1HGqyCMxzRTAlcgTG4cAjJeCRXnVBvfQXuIR+op2/VB29vtx3VZhVztSKXElm+bBsVeeqIJW22UBdZImSVVVqL+2wcxE3yHAKkE0b5NazcfWNyNuu6GUf6zcBlWY9sMPtEJZ7hDlgrHhhlJjQLWAvdp6XVBvFMjFd2FU0AGRVgSDzyGNLldDz40hs/RRVo3ecM6TQynGPFSIYTCq0XYgkHItZ/jVfsOr7l5NvuMXLv0qSVoRn7ZmDQlQI7IDcsP9VGrOuu09RbyRIcXj/d3MMZcJlirQl5AapAQ4oGzQIDc8aDW+mOkfo9rDtg+ftIFyqrr5qzX++rTWC6P6p3M36b3iu39zbwyX7LN7krSlHjC3fCgHtNrmGbgVqw6D1zcy7x45Aqor7hSlHIKkirEw+wdLa3rKwV4B0Gt0aNGgNGjRoDRrpPeLUaNGjV1x5r5/jXnW06jIm13QSSSaWPYe57yzyyK8iq/wBSMFbbSMReCG6JHBQHQeh7vbLKjxyAMjqVYH5VhRH+QdeYen/6Jbba7tNwdxJKkbZRxMqjuBBUsw+oDngKvNfajqY3lPUI6eUK/T2JGTFA4kjpsSccqJ58keb1WbD1BuPa2IdxAJdn7rO0byXMGhAjotm5IZziDma88HQb7RrCz+pt0N1NGFFLJMoXA2sabZZUlPzTSkpZ7TYA51Y+ier7ifNdzRIigkDBCnMsZZlqz9JFffnnQanRo0aA0aNGgNZ31p6M23VI1TchgU+iRDTJZUmrBHOIBsHWi0aDOdA9PbfpUTiAFIKyZcWd8/BawSSMaGOPFXxzrREXwdc6QXatE37QyV5S0gdz2gqbKcH++jjwOWIrxoKPb+hoUlR1NRpREftp/a4eMBgBSIQSFrkkMTkLN0k0kIUTXKKctMAqhQOVyXKySvFqOSPCg0Gtlu0lQPGbU+OCDwaIIIBBBBBBAIIIOuN/tRLG8bFgHBBKkgi/sRyD+dBQ9O9awSuq0yh8MWsEH3DjGaHNObrjiu7A0DL1j0nFuJfdLMhKnKlUktShGt1asADS1jZurGk+jekpIp1klmV1TuGPuKWc3kSDIQq/Sce7IgknWii2bIiqsr9p8vTEj7EkWf58/nQcQbGGONYAiBMSAhA5H93B+q75+98+dVPTvSMMMwlBLY2VBVOGJtmvGyTwL/Gsbv8AZbhZ8XErvkmJAlJYZduLe6fpk7ywv2UI+q716RBtpMFEkzFwQzFQoB45Wq+m/wDP50FZ1j1VDt5BGQXPGdEdgNizfnmhQurBbFe7TsO9eeMNAuHeBcymioIyKgHu4tQbAvu7hWVJ1n0gzyGSCXEs2RWQuRkRiTw47cLtCO8gWR5Gl6fs1hjSJMsUUKMmLGhxyTyT/Ogze+9CQySFg2Ku8jSKURrEtlwpItc2ILE5WBj4qtTDEEUKoAVQAABQAHAAA4Go93u0iXKRgq+LP3+APuT8AcnUSK7sS4MYSS0xe81xq3FChZPbZ8Kb+AHSN13HIKPByKxNl0eru6xBX7G/N15f1wBrnQGjRo0Bo0aNAaqupdaEU0UAjeR5UkdcSgAEZQGyzDm3FVfzq11T9X6EJ54Z8lDQpIihkDr3mMk0SKIMYo38nQB9RRLLuI5Mo/0yRu7tWJEuWONEkm0IogEmqu9dn9SbYKGMoolxVNkDH9drWS4f3EgY2LqxpTqfpSOc7ou7f/UpCjVXb7LOykfey3IP21GvpIKUeOUxyoZyHSNAB79ZdlUSMVIZsjx3ZWdA8PUUPvzQnIGGFZ3cqcMGy5DeDQUn/tdNXUeqNr7aye4cH+g+2/eApclRjbgKCSy2APJ113vp4SSTP7jD39uNvJwDwvuUw8Ubka/IPHA1H1L0wsse3QSMp26MitQNhojCbH3xNj8j50DQ9R7UyiEToZGxIAsg5gsndWPcAa55+NT9P6xDOSIpA5AvgGiLK5KSKdbBGS2NU0foyJXVlkcBH27AGj/9uhRRdfIPJ090XoP6eR3ErMGFYBVVfrd8iqgKX7qLACwBxfOgudGjRoDRo0aCo3nqKGPdQ7TuaWYkdotUpGk728KSqGh5Pmq51JveuRxTGKS0qFps2oJihAYWT5UEE/ABBJ50m/pKD34p0MqNHM85AlkKs7oyGwWIH1eABwMfHGpvUvp2LerGspYYOGtSQSv9yGiLV17SPt+QNBztvUu3YQ5MYnmSNhHIKZfc4RX8hGY2oBPJBAvXXbepYWWQuHjwnbb4sAWd1F0ioWLWOaHNAkgUdL9X9KJPOsxkIpoGxxBr2JDKuJP0ZE01eQB4rXXc+kI3Bt2v9Wd2tgEByhTEji1xJ+Qb0Dh9U7TKNP1CXKiyJVkFHbBWuqAL9oJPkgeSNS/+P7a3HvIPbDlyeFAjNOcj2nA8NROJ4NaqW9FRkAe4wqLbR8KiitvMZ1OKqFGTGiAAAPGp29KAxbiAzyexuBPkgCWDOxdmyIJtSzYjgUecuCAuNh1COYMY2vE4sCCCpoNTKQCpog8jwQfnTWq3ofSBtlcAgl3yNIqi8VX4FnhRyxY/mgALLQGjRo0Bo0aNAaNGjQQbjaI7IzA5RtkpDEckFTdEZCj9JseDVgVDAZlZFYLKpyykHaV5tRhzYIsFgfIHFE07o0CidRSlzPtFmwVZO0s32AP1X8Vd6aDA+Nc6XbYxkEYLRbI0Ktvua8n86BjXBYDzpHcbSBZFmfFXvEMWIBLYqBV0WNADi+SB5Nzrso6rBSA2YBF03+oX4P50GH/qv68fp23RtqIpJHlMZLGwhUBiCAfNEcEir0h/Sf1/ueqruI5REk0eDK6occSaIIzu+DRv5/FHd9f9O7bexezuoVljyyrkEN9wVIYHzyDzZ++oPTHpPadPV12kIjzNsbLMfsMmJND4Hjz8kkhaQbREZ3UHKQgsSxPgUALJxFfAoWSfJJM+jRoDRo1G8yhlUsoZrxBIs0LND5oc8aCTRo0aA0aNGgNGjRoDRo0aA0aNGgNGjRoDRo0aA0aNGgyPQgx3u893L/rn2svc+n2Ivp/sxvP/ADeqNd9v4dltVizUlN0XeRHZg6N+0rD25HIYFu0Lk2IAYfPpWjQZjZ7+c7x0ld0UOixosJKOpgDsxfG0IlyXIsB2has2aXpz7xNttolm3AkbqEqTO0asyw5blh9SYgELGQ1UMgBxQ16Do0GMn3+8TfLEGkeMSxJzEtPE0UjSSMwUUwcAcFQKAxN81fRer9SaFvdd822kcwd9uRhI00isgCJ8RhfKsVJyII7dej6NBVemd1JJBlLnkHkW3UKWCuyhhQAIIFhsVsUaF6tdGjQGjRo0Bpbqc7RwyPGhkdUZlQeWYAkKP5PGmdGg8z2XS+o7Xb7qEBy8ypOssb5FZ3kHvgZIuIN5qpDV3WTYAsZ+n7ljt2lEzjbdRdgbJb2PblVGIBt+5lHyaJ+L1u9GgxHU9nvC2+ERlj9zc7X2nTHL2iIRKVJB8fuebqvFUNJ+11NUm9tp2dod7gHKkK6yqu2AseTFkbNlrJYnivQ9GgwUkG+cqqtuVh/VSFTdP7I2tqGJ76O5BHd3c8cVqvk6tvozAJ5HDSHpasBXDu7LuAwXhMrAo0D/AG+Dr03UEmyjZ1kaNDIopXKgso58GrHk+PudBS+oIX/WbCTEtCjyBgBeMjpjHIeOAB7iZXwZBxySKroPSDBuo/YilEZbcGYzxRWpZyylJFUFsmJoZN2miARxttGgyHrDpW4aVZNoATuY/wBJOT/YhLMstEG8LkGPFmQX4FL7rbbuHdwx7cSrtozt40UWy+0FkWSzdCuwd1twCDrb6NB59HsN3DCEiR40O/3TSBAb9pmnaMgL3UWMZGP4vi9SGHqIljYvOcV2CtwgVizsN0zKLWwgF0SFvjmiN7o0GDP6/wDSbrH9T+swnxvD2795/awv+72arDtr6u6td95BO8MKMJXkO/RoGZCPajQhmLEkuF9sSoGemPuKtAG9bnRoDRo0aA0aNGg//9k=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AutoShape 6" descr="data:image/jpeg;base64,/9j/4AAQSkZJRgABAQAAAQABAAD/2wCEAAkGBxQSEhUUEhMUFBUWGB0aGBgYGB4gHxwdHx0cGyIfISAiICkiGyMoHR4fITEhJSorMS4vHSEzODMsNygvLisBCgoKBQUFDgUFDisZExkrKysrKysrKysrKysrKysrKysrKysrKysrKysrKysrKysrKysrKysrKysrKysrKysrK//AABEIAJsBRAMBIgACEQEDEQH/xAAcAAACAwADAQAAAAAAAAAAAAAABAMFBgECBwj/xAA5EAACAgEDAwMDAwMDAgUFAAABAgMREgAEIQUiMQYTQTJRYRQjcQdCgVKRoTOxFRZDYoIkNMHh8f/EABQBAQAAAAAAAAAAAAAAAAAAAAD/xAAUEQEAAAAAAAAAAAAAAAAAAAAA/9oADAMBAAIRAxEAPwD3HRo0aA0aNGgNGjRoDRo0aA0aNGgNGjRoDRo0aA0aNGgNGjRoDRo0aA0aNGgNGjRoDRo0aA0a4LAVz58fn5/7aUg3bSe08a3E6liz5Iw4GICMt8/OWNV86BzRpWCB+0ySZMt/QCim/FqWa6H586P/AA6KlDIHwbNc7cq33BayCPivGga0aUfpkJDAwxEO2bgotM3+o8cn8nnQ3ToizvgFeQAO69rMF8Wy0ePg3oJ55lRSzsqqPJYgAfHk/nXTZ7yOVconSRQSLVgRY8ix8681/rn6Z3W620P6QSyiNwHhVrBFEB8TyxB4uzwbryRXf0G9Ob3ZncvuoZIYmCgKxNllskhPng1f+BfNB7Fo1Ds9ysqLIhJVgCLBBo/cEAqfuCAR86m0Bo1QL1uaQ7j9PAsggkMZVpMXdlAZqBXEWCMSzANwSVBvXMnqeJN222mKRVBHMC7gE5u6EV47So5s/UP8hfaNGjQGjRo0Bo0aNAaNGjQGjRo0Bo0aNAaNGjQGjRo0Bo0aNAaNcM1Cz4Gsj0f+pXTt1uBtoZ8pGNLaMAx+wJHP/wCtBr9GjRoDRqp9QdUaD2VUKDNKI/cf6I7BNtRF3WCrYyZlFi9RzdRmig3EkxhqJSySrlgRjdugyZAreaLdvPHIAXWjUe2kyRWsG1BseORfF81qTQGjRpHrPWINpGZdzKsUYoZMfk8UB5P+NA9peTcHJQqFwSQzArSUL5s2eaFAHz8ark6ou7Vl2c4IpSZ0USJRNFVa8C9A/wCrGwWU2AbWGFUBCKFBJYgACyxJJ/kkkk/JOgX2/TlGDP8Auyx3jK6rmMruiFGPBqhXGmNxOsal3IVVFkn4Gq1PUe3MoiDkk5AMEbG1IU91VVmsvF8XfGpdxG+4RkK+0pZlYOoYuvjJaels8gsCfwNAl0z1VFNKIgrrYBUtiLPNrQYkMK5BHGSg0TWrN+oxgMQS+LYMI1LkN9iFBI/N+PnWW6R6OkjlR3lFJiQVNsxU5Ek4LRb6XPPuUDSnWi6h1yCBwkjkEqz8KzUFr6sQcSSaUH6jwLPGgxu89W7gy2rKihgAuKkUT5PfbBv+mtcu14a3EfUkJxa0b2xKVcEUp88kYmj5APFi6sXFL0bbSMJWhjLcGyvmjkpYeGKnuXIHEkkUSddNr6g28kntq5y4q1ZQSboBiACxALBbsrTAFSDoEt/6w26EBD75Nf8ASKkWRlQNgFsO+hdLTGlN6vdvOsiq6MrowBVlIIIPIII4I/Osr1r0eZJfchKpkwLA0tGqzWkPdjSm/rW1JqtXeyifbqkQRWhji5ZSQ2Q8KsQUjGvFNxwK0DU2yVn9wWsmBQOPIB58eGo8jIGufubj224ZWEUgYkID7uICOeAfBOJs/SfPxdHScvqfbqyqWe2IH/TftJXKmGNqQOSvlfkAast1tkmQo6h0Ycj/AJBB+CDRBHIIBGgzXqTp7TDcAbEGcrjBuEaOxx2OXJWSMo5JoXVWpJNaU6l07cjcbg+w0/vbCOD3VaML7oabLIMwYD9wNYB4B+eNahdwY5MZpFIleoe0g/TZQnlSeGI8Ej4OJJf0CvSdsYoIo2OTRxqhP3KqAT/xprRo0Bo0aNAaNGjQGjRpSbfhVdlWRyhoqqGyfsLoH+br86BvRpR9zIDJ+yxVAMaZcpD5IAJAAHAtmFm+KAJkG55oq4OOR7bA/FiwW/AJ0E+qyXr+3VnVpKKMEc4tirNiQGasVJyXyf7h99O7PdJKiyRsro4DKymwQfkHWCn2eY6uW3DRR/qAGQhfbcfp9vav2+4Q/wBBCuCQaHJ5D0PRpXpczPDE7RmJmjUtGfKEqCVP8Hj/ABprQGjRqDdbnDDtdi7hRit1dmz8KoAJJP8AAskAhLI4AJPwLocnj7D50tFNI7KQoWMqSc7EmVihjVAVZNm/HA1123TwCrykTSpnjIyKCoc2VWh2igB9yFFknnThOgqOpdDO4gaGWeQ5LKpK0oPuKy8qBTBVagDY4BORF68e9G/0W3UG+il3MkPtQuslxsxLsvcAAVFAMBZNfi9e0bvqRCBoopZcg5GK1WKk9wYqeSAoA5JI+LIwPQN7N+ojpmYtIl/uSlDknLAm/wBoovY1d8oIevOg9Emgkp/bl7mIK5qGVPxS4kg/lifzrh92yGQyqqxrji6sWJs0bXEFaNfcUbsUa5k6lGoykJjGYjBcFQWJAHn7kgA/JIGm9Al1XPEYRpMMhmjEAlfnG+3IcGm4NVY86ze66DNJD1MJGIRutv7cUNj6/akUyNj2qWLKvF8RqSfgaaSFkbKJVObgy5sw4xxteCARQ7aAPPIJvU213KSKHjYOp8Mpsfb/AL8aDp0+IpFGreVRQf5AA0xo0aA15P8A149JbvfDavtY/d9r3AyCgwywOQvyO2q8+KuzXrGlIIQ0hlaNkdco1tr7MgbABKjKgfvQF14AYD+h3pXc7DbTfqgyNM4ZYiwIUAVlQ8M18/hV16B1SYJDIxWRwEYlYwczx4XHnI+BVc/bVZ6n68219sLEZC+Z4BPCAEqoH1ObsLYsK5vtow+m+oDdSGRwVliUKFV29vF6bNQaDg1QkIB7TwvIIUGx9GzrMgOIRTeYx/tb9uhzzGtqqlcXBzfvFa1HqnrDbaNCgBZ3CqDVHgnEEkdxAND5quPIR9QeqXglMaRXitlnJCm6prANRgmnfkqce0g2G9nAN7CzSmSnJARlCNFXawBW2BJBJOR4PHGgrvS/qKfcsEvbvQDO4NExnIBkVS15MKosMKIt60h130zO24Z4wXzctmQnDEYq1FgCI0/bwIAIOXLjnYdM6XHtwwjB7jZJYk/YCz4AHAH8nyST2m34CkokkhDhCqrRskAnuxFC7JuqBq/GgQ2PQVj2xhS4y0SrQkd0Uha7Q5qr5PAz/uu9ZnpXpLcJMjcR4F/3BTeWDtQyBIkYBrPKEYDsOq7f9Sm/USNlIO8cKz0FDEV9RooxuUj6IyMLN69FfqCortL2CNQ0jUcBxZIauQPk/HzoKP1L6gl2vtx/tEulmUtWJH1N7Rrs8Cw5K5WQQvLHpHrj7pX9xVDJjdMvBaziQCaKgDuumsEV4Fl1Dp8W5Vc7IByQq5HNGjwacc3TWLo1wNV7bFNht3eEksqKCZpZCrUfLfViTZtwt+LsCtBQdT9HStOxQI0cjuxugAr97IeS1GQ55gFiRgQE1sekkCMRhzIYqjZioUllABJAAAvg8CuRXGqDpPqx5Z1jeIIGZlBOQIK/BFEBj5C3RTvy8qHPUu/O2weMEs7EFAoxc0BbHG8wBigyXIkKSByoXe4izVltlyBGSmiLFWD8EfB1Ds5iS0bB7jxBdlAElqDktcebBHFEHiqJrvTPXTug+SFGU3xeJUkgUTRJFEMKGLAjkDIv75CGSUCVivbghXkOVBJDEcLQawQaBq7og5o0aNAaNGjQGqfc+qdokhhO4iMwB/aDAuaBJAXyTwePOrjXy8f6WdS/X+2IXVfe43AIxC5E+5YPHAyAu7oedB9IrAZ1b31X23ClYiKZeO4SEMVbk1Q448tenXlUEKWAJuhfJrzQ+a1FO5RVADMSQtgA1f8AcbI4Hk/8WddNjscAC7GWQAj3XVQ5DNlj2qAFBoAD4AuzzoJIt2rYlbIa6IU1x5s12/58652+5VwCpsG6+Lo0eDz510k6hEpIaWMEeQXFj/nXeTbxyFGZEcqckYgHEn5U/HHyNBFutuwzkiP7pTFQ7NhYyItQaHLG2AsivNDVPvup9Nj3IWd9om6tfrwD2axIJF/ajq22Ujq3tSFpGxLCTEKCMiApo/UBVmgDdj5A+ef6pegN9/4juJooZZoZW90SWCFB8gnjEKbAB8KF50H0kDrnVd6b2B2+028DG2hhjjJHyUQKf+2rHQGkenJl++ySRvIi2jveIFkDEMUVuecf8k0Nd+ooHCIVdldxZU1jiDICfxahf/kNN6DHeu9/KjwohZVfLGmA9xwC2Hg0AoLkmuBxbVTPo1v1MMc037xjNwSsOSrIveO0VYJAsZUaPJI1bwwLP+46viwxEUg7Ri5IfAi8mpT3cgBaAN3LvMnyiQyRnEH3QFoW1FRf91A/BAsH7AhNPuVQEsaqr+fPjgaXHso7t7YVlFs/tkXlRNNXddC6J8C/Gk+tdb2uxtpSqyS8hEXKSUqAOFUZOQKF/AqyANISet4kX3JdtvoogLaR9u2Kj7nG2r/Gg0ySg+CDwD/g+DX+P+NYX1jNJBKFSWSKNgzmmY1lwXtlbw2KrGhoGS2BU1rV7WWLcxmfbSJcsYCzoFJrlluxzRYnFvFnxemIpElLAqSY3KnNCOcQbWxTAq9WOOSPII0FZ6O3sk0BMptg5U8g0RVqSAASrWCQAOOOK1ZyPhJbO5WTFFQJYVgHJJIWwCKFsatQByeesIETBMlCMAIo1SscV5FjiqAoUK588VPuoi6ModkLKQHWrUkVkLBFjyLBGgl0ah2UweNWDZAgd1Vf5r4/jU2gW6jIRGaR5CaXFCAe4hbskUADkTdgA1Z41JtdusaLGihURQqqPAUCgB/A10nFvGKfgs1gkAEDGmr6rDGgeLF+QNdeqb5YInleqUf7k8BR+SxAH5I0CXqLpQ3IRCljI3ICoaMYk5LkrBjkF4IrwT4onSOkw7NWpgMuSzYrwLPxQ4GTH8ljwKAruh+oY9zuFzT25Qjqn7ikGypkWgeSpVLIsA2LvjS3rzZyu0bIkjRrRbE2LDWtD3Biyti3uEEAKcrHgGOo+nE3sjSkvFzh9MTZqBy62pIzHZbEgqo7RYI59Ws222saQkxR5BGdTRRaNVwSSWpQKqzz2ggz+hts0e2p1KkyOeQVBJNllUsxUM2TcnmyRwRqwEXvSlm91ViLR4HhJMlQl6q3AsoOa+rg8EBnfRc77gOk4MiIUZcmDBJVY2gpBeDBTkSQT9IAGtfLMq3kQKBb80PJryasf76ikOASONCAQVBVRjGAvBIsceAAL+PiyMnJ1ieSUQ9OjSeSILFNvtwv7faRmlpiZHvkqtKCT4qtBp/2WdW9sFmAYP7Z8AMB31wQGagTfcfudTwbxHrFgSQSB4JANE0eavi9Z89J6ljf/iMedeP0q45fb68sb/zWlJOtzbeVV6nHGoZsIN5AnYrSUoQqxd4mJvuNoaFnyNBL6zd4WR4mdTKwVgHamxRyBRBRBjk7MMWPtgA2BqP0XuX3EUiSu8sbRrTtVsGB7rxAt1psa4FZAEm9Jt359iQtIyoGLslKwJYeQMSwx5A8WDXOuJcYCGtI4i2JUJ9UkkiqpseLZiDwbLWSKOgpIPTG32h99mZljLNRjUgC7SgqZftjgHngkn4It+rdPj3cTISrUTR4YK4+4vmj5HB/g0RF6q2ssm3IhvOwRR/kcjJchzZUnkXXNEZf0Ds5FnZghRFjVGBWqVQcIjbt3ISSBwUVsWskHQaT0502PbF4VzZ6DvIyYh8i9HtAQsK5oA+CfI1d6y/qT1E223CBQXCxsXS17rrCrYEPYIAo3bXX1C+6Zv0njEiHg2CLBII4INEj/Ykfa9B16QmESx5SP7f7ectZNj25EgAG6u6F6c0qoAmPLktGOP7AFZuR9mOfP3Cr9tNaA0aNGgNIR7pEjeVmfEM15AkimK0oAsixwB5sV50/qrn2K7iF4pHz7mBYLRXuJAH2IUhchz82DoFekeoIp5yqiZWYEDINiRGxBr+0Elj3D6wBROPCPrDczSzwbDbyND7yvJPMl5xwpiCE4oM5bEPfbVgE1UPp702It0xdwxh7gBEVBzsI18ABVDx+2Cw/vNMeOvrQjb7rb7uVA+1Mb7fc5UQiuyOj1RJAdab7Ag/B0EcvSekQLt1XZbWb3wxib24nzAGZYySHu4N2W5+NHSI26fvIIEZ/0e7RhFFI+TQSouWKnI1EY1+kFqbxQOrrZ9ESLbwxbJoUiQcZx+4HXGrsMpysA5Wbo8c2M10jbJJuNjs4G9+DpiZSzhuwyhDEkfbwXFlyL7RweToNZ6i6lHCqhzKCWDD2wbPtsrkE+ACBRugQSLF6n6f1NdzGxiJDAUQykUSLFggGuft8HVV6y6Is6q+SqwKoCYg4LNIgQkVbBHOeN4n5ryGOi9KTYwysXRbuR2YgIvBZiW4sZFmLtyb54AAC32UweNHBDBlBBAq7F3R8am1DslYRoHZWYKMmUUpNckCzQJ8Cz/OpJIwwKsAQRRB8EH40Hmuw/q302bfKg98Ej2o5SCIzmycY3YsgdzLxXwDra9f63Ht1xb3M2HAjQsRZxB4B+fwfBNEKa8l6f/QpV3oEm6D7dafHAh3Wx2E3Q+QWBv8AAvj031b6fG4HuhgrIhBDDgpeTLYBKEjjMBiATQ5NhLF6ghi2qyD32VbQBlZpCU4NnnImrys52MciwubovU43ilZPc7GZnEpawT38Fv7OaAHC1jQKkCpi9JpJtU9uaNnLGVJlQFDkoVSqgla9vEAjjgNV6k9P+nIxtp0YBveVoXUAgBEzj9u+CwBL/uUC2V/agX9EwRuI97uGjbeb1PdjvlkioMIo75xRWGRUCy1nzq4/807b9Id4zMsILjuUhiUZkIwPdeSkBavVJ6M2EG4j2zzpe82C/p5MyCwkUKCT5yvEOjH4N/J02PRK+x7ZmfMfqcHAFL+oeRycDYsB8cgQSLFgMRoK+KFNnv8Ab7jbDDbdSNTJRxEpjMkbqBwjNWLffz5s6uupeoYop8f3mZewqoOFkK9niiQARfxzdA3qm3Qy3fTunxu0v6Sptw4A7AkTJHlz2l2P08mufHOpfUHpn3d1YcEy5MVaPj2wqIyZhSFtiHs9zhcPpsqFt1H1JGkcMi5H3Ar4YEtiwoA0DiciL+e1qBo1P/5jgG1k3TFkjiDl8hRGFg0P7rrtr6rFedVPVPSmUECe8vvRqqBmUKJCO5wAL9ouMwCuXthjiOOZD6NVthuNo8gucMC6pQW/opAapBiOKyxJNFjoKb0R/VXa7+f9NTpIWf2ywAV1ycqBz5EYXg+TevQ9eP8A9PP6PybLeLup9wjiJm9tUBtvqUEm+3ijjz5I+LPsGgT90GfG5MljsijhTMQDdUWtTwDYHnyL7dT2IniaJiyhh9S8MpBBBB+CCAQfgi9cAkTn93gxiosRwVY24bzzkAQb8Cq5uXebpYkaSQ4qosnk/wDA5J+ABydBn/TXp5YnaQ+5krMq5DDwSGKgMexj3Yngtb13CpOp+ooEmVWWUmJrLKjUCco/Fd3k8fPkZVpnoPWIJckjmMjAl+5gTTszADnuUAgAiwAALsECh6t6PB3AZJERZpAR+3bK4DFjfzlEPbViV9urW7rQajqfV44IxI+RBFgKpLHi/Hxx965IHkgaruldeiETktNavz7gJYl+8BeB2i68DELzVE67dZ9MpNt0gjKw+0tRH2wyqQKU4GgwBAOJ4sD7Cqno3pSKSCS5EfN6GHcqYHFkJNGU+4HLMQrG8TwK0C/XPVSnabl9v70c0ixKhkzUL7riBWUEEKVvMoACaHwQ2tP0XYQ7GGHbKyr/AGrkRlI+JZj8ZOaZz/k6wPWvSxi2s8zMJJdo0UgwUoco2WWWQEVbPCaEfKpyqmrOt1J07a74bbclFkC1LExHkMhAuxyKe6PzR8jQdun+oI55HjjVzhI8bNaABkNNwXyq/kLriaTb75d1tHVmVD7UykFfqQPweD4YGx/jUW46E8m4ileVMIZjKirFT8xvHiz50w72P0g+PtZm2fTl20u83DyjGdlkbIYiMJEkZtiaIpMr4q/xegynp31EIttHFuJJpJ9pLLHJhGy5CMvGmYojmNo5At8miMiK1pp/UCHbGUWpsqAVs5Lz4/8Aya8i61iOkdH/AFMQ3gZkfd7qR0V4fFlkRgMcgDAn1NwubOOaB0zeklGy9hpI0KMXVsAY0IrAFSQHCUvnHIrkQCdBc9G63HuA2IZSlWHUjgiwRYH+R5HyORdZt/V0ZlrGQo5TE+2RWRC82B/dd/gWLHiX0z6a/Te4zlSz2AFH0hqLWf8A1GZ+8sQDyB4GqeH0O4lU+6mKtGxbABiVrM0PBdLjFEe0BafVQC09Sel0mf3RKYCe1itLZbFA4NcTKKVXN0CVru4vthskhjWOMUq+B/8AzgfwOB8arPUPXYYKSRkyNPiwsBFZSz/nEc0LPg1QJFvBMrqGRgynwykEH+CPOg8/9T/1V2my33sO0rBAVlCx8KxxYNkWBNCxQBu/Irne7HdpNGksbZJIoZGHyrCwf9teR+s/6M/rN+88W7jiWY5uhS2XwCVAIzs8848nyb16p0LpSbTbxbeO8IkCAnyaHk/knn/Ogf0aNGgNKCbCTF3Qe4f2lqiSFthd9x4LcAcA+a03qLcxlkZVcxkggOoBKkjyAwKkjzyCPxoIeoZKBIuZ9sMxjQAmTtPaASBd1XI5rU0UiyIDRxdQaZSDRHgqwBHHwRqKHddzIysuJADNiBJa3a0TfyCCAeDxVE8T7BSzOv7crKEMqhc8QSQO5SDRJoEGrP30FGfQGws4wyRgknGPcTxoL5NIkgVeeaAGr7p+xjgjWKFFjjUAKqigAOP8/wA6DFJkpEgwAFgpyfzkCAP9tcLsgR+4xlp81zC9p+AMVHA+CbP5OgISXYOGkVRmpjZQAxyAy5GXGJqiAQ188V16gxNRqsblyMldq/bsBzVEtwarxbCyNS7jdBCgIYl2xGKk80TZIFKKHk0PA8kag6dtmH7kwiM7CmaNSAFDMypZ5YLkeTVmzS3QB7Ro0aBLqEvtmN2mWOMNiwYCnL0qAHyrZlQPg2RVkEO64ZQfIvSXSdxa+28qyzRBVmKjHvxBvH+3IGx8c8aDvsZKuJmDOgBNIVGLFsaHjwCOD5B8eNR7iQxSZn3pFlKJiqhljNkZ8dwBtQx5AxvgZHWc9e7yZHhRCQrZY01ZyAE4Vi1gKCxJrECxk1AP+h9+8u3BkfO+YmY90keKd/0qSLbyQSQVJomgHPXvS6zyDcQTPtd0FKiaOiDwQBIh7ZQLNA+LNEfEL9H6k64P1GJVIpni2uMlfNM0rqpP3x/ivi+h2KoAIv2lzLlUCgMWsm7Bq2ORIo38+b4jhltspRiQQMUoqT4NkkGvyNBW9G6Ht+nRSNGrszXJNIcpJZWA5Y1bMT/pUVZ4HOrbaq3czMxDEMqkAYDFRjx55BPNm2PwANdYNiqsHPfKEw91guZW7rtAAs80ABrHeuuoSrMqCR40EeRK2OGOORPtEZBgFVFY3n3DFq0Gvcl5EoRsi5Fj5ZZBiFA+3az3/j76Zc0DrPeg4iu2IK4/uOxH/uY5PzQ/9QtdAAGwOANWW8AmYRYxyRg3L38oy4SIpUeSTTUaFD5vQM9PiKxqGVFY9zhBS5scmI/liTfzd6Y0aNAvMxEicoAcl5+omsgF+/AYkfj8ag67sTPBJGv1EWvcyjJSGUFl7gpYAGvi9SdSU4ZqqM0ZyXPgDgqTfwcCwv8AOmwdBivTPQjHubmenRS6Jm1kOaZiMyKDCgvKqCKosRp71d1qWAqkRUZgd2ORWzX3oEgYoCDk5A41cdV3Xs4SMY1jUn3WckFUxJ7aBslwoo1f3ugYXg229UllWQKxU2CCCPg+CPINfBo+RoI/SfUJJ4M5SC2bCwK4B4B+Mh9LVVMGHxZehkxkZHYEuS8YCEUoCAgmyGORJvjhgK4JNbDu9vsgIWYAs5ICRn/1GYqDiDkaFXyTiSfnSvrLqDfpkeGSo3YBpUYcKQccSA2RL4gLVEmiasELnqRKVKPdcICpijAOQZlGVHklACeDdZCmNDWWg2O66a1bOL9Vsnct7AYLNCXOTYFqV0HJxYg21XQ1P6E30zZiV7QUqgtdS92ca9ikhQvPJo2AAF1pZOnrbtGTE7lS7oFtseBeSkHji6uvnQUR9bRhb/SdRyAv2/0ct3X05BcLvi8sfzXOkt/s911MmKeJtlsbGaMy+/PWJwOBKxxk2CVYscfgHWsMcnuX7i4f6cOfH+rL78+NdF6epKtITMyOWRnC2hII7cVAFAkX5onnQcdOYMFdMkjxCrG0eFUSLogMOKABrgeNdeod7JEFjkBYGUNRxTuZWxuyS6AD/J/t1S+ud7LGIVjYrm7eCRkQjHFjgwVccnLWpGHbZFaT/p5I1TOSzK4RzIR3OcaDscF7mQKcRfGJIUscg0XqHqLbeEuq5NdAAWT5PC2MjQ8WOLPxRz/o/rksszJLi+ahiyIPNE5ZA8xEUI2IJbFvFatpeqQ7oCOHCYs5DBiy0iPg8inGzXIVhwxqjVkTps9rsleRUSIYmyPOItqHyFHJocDnxoKb1R6dmmn9yDDuTnJ3Hev0khWFJ8MV7j2jxetB0Tpv6eIR5FzZJJJ8k3wCTiPwKH4GoOkbuPcSSSootQqK9nIoVWTlSAY+W8Hk0D4rVtoFufe+gYhPr4uyfp+9ULP8jTOk+mx1m5j9tpHLMMiboCNW/Foi8DgfnyXNAaNGjQGjRo0EO82iSqUlRXU/DAEf8/8AfUMu3lCv7c1uxtfdQMq/+0BMCR/JJ/J1F17rMe0jEkgYhpEjAWrydgq8sQALPkkAaX2vqfbtF7rSCJcnT9wgcxk5cglWAonJSRXzoPnz1j/UXqcfUZ8Z5IRFKyrFwVCgigRVG8QefufudfRO1XcSRqZHWFiyMQi2VWlJjJawSWsFq8GgAe7SE8PTZN3ky7V93FRJIUutqCpP27QCCfgcaePqPaBA53MIQsqBsxWTLkq/yV5A+RoH4dsqFyqgF2yc/wCpqC2f/iqj+ANS6i224WRFeNldGAKspsEHwQfnUugNGjRoDSu7hcsjI7LgSWQAESAgjE3VG6IIIojmwSNNaNArDIk6DNKsKxjkAyXmxkvIsMPPIteCdSS7ZWZXKjNAQrULXKro/F0P9hrpuNmGLOtJKUKCQAFgPI8gg0eQDY8/fXCSug/cAYKls6A2zAc1GMj/AAAWPxzoId3HOqftSKxWNh+4lsz4nFu1kX6qsUAeaK6wHRerTHcpjJkWcLgziiGTLD/qE2a94NWRQEMKo69B3fV4oozJIxVRG0ptWDBFGRONZWAPFX+NeZ+l/wCse03G8EJ2v6dZWpZiyfUwGWfirZVFgm6W9B6bBt5bUyyhv28WVExVnPl+SzAVwFy4s2TxUsGxjREjSNFRBSKFFKKK8D44JH+TqJOqRt7eBMnuqXjKAkMoAN5fSoNiixANjXEbTOUahEhDe5G4uS/C06vgteTw18DjzoJNzMeY4yFlKEoWRig+ATVA8kduQJANffUu326peIALHJq+WPk/8a42e2EaKiliFFAsxZj/ACzElj+SdTaA0aNGg4ZQRRFg+RpTpwCD2hGIlj7YlBWjGqqAVAPAF40QKr7US5rzb+sHrqTpf6c7eKNppQ4ykViqoMbAIZbJbE+TVcjkaDR+tOkzT+00FEx50KFq7ABZBbqCFGQKk8hzVEDS/orpv6eSVJAqSFECR/IhTIAA5sGUOzV4YBgG+NJ/0n9dt1WCQyoiTQsA4TKiGBKsL8XTCrP03xY1sOpxFo2AlMJHIkFdtc83wRxyD5F+POgyPq701NPMzqglR4ylXVKQuaN3r2viKK9ysoNgEjV50Sf29rW6LKUzzMwVe0G7NMylcSO4Gvwv0iv23rLKUK0JVDYyOVgg/PbQFUwN8i/BGOmPW3TXlSJo1LNHJdfBsV3AAki6I+FYIx4U6C3iWCZFCiORI2XECiFZKZarwRwR+K+NcnbyqqhJsjmCxlQElL5UYYBTXAYg1xYOsz6G2E8RJdZPbZQv7jEHtLHIoRZkJP7j8BjRXjjXfqfrMo5EURdVysmOUN2fWoUoKa6K/DAHHI8aDO9Q6tONw2UhVlkA4YBRyQTRlJxORiI5KtzGD516Dt4p2CNJIqU5ZkRBypBCoSxbxYJZasgVQsGMbyHATFY83QNQxzbFS4UZYkkBjV1WXxeqXp/rMySorQsqOaDAOSAzYoSpQVzw4u0Pwy9+g0LRwQKbEcau5Y3Qydjfz9TGv54/Gk9/JDutt7cbq6bkMqlBkjWrMwYrwqkAgmx5oEMRqp9V7SedQ6xSIInZSLUuyYj9yMIWPLdpU0xTMAAkan9DbCaJHMyBcwv3ysZWBfiMDHAEAheDyNBUdD9Mz/qUeVMVST3Cxqy2OKEU7dwj/bbjEqbGLDV76y6a+4jRYzkY3VzGMbNG1YEkUyuuQs4mmBDfEHUPV3tzGNYiyqxVmOQ5+CKUjHK1yvyBxRy1c9HjBQTME92VFLuqFMgLKimJYBQx4J8k8C60FV6L6LJtlk9wBcjwoHzk7swObcOzFsTyCW+KAu+oMaCYO4kODFDjgpBJYmwQABVrzZH8hiWQKCWIUDySaA0nsI2ZmlkjMbm0AL32KzYtQJUFvq45ogHkUAa28KoqogCqoCqo8AAUAP4GpNGjQGjRo0Bo0ax/r8jFQksySgo3txyTI0yBxccZRwock0WpiAecQcgF16k6Od1HGqyCMxzRTAlcgTG4cAjJeCRXnVBvfQXuIR+op2/VB29vtx3VZhVztSKXElm+bBsVeeqIJW22UBdZImSVVVqL+2wcxE3yHAKkE0b5NazcfWNyNuu6GUf6zcBlWY9sMPtEJZ7hDlgrHhhlJjQLWAvdp6XVBvFMjFd2FU0AGRVgSDzyGNLldDz40hs/RRVo3ecM6TQynGPFSIYTCq0XYgkHItZ/jVfsOr7l5NvuMXLv0qSVoRn7ZmDQlQI7IDcsP9VGrOuu09RbyRIcXj/d3MMZcJlirQl5AapAQ4oGzQIDc8aDW+mOkfo9rDtg+ftIFyqrr5qzX++rTWC6P6p3M36b3iu39zbwyX7LN7krSlHjC3fCgHtNrmGbgVqw6D1zcy7x45Aqor7hSlHIKkirEw+wdLa3rKwV4B0Gt0aNGgNGjRoDRrpPeLUaNGjV1x5r5/jXnW06jIm13QSSSaWPYe57yzyyK8iq/wBSMFbbSMReCG6JHBQHQeh7vbLKjxyAMjqVYH5VhRH+QdeYen/6Jbba7tNwdxJKkbZRxMqjuBBUsw+oDngKvNfajqY3lPUI6eUK/T2JGTFA4kjpsSccqJ58keb1WbD1BuPa2IdxAJdn7rO0byXMGhAjotm5IZziDma88HQb7RrCz+pt0N1NGFFLJMoXA2sabZZUlPzTSkpZ7TYA51Y+ier7ifNdzRIigkDBCnMsZZlqz9JFffnnQanRo0aA0aNGgNZ31p6M23VI1TchgU+iRDTJZUmrBHOIBsHWi0aDOdA9PbfpUTiAFIKyZcWd8/BawSSMaGOPFXxzrREXwdc6QXatE37QyV5S0gdz2gqbKcH++jjwOWIrxoKPb+hoUlR1NRpREftp/a4eMBgBSIQSFrkkMTkLN0k0kIUTXKKctMAqhQOVyXKySvFqOSPCg0Gtlu0lQPGbU+OCDwaIIIBBBBBBAIIIOuN/tRLG8bFgHBBKkgi/sRyD+dBQ9O9awSuq0yh8MWsEH3DjGaHNObrjiu7A0DL1j0nFuJfdLMhKnKlUktShGt1asADS1jZurGk+jekpIp1klmV1TuGPuKWc3kSDIQq/Sce7IgknWii2bIiqsr9p8vTEj7EkWf58/nQcQbGGONYAiBMSAhA5H93B+q75+98+dVPTvSMMMwlBLY2VBVOGJtmvGyTwL/Gsbv8AZbhZ8XErvkmJAlJYZduLe6fpk7ywv2UI+q716RBtpMFEkzFwQzFQoB45Wq+m/wDP50FZ1j1VDt5BGQXPGdEdgNizfnmhQurBbFe7TsO9eeMNAuHeBcymioIyKgHu4tQbAvu7hWVJ1n0gzyGSCXEs2RWQuRkRiTw47cLtCO8gWR5Gl6fs1hjSJMsUUKMmLGhxyTyT/Ogze+9CQySFg2Ku8jSKURrEtlwpItc2ILE5WBj4qtTDEEUKoAVQAABQAHAAA4Go93u0iXKRgq+LP3+APuT8AcnUSK7sS4MYSS0xe81xq3FChZPbZ8Kb+AHSN13HIKPByKxNl0eru6xBX7G/N15f1wBrnQGjRo0Bo0aNAaqupdaEU0UAjeR5UkdcSgAEZQGyzDm3FVfzq11T9X6EJ54Z8lDQpIihkDr3mMk0SKIMYo38nQB9RRLLuI5Mo/0yRu7tWJEuWONEkm0IogEmqu9dn9SbYKGMoolxVNkDH9drWS4f3EgY2LqxpTqfpSOc7ou7f/UpCjVXb7LOykfey3IP21GvpIKUeOUxyoZyHSNAB79ZdlUSMVIZsjx3ZWdA8PUUPvzQnIGGFZ3cqcMGy5DeDQUn/tdNXUeqNr7aye4cH+g+2/eApclRjbgKCSy2APJ113vp4SSTP7jD39uNvJwDwvuUw8Ubka/IPHA1H1L0wsse3QSMp26MitQNhojCbH3xNj8j50DQ9R7UyiEToZGxIAsg5gsndWPcAa55+NT9P6xDOSIpA5AvgGiLK5KSKdbBGS2NU0foyJXVlkcBH27AGj/9uhRRdfIPJ090XoP6eR3ErMGFYBVVfrd8iqgKX7qLACwBxfOgudGjRoDRo0aCo3nqKGPdQ7TuaWYkdotUpGk728KSqGh5Pmq51JveuRxTGKS0qFps2oJihAYWT5UEE/ABBJ50m/pKD34p0MqNHM85AlkKs7oyGwWIH1eABwMfHGpvUvp2LerGspYYOGtSQSv9yGiLV17SPt+QNBztvUu3YQ5MYnmSNhHIKZfc4RX8hGY2oBPJBAvXXbepYWWQuHjwnbb4sAWd1F0ioWLWOaHNAkgUdL9X9KJPOsxkIpoGxxBr2JDKuJP0ZE01eQB4rXXc+kI3Bt2v9Wd2tgEByhTEji1xJ+Qb0Dh9U7TKNP1CXKiyJVkFHbBWuqAL9oJPkgeSNS/+P7a3HvIPbDlyeFAjNOcj2nA8NROJ4NaqW9FRkAe4wqLbR8KiitvMZ1OKqFGTGiAAAPGp29KAxbiAzyexuBPkgCWDOxdmyIJtSzYjgUecuCAuNh1COYMY2vE4sCCCpoNTKQCpog8jwQfnTWq3ofSBtlcAgl3yNIqi8VX4FnhRyxY/mgALLQGjRo0Bo0aNAaNGjQQbjaI7IzA5RtkpDEckFTdEZCj9JseDVgVDAZlZFYLKpyykHaV5tRhzYIsFgfIHFE07o0CidRSlzPtFmwVZO0s32AP1X8Vd6aDA+Nc6XbYxkEYLRbI0Ktvua8n86BjXBYDzpHcbSBZFmfFXvEMWIBLYqBV0WNADi+SB5Nzrso6rBSA2YBF03+oX4P50GH/qv68fp23RtqIpJHlMZLGwhUBiCAfNEcEir0h/Sf1/ueqruI5REk0eDK6occSaIIzu+DRv5/FHd9f9O7bexezuoVljyyrkEN9wVIYHzyDzZ++oPTHpPadPV12kIjzNsbLMfsMmJND4Hjz8kkhaQbREZ3UHKQgsSxPgUALJxFfAoWSfJJM+jRoDRo1G8yhlUsoZrxBIs0LND5oc8aCTRo0aA0aNGgNGjRoDRo0aA0aNGgNGjRoDRo0aA0aNGgyPQgx3u893L/rn2svc+n2Ivp/sxvP/ADeqNd9v4dltVizUlN0XeRHZg6N+0rD25HIYFu0Lk2IAYfPpWjQZjZ7+c7x0ld0UOixosJKOpgDsxfG0IlyXIsB2has2aXpz7xNttolm3AkbqEqTO0asyw5blh9SYgELGQ1UMgBxQ16Do0GMn3+8TfLEGkeMSxJzEtPE0UjSSMwUUwcAcFQKAxN81fRer9SaFvdd822kcwd9uRhI00isgCJ8RhfKsVJyII7dej6NBVemd1JJBlLnkHkW3UKWCuyhhQAIIFhsVsUaF6tdGjQGjRo0Bpbqc7RwyPGhkdUZlQeWYAkKP5PGmdGg8z2XS+o7Xb7qEBy8ypOssb5FZ3kHvgZIuIN5qpDV3WTYAsZ+n7ljt2lEzjbdRdgbJb2PblVGIBt+5lHyaJ+L1u9GgxHU9nvC2+ERlj9zc7X2nTHL2iIRKVJB8fuebqvFUNJ+11NUm9tp2dod7gHKkK6yqu2AseTFkbNlrJYnivQ9GgwUkG+cqqtuVh/VSFTdP7I2tqGJ76O5BHd3c8cVqvk6tvozAJ5HDSHpasBXDu7LuAwXhMrAo0D/AG+Dr03UEmyjZ1kaNDIopXKgso58GrHk+PudBS+oIX/WbCTEtCjyBgBeMjpjHIeOAB7iZXwZBxySKroPSDBuo/YilEZbcGYzxRWpZyylJFUFsmJoZN2miARxttGgyHrDpW4aVZNoATuY/wBJOT/YhLMstEG8LkGPFmQX4FL7rbbuHdwx7cSrtozt40UWy+0FkWSzdCuwd1twCDrb6NB59HsN3DCEiR40O/3TSBAb9pmnaMgL3UWMZGP4vi9SGHqIljYvOcV2CtwgVizsN0zKLWwgF0SFvjmiN7o0GDP6/wDSbrH9T+swnxvD2795/awv+72arDtr6u6td95BO8MKMJXkO/RoGZCPajQhmLEkuF9sSoGemPuKtAG9bnRoDRo0aA0aNGg//9k=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AutoShape 8" descr="data:image/jpeg;base64,/9j/4AAQSkZJRgABAQAAAQABAAD/2wCEAAkGBxQSEhUUEhMUFBUWGB0aGBgYGB4gHxwdHx0cGyIfISAiICkiGyMoHR4fITEhJSorMS4vHSEzODMsNygvLisBCgoKBQUFDgUFDisZExkrKysrKysrKysrKysrKysrKysrKysrKysrKysrKysrKysrKysrKysrKysrKysrKysrK//AABEIAJsBRAMBIgACEQEDEQH/xAAcAAACAwADAQAAAAAAAAAAAAAABAMFBgECBwj/xAA5EAACAgEDAwMDAwMDAgUFAAABAgMREgAEIQUiMQYTQTJRYRQjcQdCgVKRoTOxFRZDYoIkNMHh8f/EABQBAQAAAAAAAAAAAAAAAAAAAAD/xAAUEQEAAAAAAAAAAAAAAAAAAAAA/9oADAMBAAIRAxEAPwD3HRo0aA0aNGgNGjRoDRo0aA0aNGgNGjRoDRo0aA0aNGgNGjRoDRo0aA0aNGgNGjRoDRo0aA0a4LAVz58fn5/7aUg3bSe08a3E6liz5Iw4GICMt8/OWNV86BzRpWCB+0ySZMt/QCim/FqWa6H586P/AA6KlDIHwbNc7cq33BayCPivGga0aUfpkJDAwxEO2bgotM3+o8cn8nnQ3ToizvgFeQAO69rMF8Wy0ePg3oJ55lRSzsqqPJYgAfHk/nXTZ7yOVconSRQSLVgRY8ix8681/rn6Z3W620P6QSyiNwHhVrBFEB8TyxB4uzwbryRXf0G9Ob3ZncvuoZIYmCgKxNllskhPng1f+BfNB7Fo1Ds9ysqLIhJVgCLBBo/cEAqfuCAR86m0Bo1QL1uaQ7j9PAsggkMZVpMXdlAZqBXEWCMSzANwSVBvXMnqeJN222mKRVBHMC7gE5u6EV47So5s/UP8hfaNGjQGjRo0Bo0aNAaNGjQGjRo0Bo0aNAaNGjQGjRo0Bo0aNAaNcM1Cz4Gsj0f+pXTt1uBtoZ8pGNLaMAx+wJHP/wCtBr9GjRoDRqp9QdUaD2VUKDNKI/cf6I7BNtRF3WCrYyZlFi9RzdRmig3EkxhqJSySrlgRjdugyZAreaLdvPHIAXWjUe2kyRWsG1BseORfF81qTQGjRpHrPWINpGZdzKsUYoZMfk8UB5P+NA9peTcHJQqFwSQzArSUL5s2eaFAHz8ark6ou7Vl2c4IpSZ0USJRNFVa8C9A/wCrGwWU2AbWGFUBCKFBJYgACyxJJ/kkkk/JOgX2/TlGDP8Auyx3jK6rmMruiFGPBqhXGmNxOsal3IVVFkn4Gq1PUe3MoiDkk5AMEbG1IU91VVmsvF8XfGpdxG+4RkK+0pZlYOoYuvjJaels8gsCfwNAl0z1VFNKIgrrYBUtiLPNrQYkMK5BHGSg0TWrN+oxgMQS+LYMI1LkN9iFBI/N+PnWW6R6OkjlR3lFJiQVNsxU5Ek4LRb6XPPuUDSnWi6h1yCBwkjkEqz8KzUFr6sQcSSaUH6jwLPGgxu89W7gy2rKihgAuKkUT5PfbBv+mtcu14a3EfUkJxa0b2xKVcEUp88kYmj5APFi6sXFL0bbSMJWhjLcGyvmjkpYeGKnuXIHEkkUSddNr6g28kntq5y4q1ZQSboBiACxALBbsrTAFSDoEt/6w26EBD75Nf8ASKkWRlQNgFsO+hdLTGlN6vdvOsiq6MrowBVlIIIPIII4I/Osr1r0eZJfchKpkwLA0tGqzWkPdjSm/rW1JqtXeyifbqkQRWhji5ZSQ2Q8KsQUjGvFNxwK0DU2yVn9wWsmBQOPIB58eGo8jIGufubj224ZWEUgYkID7uICOeAfBOJs/SfPxdHScvqfbqyqWe2IH/TftJXKmGNqQOSvlfkAast1tkmQo6h0Ycj/AJBB+CDRBHIIBGgzXqTp7TDcAbEGcrjBuEaOxx2OXJWSMo5JoXVWpJNaU6l07cjcbg+w0/vbCOD3VaML7oabLIMwYD9wNYB4B+eNahdwY5MZpFIleoe0g/TZQnlSeGI8Ej4OJJf0CvSdsYoIo2OTRxqhP3KqAT/xprRo0Bo0aNAaNGjQGjRpSbfhVdlWRyhoqqGyfsLoH+br86BvRpR9zIDJ+yxVAMaZcpD5IAJAAHAtmFm+KAJkG55oq4OOR7bA/FiwW/AJ0E+qyXr+3VnVpKKMEc4tirNiQGasVJyXyf7h99O7PdJKiyRsro4DKymwQfkHWCn2eY6uW3DRR/qAGQhfbcfp9vav2+4Q/wBBCuCQaHJ5D0PRpXpczPDE7RmJmjUtGfKEqCVP8Hj/ABprQGjRqDdbnDDtdi7hRit1dmz8KoAJJP8AAskAhLI4AJPwLocnj7D50tFNI7KQoWMqSc7EmVihjVAVZNm/HA1123TwCrykTSpnjIyKCoc2VWh2igB9yFFknnThOgqOpdDO4gaGWeQ5LKpK0oPuKy8qBTBVagDY4BORF68e9G/0W3UG+il3MkPtQuslxsxLsvcAAVFAMBZNfi9e0bvqRCBoopZcg5GK1WKk9wYqeSAoA5JI+LIwPQN7N+ojpmYtIl/uSlDknLAm/wBoovY1d8oIevOg9Emgkp/bl7mIK5qGVPxS4kg/lifzrh92yGQyqqxrji6sWJs0bXEFaNfcUbsUa5k6lGoykJjGYjBcFQWJAHn7kgA/JIGm9Al1XPEYRpMMhmjEAlfnG+3IcGm4NVY86ze66DNJD1MJGIRutv7cUNj6/akUyNj2qWLKvF8RqSfgaaSFkbKJVObgy5sw4xxteCARQ7aAPPIJvU213KSKHjYOp8Mpsfb/AL8aDp0+IpFGreVRQf5AA0xo0aA15P8A149JbvfDavtY/d9r3AyCgwywOQvyO2q8+KuzXrGlIIQ0hlaNkdco1tr7MgbABKjKgfvQF14AYD+h3pXc7DbTfqgyNM4ZYiwIUAVlQ8M18/hV16B1SYJDIxWRwEYlYwczx4XHnI+BVc/bVZ6n68219sLEZC+Z4BPCAEqoH1ObsLYsK5vtow+m+oDdSGRwVliUKFV29vF6bNQaDg1QkIB7TwvIIUGx9GzrMgOIRTeYx/tb9uhzzGtqqlcXBzfvFa1HqnrDbaNCgBZ3CqDVHgnEEkdxAND5quPIR9QeqXglMaRXitlnJCm6prANRgmnfkqce0g2G9nAN7CzSmSnJARlCNFXawBW2BJBJOR4PHGgrvS/qKfcsEvbvQDO4NExnIBkVS15MKosMKIt60h130zO24Z4wXzctmQnDEYq1FgCI0/bwIAIOXLjnYdM6XHtwwjB7jZJYk/YCz4AHAH8nyST2m34CkokkhDhCqrRskAnuxFC7JuqBq/GgQ2PQVj2xhS4y0SrQkd0Uha7Q5qr5PAz/uu9ZnpXpLcJMjcR4F/3BTeWDtQyBIkYBrPKEYDsOq7f9Sm/USNlIO8cKz0FDEV9RooxuUj6IyMLN69FfqCortL2CNQ0jUcBxZIauQPk/HzoKP1L6gl2vtx/tEulmUtWJH1N7Rrs8Cw5K5WQQvLHpHrj7pX9xVDJjdMvBaziQCaKgDuumsEV4Fl1Dp8W5Vc7IByQq5HNGjwacc3TWLo1wNV7bFNht3eEksqKCZpZCrUfLfViTZtwt+LsCtBQdT9HStOxQI0cjuxugAr97IeS1GQ55gFiRgQE1sekkCMRhzIYqjZioUllABJAAAvg8CuRXGqDpPqx5Z1jeIIGZlBOQIK/BFEBj5C3RTvy8qHPUu/O2weMEs7EFAoxc0BbHG8wBigyXIkKSByoXe4izVltlyBGSmiLFWD8EfB1Ds5iS0bB7jxBdlAElqDktcebBHFEHiqJrvTPXTug+SFGU3xeJUkgUTRJFEMKGLAjkDIv75CGSUCVivbghXkOVBJDEcLQawQaBq7og5o0aNAaNGjQGqfc+qdokhhO4iMwB/aDAuaBJAXyTwePOrjXy8f6WdS/X+2IXVfe43AIxC5E+5YPHAyAu7oedB9IrAZ1b31X23ClYiKZeO4SEMVbk1Q448tenXlUEKWAJuhfJrzQ+a1FO5RVADMSQtgA1f8AcbI4Hk/8WddNjscAC7GWQAj3XVQ5DNlj2qAFBoAD4AuzzoJIt2rYlbIa6IU1x5s12/58652+5VwCpsG6+Lo0eDz510k6hEpIaWMEeQXFj/nXeTbxyFGZEcqckYgHEn5U/HHyNBFutuwzkiP7pTFQ7NhYyItQaHLG2AsivNDVPvup9Nj3IWd9om6tfrwD2axIJF/ajq22Ujq3tSFpGxLCTEKCMiApo/UBVmgDdj5A+ef6pegN9/4juJooZZoZW90SWCFB8gnjEKbAB8KF50H0kDrnVd6b2B2+028DG2hhjjJHyUQKf+2rHQGkenJl++ySRvIi2jveIFkDEMUVuecf8k0Nd+ooHCIVdldxZU1jiDICfxahf/kNN6DHeu9/KjwohZVfLGmA9xwC2Hg0AoLkmuBxbVTPo1v1MMc037xjNwSsOSrIveO0VYJAsZUaPJI1bwwLP+46viwxEUg7Ri5IfAi8mpT3cgBaAN3LvMnyiQyRnEH3QFoW1FRf91A/BAsH7AhNPuVQEsaqr+fPjgaXHso7t7YVlFs/tkXlRNNXddC6J8C/Gk+tdb2uxtpSqyS8hEXKSUqAOFUZOQKF/AqyANISet4kX3JdtvoogLaR9u2Kj7nG2r/Gg0ySg+CDwD/g+DX+P+NYX1jNJBKFSWSKNgzmmY1lwXtlbw2KrGhoGS2BU1rV7WWLcxmfbSJcsYCzoFJrlluxzRYnFvFnxemIpElLAqSY3KnNCOcQbWxTAq9WOOSPII0FZ6O3sk0BMptg5U8g0RVqSAASrWCQAOOOK1ZyPhJbO5WTFFQJYVgHJJIWwCKFsatQByeesIETBMlCMAIo1SscV5FjiqAoUK588VPuoi6ModkLKQHWrUkVkLBFjyLBGgl0ah2UweNWDZAgd1Vf5r4/jU2gW6jIRGaR5CaXFCAe4hbskUADkTdgA1Z41JtdusaLGihURQqqPAUCgB/A10nFvGKfgs1gkAEDGmr6rDGgeLF+QNdeqb5YInleqUf7k8BR+SxAH5I0CXqLpQ3IRCljI3ICoaMYk5LkrBjkF4IrwT4onSOkw7NWpgMuSzYrwLPxQ4GTH8ljwKAruh+oY9zuFzT25Qjqn7ikGypkWgeSpVLIsA2LvjS3rzZyu0bIkjRrRbE2LDWtD3Biyti3uEEAKcrHgGOo+nE3sjSkvFzh9MTZqBy62pIzHZbEgqo7RYI59Ws222saQkxR5BGdTRRaNVwSSWpQKqzz2ggz+hts0e2p1KkyOeQVBJNllUsxUM2TcnmyRwRqwEXvSlm91ViLR4HhJMlQl6q3AsoOa+rg8EBnfRc77gOk4MiIUZcmDBJVY2gpBeDBTkSQT9IAGtfLMq3kQKBb80PJryasf76ikOASONCAQVBVRjGAvBIsceAAL+PiyMnJ1ieSUQ9OjSeSILFNvtwv7faRmlpiZHvkqtKCT4qtBp/2WdW9sFmAYP7Z8AMB31wQGagTfcfudTwbxHrFgSQSB4JANE0eavi9Z89J6ljf/iMedeP0q45fb68sb/zWlJOtzbeVV6nHGoZsIN5AnYrSUoQqxd4mJvuNoaFnyNBL6zd4WR4mdTKwVgHamxRyBRBRBjk7MMWPtgA2BqP0XuX3EUiSu8sbRrTtVsGB7rxAt1psa4FZAEm9Jt359iQtIyoGLslKwJYeQMSwx5A8WDXOuJcYCGtI4i2JUJ9UkkiqpseLZiDwbLWSKOgpIPTG32h99mZljLNRjUgC7SgqZftjgHngkn4It+rdPj3cTISrUTR4YK4+4vmj5HB/g0RF6q2ssm3IhvOwRR/kcjJchzZUnkXXNEZf0Ds5FnZghRFjVGBWqVQcIjbt3ISSBwUVsWskHQaT0502PbF4VzZ6DvIyYh8i9HtAQsK5oA+CfI1d6y/qT1E223CBQXCxsXS17rrCrYEPYIAo3bXX1C+6Zv0njEiHg2CLBII4INEj/Ykfa9B16QmESx5SP7f7ectZNj25EgAG6u6F6c0qoAmPLktGOP7AFZuR9mOfP3Cr9tNaA0aNGgNIR7pEjeVmfEM15AkimK0oAsixwB5sV50/qrn2K7iF4pHz7mBYLRXuJAH2IUhchz82DoFekeoIp5yqiZWYEDINiRGxBr+0Elj3D6wBROPCPrDczSzwbDbyND7yvJPMl5xwpiCE4oM5bEPfbVgE1UPp702It0xdwxh7gBEVBzsI18ABVDx+2Cw/vNMeOvrQjb7rb7uVA+1Mb7fc5UQiuyOj1RJAdab7Ag/B0EcvSekQLt1XZbWb3wxib24nzAGZYySHu4N2W5+NHSI26fvIIEZ/0e7RhFFI+TQSouWKnI1EY1+kFqbxQOrrZ9ESLbwxbJoUiQcZx+4HXGrsMpysA5Wbo8c2M10jbJJuNjs4G9+DpiZSzhuwyhDEkfbwXFlyL7RweToNZ6i6lHCqhzKCWDD2wbPtsrkE+ACBRugQSLF6n6f1NdzGxiJDAUQykUSLFggGuft8HVV6y6Is6q+SqwKoCYg4LNIgQkVbBHOeN4n5ryGOi9KTYwysXRbuR2YgIvBZiW4sZFmLtyb54AAC32UweNHBDBlBBAq7F3R8am1DslYRoHZWYKMmUUpNckCzQJ8Cz/OpJIwwKsAQRRB8EH40Hmuw/q302bfKg98Ej2o5SCIzmycY3YsgdzLxXwDra9f63Ht1xb3M2HAjQsRZxB4B+fwfBNEKa8l6f/QpV3oEm6D7dafHAh3Wx2E3Q+QWBv8AAvj031b6fG4HuhgrIhBDDgpeTLYBKEjjMBiATQ5NhLF6ghi2qyD32VbQBlZpCU4NnnImrys52MciwubovU43ilZPc7GZnEpawT38Fv7OaAHC1jQKkCpi9JpJtU9uaNnLGVJlQFDkoVSqgla9vEAjjgNV6k9P+nIxtp0YBveVoXUAgBEzj9u+CwBL/uUC2V/agX9EwRuI97uGjbeb1PdjvlkioMIo75xRWGRUCy1nzq4/807b9Id4zMsILjuUhiUZkIwPdeSkBavVJ6M2EG4j2zzpe82C/p5MyCwkUKCT5yvEOjH4N/J02PRK+x7ZmfMfqcHAFL+oeRycDYsB8cgQSLFgMRoK+KFNnv8Ab7jbDDbdSNTJRxEpjMkbqBwjNWLffz5s6uupeoYop8f3mZewqoOFkK9niiQARfxzdA3qm3Qy3fTunxu0v6Sptw4A7AkTJHlz2l2P08mufHOpfUHpn3d1YcEy5MVaPj2wqIyZhSFtiHs9zhcPpsqFt1H1JGkcMi5H3Ar4YEtiwoA0DiciL+e1qBo1P/5jgG1k3TFkjiDl8hRGFg0P7rrtr6rFedVPVPSmUECe8vvRqqBmUKJCO5wAL9ouMwCuXthjiOOZD6NVthuNo8gucMC6pQW/opAapBiOKyxJNFjoKb0R/VXa7+f9NTpIWf2ywAV1ycqBz5EYXg+TevQ9eP8A9PP6PybLeLup9wjiJm9tUBtvqUEm+3ijjz5I+LPsGgT90GfG5MljsijhTMQDdUWtTwDYHnyL7dT2IniaJiyhh9S8MpBBBB+CCAQfgi9cAkTn93gxiosRwVY24bzzkAQb8Cq5uXebpYkaSQ4qosnk/wDA5J+ABydBn/TXp5YnaQ+5krMq5DDwSGKgMexj3Yngtb13CpOp+ooEmVWWUmJrLKjUCco/Fd3k8fPkZVpnoPWIJckjmMjAl+5gTTszADnuUAgAiwAALsECh6t6PB3AZJERZpAR+3bK4DFjfzlEPbViV9urW7rQajqfV44IxI+RBFgKpLHi/Hxx965IHkgaruldeiETktNavz7gJYl+8BeB2i68DELzVE67dZ9MpNt0gjKw+0tRH2wyqQKU4GgwBAOJ4sD7Cqno3pSKSCS5EfN6GHcqYHFkJNGU+4HLMQrG8TwK0C/XPVSnabl9v70c0ixKhkzUL7riBWUEEKVvMoACaHwQ2tP0XYQ7GGHbKyr/AGrkRlI+JZj8ZOaZz/k6wPWvSxi2s8zMJJdo0UgwUoco2WWWQEVbPCaEfKpyqmrOt1J07a74bbclFkC1LExHkMhAuxyKe6PzR8jQdun+oI55HjjVzhI8bNaABkNNwXyq/kLriaTb75d1tHVmVD7UykFfqQPweD4YGx/jUW46E8m4ileVMIZjKirFT8xvHiz50w72P0g+PtZm2fTl20u83DyjGdlkbIYiMJEkZtiaIpMr4q/xegynp31EIttHFuJJpJ9pLLHJhGy5CMvGmYojmNo5At8miMiK1pp/UCHbGUWpsqAVs5Lz4/8Aya8i61iOkdH/AFMQ3gZkfd7qR0V4fFlkRgMcgDAn1NwubOOaB0zeklGy9hpI0KMXVsAY0IrAFSQHCUvnHIrkQCdBc9G63HuA2IZSlWHUjgiwRYH+R5HyORdZt/V0ZlrGQo5TE+2RWRC82B/dd/gWLHiX0z6a/Te4zlSz2AFH0hqLWf8A1GZ+8sQDyB4GqeH0O4lU+6mKtGxbABiVrM0PBdLjFEe0BafVQC09Sel0mf3RKYCe1itLZbFA4NcTKKVXN0CVru4vthskhjWOMUq+B/8AzgfwOB8arPUPXYYKSRkyNPiwsBFZSz/nEc0LPg1QJFvBMrqGRgynwykEH+CPOg8/9T/1V2my33sO0rBAVlCx8KxxYNkWBNCxQBu/Irne7HdpNGksbZJIoZGHyrCwf9teR+s/6M/rN+88W7jiWY5uhS2XwCVAIzs8848nyb16p0LpSbTbxbeO8IkCAnyaHk/knn/Ogf0aNGgNKCbCTF3Qe4f2lqiSFthd9x4LcAcA+a03qLcxlkZVcxkggOoBKkjyAwKkjzyCPxoIeoZKBIuZ9sMxjQAmTtPaASBd1XI5rU0UiyIDRxdQaZSDRHgqwBHHwRqKHddzIysuJADNiBJa3a0TfyCCAeDxVE8T7BSzOv7crKEMqhc8QSQO5SDRJoEGrP30FGfQGws4wyRgknGPcTxoL5NIkgVeeaAGr7p+xjgjWKFFjjUAKqigAOP8/wA6DFJkpEgwAFgpyfzkCAP9tcLsgR+4xlp81zC9p+AMVHA+CbP5OgISXYOGkVRmpjZQAxyAy5GXGJqiAQ188V16gxNRqsblyMldq/bsBzVEtwarxbCyNS7jdBCgIYl2xGKk80TZIFKKHk0PA8kag6dtmH7kwiM7CmaNSAFDMypZ5YLkeTVmzS3QB7Ro0aBLqEvtmN2mWOMNiwYCnL0qAHyrZlQPg2RVkEO64ZQfIvSXSdxa+28qyzRBVmKjHvxBvH+3IGx8c8aDvsZKuJmDOgBNIVGLFsaHjwCOD5B8eNR7iQxSZn3pFlKJiqhljNkZ8dwBtQx5AxvgZHWc9e7yZHhRCQrZY01ZyAE4Vi1gKCxJrECxk1AP+h9+8u3BkfO+YmY90keKd/0qSLbyQSQVJomgHPXvS6zyDcQTPtd0FKiaOiDwQBIh7ZQLNA+LNEfEL9H6k64P1GJVIpni2uMlfNM0rqpP3x/ivi+h2KoAIv2lzLlUCgMWsm7Bq2ORIo38+b4jhltspRiQQMUoqT4NkkGvyNBW9G6Ht+nRSNGrszXJNIcpJZWA5Y1bMT/pUVZ4HOrbaq3czMxDEMqkAYDFRjx55BPNm2PwANdYNiqsHPfKEw91guZW7rtAAs80ABrHeuuoSrMqCR40EeRK2OGOORPtEZBgFVFY3n3DFq0Gvcl5EoRsi5Fj5ZZBiFA+3az3/j76Zc0DrPeg4iu2IK4/uOxH/uY5PzQ/9QtdAAGwOANWW8AmYRYxyRg3L38oy4SIpUeSTTUaFD5vQM9PiKxqGVFY9zhBS5scmI/liTfzd6Y0aNAvMxEicoAcl5+omsgF+/AYkfj8ag67sTPBJGv1EWvcyjJSGUFl7gpYAGvi9SdSU4ZqqM0ZyXPgDgqTfwcCwv8AOmwdBivTPQjHubmenRS6Jm1kOaZiMyKDCgvKqCKosRp71d1qWAqkRUZgd2ORWzX3oEgYoCDk5A41cdV3Xs4SMY1jUn3WckFUxJ7aBslwoo1f3ugYXg229UllWQKxU2CCCPg+CPINfBo+RoI/SfUJJ4M5SC2bCwK4B4B+Mh9LVVMGHxZehkxkZHYEuS8YCEUoCAgmyGORJvjhgK4JNbDu9vsgIWYAs5ICRn/1GYqDiDkaFXyTiSfnSvrLqDfpkeGSo3YBpUYcKQccSA2RL4gLVEmiasELnqRKVKPdcICpijAOQZlGVHklACeDdZCmNDWWg2O66a1bOL9Vsnct7AYLNCXOTYFqV0HJxYg21XQ1P6E30zZiV7QUqgtdS92ca9ikhQvPJo2AAF1pZOnrbtGTE7lS7oFtseBeSkHji6uvnQUR9bRhb/SdRyAv2/0ct3X05BcLvi8sfzXOkt/s911MmKeJtlsbGaMy+/PWJwOBKxxk2CVYscfgHWsMcnuX7i4f6cOfH+rL78+NdF6epKtITMyOWRnC2hII7cVAFAkX5onnQcdOYMFdMkjxCrG0eFUSLogMOKABrgeNdeod7JEFjkBYGUNRxTuZWxuyS6AD/J/t1S+ud7LGIVjYrm7eCRkQjHFjgwVccnLWpGHbZFaT/p5I1TOSzK4RzIR3OcaDscF7mQKcRfGJIUscg0XqHqLbeEuq5NdAAWT5PC2MjQ8WOLPxRz/o/rksszJLi+ahiyIPNE5ZA8xEUI2IJbFvFatpeqQ7oCOHCYs5DBiy0iPg8inGzXIVhwxqjVkTps9rsleRUSIYmyPOItqHyFHJocDnxoKb1R6dmmn9yDDuTnJ3Hev0khWFJ8MV7j2jxetB0Tpv6eIR5FzZJJJ8k3wCTiPwKH4GoOkbuPcSSSootQqK9nIoVWTlSAY+W8Hk0D4rVtoFufe+gYhPr4uyfp+9ULP8jTOk+mx1m5j9tpHLMMiboCNW/Foi8DgfnyXNAaNGjQGjRo0EO82iSqUlRXU/DAEf8/8AfUMu3lCv7c1uxtfdQMq/+0BMCR/JJ/J1F17rMe0jEkgYhpEjAWrydgq8sQALPkkAaX2vqfbtF7rSCJcnT9wgcxk5cglWAonJSRXzoPnz1j/UXqcfUZ8Z5IRFKyrFwVCgigRVG8QefufudfRO1XcSRqZHWFiyMQi2VWlJjJawSWsFq8GgAe7SE8PTZN3ky7V93FRJIUutqCpP27QCCfgcaePqPaBA53MIQsqBsxWTLkq/yV5A+RoH4dsqFyqgF2yc/wCpqC2f/iqj+ANS6i224WRFeNldGAKspsEHwQfnUugNGjRoDSu7hcsjI7LgSWQAESAgjE3VG6IIIojmwSNNaNArDIk6DNKsKxjkAyXmxkvIsMPPIteCdSS7ZWZXKjNAQrULXKro/F0P9hrpuNmGLOtJKUKCQAFgPI8gg0eQDY8/fXCSug/cAYKls6A2zAc1GMj/AAAWPxzoId3HOqftSKxWNh+4lsz4nFu1kX6qsUAeaK6wHRerTHcpjJkWcLgziiGTLD/qE2a94NWRQEMKo69B3fV4oozJIxVRG0ptWDBFGRONZWAPFX+NeZ+l/wCse03G8EJ2v6dZWpZiyfUwGWfirZVFgm6W9B6bBt5bUyyhv28WVExVnPl+SzAVwFy4s2TxUsGxjREjSNFRBSKFFKKK8D44JH+TqJOqRt7eBMnuqXjKAkMoAN5fSoNiixANjXEbTOUahEhDe5G4uS/C06vgteTw18DjzoJNzMeY4yFlKEoWRig+ATVA8kduQJANffUu326peIALHJq+WPk/8a42e2EaKiliFFAsxZj/ACzElj+SdTaA0aNGg4ZQRRFg+RpTpwCD2hGIlj7YlBWjGqqAVAPAF40QKr7US5rzb+sHrqTpf6c7eKNppQ4ykViqoMbAIZbJbE+TVcjkaDR+tOkzT+00FEx50KFq7ABZBbqCFGQKk8hzVEDS/orpv6eSVJAqSFECR/IhTIAA5sGUOzV4YBgG+NJ/0n9dt1WCQyoiTQsA4TKiGBKsL8XTCrP03xY1sOpxFo2AlMJHIkFdtc83wRxyD5F+POgyPq701NPMzqglR4ylXVKQuaN3r2viKK9ysoNgEjV50Sf29rW6LKUzzMwVe0G7NMylcSO4Gvwv0iv23rLKUK0JVDYyOVgg/PbQFUwN8i/BGOmPW3TXlSJo1LNHJdfBsV3AAki6I+FYIx4U6C3iWCZFCiORI2XECiFZKZarwRwR+K+NcnbyqqhJsjmCxlQElL5UYYBTXAYg1xYOsz6G2E8RJdZPbZQv7jEHtLHIoRZkJP7j8BjRXjjXfqfrMo5EURdVysmOUN2fWoUoKa6K/DAHHI8aDO9Q6tONw2UhVlkA4YBRyQTRlJxORiI5KtzGD516Dt4p2CNJIqU5ZkRBypBCoSxbxYJZasgVQsGMbyHATFY83QNQxzbFS4UZYkkBjV1WXxeqXp/rMySorQsqOaDAOSAzYoSpQVzw4u0Pwy9+g0LRwQKbEcau5Y3Qydjfz9TGv54/Gk9/JDutt7cbq6bkMqlBkjWrMwYrwqkAgmx5oEMRqp9V7SedQ6xSIInZSLUuyYj9yMIWPLdpU0xTMAAkan9DbCaJHMyBcwv3ysZWBfiMDHAEAheDyNBUdD9Mz/qUeVMVST3Cxqy2OKEU7dwj/bbjEqbGLDV76y6a+4jRYzkY3VzGMbNG1YEkUyuuQs4mmBDfEHUPV3tzGNYiyqxVmOQ5+CKUjHK1yvyBxRy1c9HjBQTME92VFLuqFMgLKimJYBQx4J8k8C60FV6L6LJtlk9wBcjwoHzk7swObcOzFsTyCW+KAu+oMaCYO4kODFDjgpBJYmwQABVrzZH8hiWQKCWIUDySaA0nsI2ZmlkjMbm0AL32KzYtQJUFvq45ogHkUAa28KoqogCqoCqo8AAUAP4GpNGjQGjRo0Bo0ax/r8jFQksySgo3txyTI0yBxccZRwock0WpiAecQcgF16k6Od1HGqyCMxzRTAlcgTG4cAjJeCRXnVBvfQXuIR+op2/VB29vtx3VZhVztSKXElm+bBsVeeqIJW22UBdZImSVVVqL+2wcxE3yHAKkE0b5NazcfWNyNuu6GUf6zcBlWY9sMPtEJZ7hDlgrHhhlJjQLWAvdp6XVBvFMjFd2FU0AGRVgSDzyGNLldDz40hs/RRVo3ecM6TQynGPFSIYTCq0XYgkHItZ/jVfsOr7l5NvuMXLv0qSVoRn7ZmDQlQI7IDcsP9VGrOuu09RbyRIcXj/d3MMZcJlirQl5AapAQ4oGzQIDc8aDW+mOkfo9rDtg+ftIFyqrr5qzX++rTWC6P6p3M36b3iu39zbwyX7LN7krSlHjC3fCgHtNrmGbgVqw6D1zcy7x45Aqor7hSlHIKkirEw+wdLa3rKwV4B0Gt0aNGgNGjRoDRrpPeLUaNGjV1x5r5/jXnW06jIm13QSSSaWPYe57yzyyK8iq/wBSMFbbSMReCG6JHBQHQeh7vbLKjxyAMjqVYH5VhRH+QdeYen/6Jbba7tNwdxJKkbZRxMqjuBBUsw+oDngKvNfajqY3lPUI6eUK/T2JGTFA4kjpsSccqJ58keb1WbD1BuPa2IdxAJdn7rO0byXMGhAjotm5IZziDma88HQb7RrCz+pt0N1NGFFLJMoXA2sabZZUlPzTSkpZ7TYA51Y+ier7ifNdzRIigkDBCnMsZZlqz9JFffnnQanRo0aA0aNGgNZ31p6M23VI1TchgU+iRDTJZUmrBHOIBsHWi0aDOdA9PbfpUTiAFIKyZcWd8/BawSSMaGOPFXxzrREXwdc6QXatE37QyV5S0gdz2gqbKcH++jjwOWIrxoKPb+hoUlR1NRpREftp/a4eMBgBSIQSFrkkMTkLN0k0kIUTXKKctMAqhQOVyXKySvFqOSPCg0Gtlu0lQPGbU+OCDwaIIIBBBBBBAIIIOuN/tRLG8bFgHBBKkgi/sRyD+dBQ9O9awSuq0yh8MWsEH3DjGaHNObrjiu7A0DL1j0nFuJfdLMhKnKlUktShGt1asADS1jZurGk+jekpIp1klmV1TuGPuKWc3kSDIQq/Sce7IgknWii2bIiqsr9p8vTEj7EkWf58/nQcQbGGONYAiBMSAhA5H93B+q75+98+dVPTvSMMMwlBLY2VBVOGJtmvGyTwL/Gsbv8AZbhZ8XErvkmJAlJYZduLe6fpk7ywv2UI+q716RBtpMFEkzFwQzFQoB45Wq+m/wDP50FZ1j1VDt5BGQXPGdEdgNizfnmhQurBbFe7TsO9eeMNAuHeBcymioIyKgHu4tQbAvu7hWVJ1n0gzyGSCXEs2RWQuRkRiTw47cLtCO8gWR5Gl6fs1hjSJMsUUKMmLGhxyTyT/Ogze+9CQySFg2Ku8jSKURrEtlwpItc2ILE5WBj4qtTDEEUKoAVQAABQAHAAA4Go93u0iXKRgq+LP3+APuT8AcnUSK7sS4MYSS0xe81xq3FChZPbZ8Kb+AHSN13HIKPByKxNl0eru6xBX7G/N15f1wBrnQGjRo0Bo0aNAaqupdaEU0UAjeR5UkdcSgAEZQGyzDm3FVfzq11T9X6EJ54Z8lDQpIihkDr3mMk0SKIMYo38nQB9RRLLuI5Mo/0yRu7tWJEuWONEkm0IogEmqu9dn9SbYKGMoolxVNkDH9drWS4f3EgY2LqxpTqfpSOc7ou7f/UpCjVXb7LOykfey3IP21GvpIKUeOUxyoZyHSNAB79ZdlUSMVIZsjx3ZWdA8PUUPvzQnIGGFZ3cqcMGy5DeDQUn/tdNXUeqNr7aye4cH+g+2/eApclRjbgKCSy2APJ113vp4SSTP7jD39uNvJwDwvuUw8Ubka/IPHA1H1L0wsse3QSMp26MitQNhojCbH3xNj8j50DQ9R7UyiEToZGxIAsg5gsndWPcAa55+NT9P6xDOSIpA5AvgGiLK5KSKdbBGS2NU0foyJXVlkcBH27AGj/9uhRRdfIPJ090XoP6eR3ErMGFYBVVfrd8iqgKX7qLACwBxfOgudGjRoDRo0aCo3nqKGPdQ7TuaWYkdotUpGk728KSqGh5Pmq51JveuRxTGKS0qFps2oJihAYWT5UEE/ABBJ50m/pKD34p0MqNHM85AlkKs7oyGwWIH1eABwMfHGpvUvp2LerGspYYOGtSQSv9yGiLV17SPt+QNBztvUu3YQ5MYnmSNhHIKZfc4RX8hGY2oBPJBAvXXbepYWWQuHjwnbb4sAWd1F0ioWLWOaHNAkgUdL9X9KJPOsxkIpoGxxBr2JDKuJP0ZE01eQB4rXXc+kI3Bt2v9Wd2tgEByhTEji1xJ+Qb0Dh9U7TKNP1CXKiyJVkFHbBWuqAL9oJPkgeSNS/+P7a3HvIPbDlyeFAjNOcj2nA8NROJ4NaqW9FRkAe4wqLbR8KiitvMZ1OKqFGTGiAAAPGp29KAxbiAzyexuBPkgCWDOxdmyIJtSzYjgUecuCAuNh1COYMY2vE4sCCCpoNTKQCpog8jwQfnTWq3ofSBtlcAgl3yNIqi8VX4FnhRyxY/mgALLQGjRo0Bo0aNAaNGjQQbjaI7IzA5RtkpDEckFTdEZCj9JseDVgVDAZlZFYLKpyykHaV5tRhzYIsFgfIHFE07o0CidRSlzPtFmwVZO0s32AP1X8Vd6aDA+Nc6XbYxkEYLRbI0Ktvua8n86BjXBYDzpHcbSBZFmfFXvEMWIBLYqBV0WNADi+SB5Nzrso6rBSA2YBF03+oX4P50GH/qv68fp23RtqIpJHlMZLGwhUBiCAfNEcEir0h/Sf1/ueqruI5REk0eDK6occSaIIzu+DRv5/FHd9f9O7bexezuoVljyyrkEN9wVIYHzyDzZ++oPTHpPadPV12kIjzNsbLMfsMmJND4Hjz8kkhaQbREZ3UHKQgsSxPgUALJxFfAoWSfJJM+jRoDRo1G8yhlUsoZrxBIs0LND5oc8aCTRo0aA0aNGgNGjRoDRo0aA0aNGgNGjRoDRo0aA0aNGgyPQgx3u893L/rn2svc+n2Ivp/sxvP/ADeqNd9v4dltVizUlN0XeRHZg6N+0rD25HIYFu0Lk2IAYfPpWjQZjZ7+c7x0ld0UOixosJKOpgDsxfG0IlyXIsB2has2aXpz7xNttolm3AkbqEqTO0asyw5blh9SYgELGQ1UMgBxQ16Do0GMn3+8TfLEGkeMSxJzEtPE0UjSSMwUUwcAcFQKAxN81fRer9SaFvdd822kcwd9uRhI00isgCJ8RhfKsVJyII7dej6NBVemd1JJBlLnkHkW3UKWCuyhhQAIIFhsVsUaF6tdGjQGjRo0Bpbqc7RwyPGhkdUZlQeWYAkKP5PGmdGg8z2XS+o7Xb7qEBy8ypOssb5FZ3kHvgZIuIN5qpDV3WTYAsZ+n7ljt2lEzjbdRdgbJb2PblVGIBt+5lHyaJ+L1u9GgxHU9nvC2+ERlj9zc7X2nTHL2iIRKVJB8fuebqvFUNJ+11NUm9tp2dod7gHKkK6yqu2AseTFkbNlrJYnivQ9GgwUkG+cqqtuVh/VSFTdP7I2tqGJ76O5BHd3c8cVqvk6tvozAJ5HDSHpasBXDu7LuAwXhMrAo0D/AG+Dr03UEmyjZ1kaNDIopXKgso58GrHk+PudBS+oIX/WbCTEtCjyBgBeMjpjHIeOAB7iZXwZBxySKroPSDBuo/YilEZbcGYzxRWpZyylJFUFsmJoZN2miARxttGgyHrDpW4aVZNoATuY/wBJOT/YhLMstEG8LkGPFmQX4FL7rbbuHdwx7cSrtozt40UWy+0FkWSzdCuwd1twCDrb6NB59HsN3DCEiR40O/3TSBAb9pmnaMgL3UWMZGP4vi9SGHqIljYvOcV2CtwgVizsN0zKLWwgF0SFvjmiN7o0GDP6/wDSbrH9T+swnxvD2795/awv+72arDtr6u6td95BO8MKMJXkO/RoGZCPajQhmLEkuF9sSoGemPuKtAG9bnRoDRo0aA0aNGg//9k="/>
          <p:cNvSpPr>
            <a:spLocks noChangeAspect="1" noChangeArrowheads="1"/>
          </p:cNvSpPr>
          <p:nvPr/>
        </p:nvSpPr>
        <p:spPr bwMode="auto">
          <a:xfrm>
            <a:off x="2136775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AutoShape 10" descr="data:image/jpeg;base64,/9j/4AAQSkZJRgABAQAAAQABAAD/2wCEAAkGBxQSEhUUEhMUFBUWGB0aGBgYGB4gHxwdHx0cGyIfISAiICkiGyMoHR4fITEhJSorMS4vHSEzODMsNygvLisBCgoKBQUFDgUFDisZExkrKysrKysrKysrKysrKysrKysrKysrKysrKysrKysrKysrKysrKysrKysrKysrKysrK//AABEIAJsBRAMBIgACEQEDEQH/xAAcAAACAwADAQAAAAAAAAAAAAAABAMFBgECBwj/xAA5EAACAgEDAwMDAwMDAgUFAAABAgMREgAEIQUiMQYTQTJRYRQjcQdCgVKRoTOxFRZDYoIkNMHh8f/EABQBAQAAAAAAAAAAAAAAAAAAAAD/xAAUEQEAAAAAAAAAAAAAAAAAAAAA/9oADAMBAAIRAxEAPwD3HRo0aA0aNGgNGjRoDRo0aA0aNGgNGjRoDRo0aA0aNGgNGjRoDRo0aA0aNGgNGjRoDRo0aA0a4LAVz58fn5/7aUg3bSe08a3E6liz5Iw4GICMt8/OWNV86BzRpWCB+0ySZMt/QCim/FqWa6H586P/AA6KlDIHwbNc7cq33BayCPivGga0aUfpkJDAwxEO2bgotM3+o8cn8nnQ3ToizvgFeQAO69rMF8Wy0ePg3oJ55lRSzsqqPJYgAfHk/nXTZ7yOVconSRQSLVgRY8ix8681/rn6Z3W620P6QSyiNwHhVrBFEB8TyxB4uzwbryRXf0G9Ob3ZncvuoZIYmCgKxNllskhPng1f+BfNB7Fo1Ds9ysqLIhJVgCLBBo/cEAqfuCAR86m0Bo1QL1uaQ7j9PAsggkMZVpMXdlAZqBXEWCMSzANwSVBvXMnqeJN222mKRVBHMC7gE5u6EV47So5s/UP8hfaNGjQGjRo0Bo0aNAaNGjQGjRo0Bo0aNAaNGjQGjRo0Bo0aNAaNcM1Cz4Gsj0f+pXTt1uBtoZ8pGNLaMAx+wJHP/wCtBr9GjRoDRqp9QdUaD2VUKDNKI/cf6I7BNtRF3WCrYyZlFi9RzdRmig3EkxhqJSySrlgRjdugyZAreaLdvPHIAXWjUe2kyRWsG1BseORfF81qTQGjRpHrPWINpGZdzKsUYoZMfk8UB5P+NA9peTcHJQqFwSQzArSUL5s2eaFAHz8ark6ou7Vl2c4IpSZ0USJRNFVa8C9A/wCrGwWU2AbWGFUBCKFBJYgACyxJJ/kkkk/JOgX2/TlGDP8Auyx3jK6rmMruiFGPBqhXGmNxOsal3IVVFkn4Gq1PUe3MoiDkk5AMEbG1IU91VVmsvF8XfGpdxG+4RkK+0pZlYOoYuvjJaels8gsCfwNAl0z1VFNKIgrrYBUtiLPNrQYkMK5BHGSg0TWrN+oxgMQS+LYMI1LkN9iFBI/N+PnWW6R6OkjlR3lFJiQVNsxU5Ek4LRb6XPPuUDSnWi6h1yCBwkjkEqz8KzUFr6sQcSSaUH6jwLPGgxu89W7gy2rKihgAuKkUT5PfbBv+mtcu14a3EfUkJxa0b2xKVcEUp88kYmj5APFi6sXFL0bbSMJWhjLcGyvmjkpYeGKnuXIHEkkUSddNr6g28kntq5y4q1ZQSboBiACxALBbsrTAFSDoEt/6w26EBD75Nf8ASKkWRlQNgFsO+hdLTGlN6vdvOsiq6MrowBVlIIIPIII4I/Osr1r0eZJfchKpkwLA0tGqzWkPdjSm/rW1JqtXeyifbqkQRWhji5ZSQ2Q8KsQUjGvFNxwK0DU2yVn9wWsmBQOPIB58eGo8jIGufubj224ZWEUgYkID7uICOeAfBOJs/SfPxdHScvqfbqyqWe2IH/TftJXKmGNqQOSvlfkAast1tkmQo6h0Ycj/AJBB+CDRBHIIBGgzXqTp7TDcAbEGcrjBuEaOxx2OXJWSMo5JoXVWpJNaU6l07cjcbg+w0/vbCOD3VaML7oabLIMwYD9wNYB4B+eNahdwY5MZpFIleoe0g/TZQnlSeGI8Ej4OJJf0CvSdsYoIo2OTRxqhP3KqAT/xprRo0Bo0aNAaNGjQGjRpSbfhVdlWRyhoqqGyfsLoH+br86BvRpR9zIDJ+yxVAMaZcpD5IAJAAHAtmFm+KAJkG55oq4OOR7bA/FiwW/AJ0E+qyXr+3VnVpKKMEc4tirNiQGasVJyXyf7h99O7PdJKiyRsro4DKymwQfkHWCn2eY6uW3DRR/qAGQhfbcfp9vav2+4Q/wBBCuCQaHJ5D0PRpXpczPDE7RmJmjUtGfKEqCVP8Hj/ABprQGjRqDdbnDDtdi7hRit1dmz8KoAJJP8AAskAhLI4AJPwLocnj7D50tFNI7KQoWMqSc7EmVihjVAVZNm/HA1123TwCrykTSpnjIyKCoc2VWh2igB9yFFknnThOgqOpdDO4gaGWeQ5LKpK0oPuKy8qBTBVagDY4BORF68e9G/0W3UG+il3MkPtQuslxsxLsvcAAVFAMBZNfi9e0bvqRCBoopZcg5GK1WKk9wYqeSAoA5JI+LIwPQN7N+ojpmYtIl/uSlDknLAm/wBoovY1d8oIevOg9Emgkp/bl7mIK5qGVPxS4kg/lifzrh92yGQyqqxrji6sWJs0bXEFaNfcUbsUa5k6lGoykJjGYjBcFQWJAHn7kgA/JIGm9Al1XPEYRpMMhmjEAlfnG+3IcGm4NVY86ze66DNJD1MJGIRutv7cUNj6/akUyNj2qWLKvF8RqSfgaaSFkbKJVObgy5sw4xxteCARQ7aAPPIJvU213KSKHjYOp8Mpsfb/AL8aDp0+IpFGreVRQf5AA0xo0aA15P8A149JbvfDavtY/d9r3AyCgwywOQvyO2q8+KuzXrGlIIQ0hlaNkdco1tr7MgbABKjKgfvQF14AYD+h3pXc7DbTfqgyNM4ZYiwIUAVlQ8M18/hV16B1SYJDIxWRwEYlYwczx4XHnI+BVc/bVZ6n68219sLEZC+Z4BPCAEqoH1ObsLYsK5vtow+m+oDdSGRwVliUKFV29vF6bNQaDg1QkIB7TwvIIUGx9GzrMgOIRTeYx/tb9uhzzGtqqlcXBzfvFa1HqnrDbaNCgBZ3CqDVHgnEEkdxAND5quPIR9QeqXglMaRXitlnJCm6prANRgmnfkqce0g2G9nAN7CzSmSnJARlCNFXawBW2BJBJOR4PHGgrvS/qKfcsEvbvQDO4NExnIBkVS15MKosMKIt60h130zO24Z4wXzctmQnDEYq1FgCI0/bwIAIOXLjnYdM6XHtwwjB7jZJYk/YCz4AHAH8nyST2m34CkokkhDhCqrRskAnuxFC7JuqBq/GgQ2PQVj2xhS4y0SrQkd0Uha7Q5qr5PAz/uu9ZnpXpLcJMjcR4F/3BTeWDtQyBIkYBrPKEYDsOq7f9Sm/USNlIO8cKz0FDEV9RooxuUj6IyMLN69FfqCortL2CNQ0jUcBxZIauQPk/HzoKP1L6gl2vtx/tEulmUtWJH1N7Rrs8Cw5K5WQQvLHpHrj7pX9xVDJjdMvBaziQCaKgDuumsEV4Fl1Dp8W5Vc7IByQq5HNGjwacc3TWLo1wNV7bFNht3eEksqKCZpZCrUfLfViTZtwt+LsCtBQdT9HStOxQI0cjuxugAr97IeS1GQ55gFiRgQE1sekkCMRhzIYqjZioUllABJAAAvg8CuRXGqDpPqx5Z1jeIIGZlBOQIK/BFEBj5C3RTvy8qHPUu/O2weMEs7EFAoxc0BbHG8wBigyXIkKSByoXe4izVltlyBGSmiLFWD8EfB1Ds5iS0bB7jxBdlAElqDktcebBHFEHiqJrvTPXTug+SFGU3xeJUkgUTRJFEMKGLAjkDIv75CGSUCVivbghXkOVBJDEcLQawQaBq7og5o0aNAaNGjQGqfc+qdokhhO4iMwB/aDAuaBJAXyTwePOrjXy8f6WdS/X+2IXVfe43AIxC5E+5YPHAyAu7oedB9IrAZ1b31X23ClYiKZeO4SEMVbk1Q448tenXlUEKWAJuhfJrzQ+a1FO5RVADMSQtgA1f8AcbI4Hk/8WddNjscAC7GWQAj3XVQ5DNlj2qAFBoAD4AuzzoJIt2rYlbIa6IU1x5s12/58652+5VwCpsG6+Lo0eDz510k6hEpIaWMEeQXFj/nXeTbxyFGZEcqckYgHEn5U/HHyNBFutuwzkiP7pTFQ7NhYyItQaHLG2AsivNDVPvup9Nj3IWd9om6tfrwD2axIJF/ajq22Ujq3tSFpGxLCTEKCMiApo/UBVmgDdj5A+ef6pegN9/4juJooZZoZW90SWCFB8gnjEKbAB8KF50H0kDrnVd6b2B2+028DG2hhjjJHyUQKf+2rHQGkenJl++ySRvIi2jveIFkDEMUVuecf8k0Nd+ooHCIVdldxZU1jiDICfxahf/kNN6DHeu9/KjwohZVfLGmA9xwC2Hg0AoLkmuBxbVTPo1v1MMc037xjNwSsOSrIveO0VYJAsZUaPJI1bwwLP+46viwxEUg7Ri5IfAi8mpT3cgBaAN3LvMnyiQyRnEH3QFoW1FRf91A/BAsH7AhNPuVQEsaqr+fPjgaXHso7t7YVlFs/tkXlRNNXddC6J8C/Gk+tdb2uxtpSqyS8hEXKSUqAOFUZOQKF/AqyANISet4kX3JdtvoogLaR9u2Kj7nG2r/Gg0ySg+CDwD/g+DX+P+NYX1jNJBKFSWSKNgzmmY1lwXtlbw2KrGhoGS2BU1rV7WWLcxmfbSJcsYCzoFJrlluxzRYnFvFnxemIpElLAqSY3KnNCOcQbWxTAq9WOOSPII0FZ6O3sk0BMptg5U8g0RVqSAASrWCQAOOOK1ZyPhJbO5WTFFQJYVgHJJIWwCKFsatQByeesIETBMlCMAIo1SscV5FjiqAoUK588VPuoi6ModkLKQHWrUkVkLBFjyLBGgl0ah2UweNWDZAgd1Vf5r4/jU2gW6jIRGaR5CaXFCAe4hbskUADkTdgA1Z41JtdusaLGihURQqqPAUCgB/A10nFvGKfgs1gkAEDGmr6rDGgeLF+QNdeqb5YInleqUf7k8BR+SxAH5I0CXqLpQ3IRCljI3ICoaMYk5LkrBjkF4IrwT4onSOkw7NWpgMuSzYrwLPxQ4GTH8ljwKAruh+oY9zuFzT25Qjqn7ikGypkWgeSpVLIsA2LvjS3rzZyu0bIkjRrRbE2LDWtD3Biyti3uEEAKcrHgGOo+nE3sjSkvFzh9MTZqBy62pIzHZbEgqo7RYI59Ws222saQkxR5BGdTRRaNVwSSWpQKqzz2ggz+hts0e2p1KkyOeQVBJNllUsxUM2TcnmyRwRqwEXvSlm91ViLR4HhJMlQl6q3AsoOa+rg8EBnfRc77gOk4MiIUZcmDBJVY2gpBeDBTkSQT9IAGtfLMq3kQKBb80PJryasf76ikOASONCAQVBVRjGAvBIsceAAL+PiyMnJ1ieSUQ9OjSeSILFNvtwv7faRmlpiZHvkqtKCT4qtBp/2WdW9sFmAYP7Z8AMB31wQGagTfcfudTwbxHrFgSQSB4JANE0eavi9Z89J6ljf/iMedeP0q45fb68sb/zWlJOtzbeVV6nHGoZsIN5AnYrSUoQqxd4mJvuNoaFnyNBL6zd4WR4mdTKwVgHamxRyBRBRBjk7MMWPtgA2BqP0XuX3EUiSu8sbRrTtVsGB7rxAt1psa4FZAEm9Jt359iQtIyoGLslKwJYeQMSwx5A8WDXOuJcYCGtI4i2JUJ9UkkiqpseLZiDwbLWSKOgpIPTG32h99mZljLNRjUgC7SgqZftjgHngkn4It+rdPj3cTISrUTR4YK4+4vmj5HB/g0RF6q2ssm3IhvOwRR/kcjJchzZUnkXXNEZf0Ds5FnZghRFjVGBWqVQcIjbt3ISSBwUVsWskHQaT0502PbF4VzZ6DvIyYh8i9HtAQsK5oA+CfI1d6y/qT1E223CBQXCxsXS17rrCrYEPYIAo3bXX1C+6Zv0njEiHg2CLBII4INEj/Ykfa9B16QmESx5SP7f7ectZNj25EgAG6u6F6c0qoAmPLktGOP7AFZuR9mOfP3Cr9tNaA0aNGgNIR7pEjeVmfEM15AkimK0oAsixwB5sV50/qrn2K7iF4pHz7mBYLRXuJAH2IUhchz82DoFekeoIp5yqiZWYEDINiRGxBr+0Elj3D6wBROPCPrDczSzwbDbyND7yvJPMl5xwpiCE4oM5bEPfbVgE1UPp702It0xdwxh7gBEVBzsI18ABVDx+2Cw/vNMeOvrQjb7rb7uVA+1Mb7fc5UQiuyOj1RJAdab7Ag/B0EcvSekQLt1XZbWb3wxib24nzAGZYySHu4N2W5+NHSI26fvIIEZ/0e7RhFFI+TQSouWKnI1EY1+kFqbxQOrrZ9ESLbwxbJoUiQcZx+4HXGrsMpysA5Wbo8c2M10jbJJuNjs4G9+DpiZSzhuwyhDEkfbwXFlyL7RweToNZ6i6lHCqhzKCWDD2wbPtsrkE+ACBRugQSLF6n6f1NdzGxiJDAUQykUSLFggGuft8HVV6y6Is6q+SqwKoCYg4LNIgQkVbBHOeN4n5ryGOi9KTYwysXRbuR2YgIvBZiW4sZFmLtyb54AAC32UweNHBDBlBBAq7F3R8am1DslYRoHZWYKMmUUpNckCzQJ8Cz/OpJIwwKsAQRRB8EH40Hmuw/q302bfKg98Ej2o5SCIzmycY3YsgdzLxXwDra9f63Ht1xb3M2HAjQsRZxB4B+fwfBNEKa8l6f/QpV3oEm6D7dafHAh3Wx2E3Q+QWBv8AAvj031b6fG4HuhgrIhBDDgpeTLYBKEjjMBiATQ5NhLF6ghi2qyD32VbQBlZpCU4NnnImrys52MciwubovU43ilZPc7GZnEpawT38Fv7OaAHC1jQKkCpi9JpJtU9uaNnLGVJlQFDkoVSqgla9vEAjjgNV6k9P+nIxtp0YBveVoXUAgBEzj9u+CwBL/uUC2V/agX9EwRuI97uGjbeb1PdjvlkioMIo75xRWGRUCy1nzq4/807b9Id4zMsILjuUhiUZkIwPdeSkBavVJ6M2EG4j2zzpe82C/p5MyCwkUKCT5yvEOjH4N/J02PRK+x7ZmfMfqcHAFL+oeRycDYsB8cgQSLFgMRoK+KFNnv8Ab7jbDDbdSNTJRxEpjMkbqBwjNWLffz5s6uupeoYop8f3mZewqoOFkK9niiQARfxzdA3qm3Qy3fTunxu0v6Sptw4A7AkTJHlz2l2P08mufHOpfUHpn3d1YcEy5MVaPj2wqIyZhSFtiHs9zhcPpsqFt1H1JGkcMi5H3Ar4YEtiwoA0DiciL+e1qBo1P/5jgG1k3TFkjiDl8hRGFg0P7rrtr6rFedVPVPSmUECe8vvRqqBmUKJCO5wAL9ouMwCuXthjiOOZD6NVthuNo8gucMC6pQW/opAapBiOKyxJNFjoKb0R/VXa7+f9NTpIWf2ywAV1ycqBz5EYXg+TevQ9eP8A9PP6PybLeLup9wjiJm9tUBtvqUEm+3ijjz5I+LPsGgT90GfG5MljsijhTMQDdUWtTwDYHnyL7dT2IniaJiyhh9S8MpBBBB+CCAQfgi9cAkTn93gxiosRwVY24bzzkAQb8Cq5uXebpYkaSQ4qosnk/wDA5J+ABydBn/TXp5YnaQ+5krMq5DDwSGKgMexj3Yngtb13CpOp+ooEmVWWUmJrLKjUCco/Fd3k8fPkZVpnoPWIJckjmMjAl+5gTTszADnuUAgAiwAALsECh6t6PB3AZJERZpAR+3bK4DFjfzlEPbViV9urW7rQajqfV44IxI+RBFgKpLHi/Hxx965IHkgaruldeiETktNavz7gJYl+8BeB2i68DELzVE67dZ9MpNt0gjKw+0tRH2wyqQKU4GgwBAOJ4sD7Cqno3pSKSCS5EfN6GHcqYHFkJNGU+4HLMQrG8TwK0C/XPVSnabl9v70c0ixKhkzUL7riBWUEEKVvMoACaHwQ2tP0XYQ7GGHbKyr/AGrkRlI+JZj8ZOaZz/k6wPWvSxi2s8zMJJdo0UgwUoco2WWWQEVbPCaEfKpyqmrOt1J07a74bbclFkC1LExHkMhAuxyKe6PzR8jQdun+oI55HjjVzhI8bNaABkNNwXyq/kLriaTb75d1tHVmVD7UykFfqQPweD4YGx/jUW46E8m4ileVMIZjKirFT8xvHiz50w72P0g+PtZm2fTl20u83DyjGdlkbIYiMJEkZtiaIpMr4q/xegynp31EIttHFuJJpJ9pLLHJhGy5CMvGmYojmNo5At8miMiK1pp/UCHbGUWpsqAVs5Lz4/8Aya8i61iOkdH/AFMQ3gZkfd7qR0V4fFlkRgMcgDAn1NwubOOaB0zeklGy9hpI0KMXVsAY0IrAFSQHCUvnHIrkQCdBc9G63HuA2IZSlWHUjgiwRYH+R5HyORdZt/V0ZlrGQo5TE+2RWRC82B/dd/gWLHiX0z6a/Te4zlSz2AFH0hqLWf8A1GZ+8sQDyB4GqeH0O4lU+6mKtGxbABiVrM0PBdLjFEe0BafVQC09Sel0mf3RKYCe1itLZbFA4NcTKKVXN0CVru4vthskhjWOMUq+B/8AzgfwOB8arPUPXYYKSRkyNPiwsBFZSz/nEc0LPg1QJFvBMrqGRgynwykEH+CPOg8/9T/1V2my33sO0rBAVlCx8KxxYNkWBNCxQBu/Irne7HdpNGksbZJIoZGHyrCwf9teR+s/6M/rN+88W7jiWY5uhS2XwCVAIzs8848nyb16p0LpSbTbxbeO8IkCAnyaHk/knn/Ogf0aNGgNKCbCTF3Qe4f2lqiSFthd9x4LcAcA+a03qLcxlkZVcxkggOoBKkjyAwKkjzyCPxoIeoZKBIuZ9sMxjQAmTtPaASBd1XI5rU0UiyIDRxdQaZSDRHgqwBHHwRqKHddzIysuJADNiBJa3a0TfyCCAeDxVE8T7BSzOv7crKEMqhc8QSQO5SDRJoEGrP30FGfQGws4wyRgknGPcTxoL5NIkgVeeaAGr7p+xjgjWKFFjjUAKqigAOP8/wA6DFJkpEgwAFgpyfzkCAP9tcLsgR+4xlp81zC9p+AMVHA+CbP5OgISXYOGkVRmpjZQAxyAy5GXGJqiAQ188V16gxNRqsblyMldq/bsBzVEtwarxbCyNS7jdBCgIYl2xGKk80TZIFKKHk0PA8kag6dtmH7kwiM7CmaNSAFDMypZ5YLkeTVmzS3QB7Ro0aBLqEvtmN2mWOMNiwYCnL0qAHyrZlQPg2RVkEO64ZQfIvSXSdxa+28qyzRBVmKjHvxBvH+3IGx8c8aDvsZKuJmDOgBNIVGLFsaHjwCOD5B8eNR7iQxSZn3pFlKJiqhljNkZ8dwBtQx5AxvgZHWc9e7yZHhRCQrZY01ZyAE4Vi1gKCxJrECxk1AP+h9+8u3BkfO+YmY90keKd/0qSLbyQSQVJomgHPXvS6zyDcQTPtd0FKiaOiDwQBIh7ZQLNA+LNEfEL9H6k64P1GJVIpni2uMlfNM0rqpP3x/ivi+h2KoAIv2lzLlUCgMWsm7Bq2ORIo38+b4jhltspRiQQMUoqT4NkkGvyNBW9G6Ht+nRSNGrszXJNIcpJZWA5Y1bMT/pUVZ4HOrbaq3czMxDEMqkAYDFRjx55BPNm2PwANdYNiqsHPfKEw91guZW7rtAAs80ABrHeuuoSrMqCR40EeRK2OGOORPtEZBgFVFY3n3DFq0Gvcl5EoRsi5Fj5ZZBiFA+3az3/j76Zc0DrPeg4iu2IK4/uOxH/uY5PzQ/9QtdAAGwOANWW8AmYRYxyRg3L38oy4SIpUeSTTUaFD5vQM9PiKxqGVFY9zhBS5scmI/liTfzd6Y0aNAvMxEicoAcl5+omsgF+/AYkfj8ag67sTPBJGv1EWvcyjJSGUFl7gpYAGvi9SdSU4ZqqM0ZyXPgDgqTfwcCwv8AOmwdBivTPQjHubmenRS6Jm1kOaZiMyKDCgvKqCKosRp71d1qWAqkRUZgd2ORWzX3oEgYoCDk5A41cdV3Xs4SMY1jUn3WckFUxJ7aBslwoo1f3ugYXg229UllWQKxU2CCCPg+CPINfBo+RoI/SfUJJ4M5SC2bCwK4B4B+Mh9LVVMGHxZehkxkZHYEuS8YCEUoCAgmyGORJvjhgK4JNbDu9vsgIWYAs5ICRn/1GYqDiDkaFXyTiSfnSvrLqDfpkeGSo3YBpUYcKQccSA2RL4gLVEmiasELnqRKVKPdcICpijAOQZlGVHklACeDdZCmNDWWg2O66a1bOL9Vsnct7AYLNCXOTYFqV0HJxYg21XQ1P6E30zZiV7QUqgtdS92ca9ikhQvPJo2AAF1pZOnrbtGTE7lS7oFtseBeSkHji6uvnQUR9bRhb/SdRyAv2/0ct3X05BcLvi8sfzXOkt/s911MmKeJtlsbGaMy+/PWJwOBKxxk2CVYscfgHWsMcnuX7i4f6cOfH+rL78+NdF6epKtITMyOWRnC2hII7cVAFAkX5onnQcdOYMFdMkjxCrG0eFUSLogMOKABrgeNdeod7JEFjkBYGUNRxTuZWxuyS6AD/J/t1S+ud7LGIVjYrm7eCRkQjHFjgwVccnLWpGHbZFaT/p5I1TOSzK4RzIR3OcaDscF7mQKcRfGJIUscg0XqHqLbeEuq5NdAAWT5PC2MjQ8WOLPxRz/o/rksszJLi+ahiyIPNE5ZA8xEUI2IJbFvFatpeqQ7oCOHCYs5DBiy0iPg8inGzXIVhwxqjVkTps9rsleRUSIYmyPOItqHyFHJocDnxoKb1R6dmmn9yDDuTnJ3Hev0khWFJ8MV7j2jxetB0Tpv6eIR5FzZJJJ8k3wCTiPwKH4GoOkbuPcSSSootQqK9nIoVWTlSAY+W8Hk0D4rVtoFufe+gYhPr4uyfp+9ULP8jTOk+mx1m5j9tpHLMMiboCNW/Foi8DgfnyXNAaNGjQGjRo0EO82iSqUlRXU/DAEf8/8AfUMu3lCv7c1uxtfdQMq/+0BMCR/JJ/J1F17rMe0jEkgYhpEjAWrydgq8sQALPkkAaX2vqfbtF7rSCJcnT9wgcxk5cglWAonJSRXzoPnz1j/UXqcfUZ8Z5IRFKyrFwVCgigRVG8QefufudfRO1XcSRqZHWFiyMQi2VWlJjJawSWsFq8GgAe7SE8PTZN3ky7V93FRJIUutqCpP27QCCfgcaePqPaBA53MIQsqBsxWTLkq/yV5A+RoH4dsqFyqgF2yc/wCpqC2f/iqj+ANS6i224WRFeNldGAKspsEHwQfnUugNGjRoDSu7hcsjI7LgSWQAESAgjE3VG6IIIojmwSNNaNArDIk6DNKsKxjkAyXmxkvIsMPPIteCdSS7ZWZXKjNAQrULXKro/F0P9hrpuNmGLOtJKUKCQAFgPI8gg0eQDY8/fXCSug/cAYKls6A2zAc1GMj/AAAWPxzoId3HOqftSKxWNh+4lsz4nFu1kX6qsUAeaK6wHRerTHcpjJkWcLgziiGTLD/qE2a94NWRQEMKo69B3fV4oozJIxVRG0ptWDBFGRONZWAPFX+NeZ+l/wCse03G8EJ2v6dZWpZiyfUwGWfirZVFgm6W9B6bBt5bUyyhv28WVExVnPl+SzAVwFy4s2TxUsGxjREjSNFRBSKFFKKK8D44JH+TqJOqRt7eBMnuqXjKAkMoAN5fSoNiixANjXEbTOUahEhDe5G4uS/C06vgteTw18DjzoJNzMeY4yFlKEoWRig+ATVA8kduQJANffUu326peIALHJq+WPk/8a42e2EaKiliFFAsxZj/ACzElj+SdTaA0aNGg4ZQRRFg+RpTpwCD2hGIlj7YlBWjGqqAVAPAF40QKr7US5rzb+sHrqTpf6c7eKNppQ4ykViqoMbAIZbJbE+TVcjkaDR+tOkzT+00FEx50KFq7ABZBbqCFGQKk8hzVEDS/orpv6eSVJAqSFECR/IhTIAA5sGUOzV4YBgG+NJ/0n9dt1WCQyoiTQsA4TKiGBKsL8XTCrP03xY1sOpxFo2AlMJHIkFdtc83wRxyD5F+POgyPq701NPMzqglR4ylXVKQuaN3r2viKK9ysoNgEjV50Sf29rW6LKUzzMwVe0G7NMylcSO4Gvwv0iv23rLKUK0JVDYyOVgg/PbQFUwN8i/BGOmPW3TXlSJo1LNHJdfBsV3AAki6I+FYIx4U6C3iWCZFCiORI2XECiFZKZarwRwR+K+NcnbyqqhJsjmCxlQElL5UYYBTXAYg1xYOsz6G2E8RJdZPbZQv7jEHtLHIoRZkJP7j8BjRXjjXfqfrMo5EURdVysmOUN2fWoUoKa6K/DAHHI8aDO9Q6tONw2UhVlkA4YBRyQTRlJxORiI5KtzGD516Dt4p2CNJIqU5ZkRBypBCoSxbxYJZasgVQsGMbyHATFY83QNQxzbFS4UZYkkBjV1WXxeqXp/rMySorQsqOaDAOSAzYoSpQVzw4u0Pwy9+g0LRwQKbEcau5Y3Qydjfz9TGv54/Gk9/JDutt7cbq6bkMqlBkjWrMwYrwqkAgmx5oEMRqp9V7SedQ6xSIInZSLUuyYj9yMIWPLdpU0xTMAAkan9DbCaJHMyBcwv3ysZWBfiMDHAEAheDyNBUdD9Mz/qUeVMVST3Cxqy2OKEU7dwj/bbjEqbGLDV76y6a+4jRYzkY3VzGMbNG1YEkUyuuQs4mmBDfEHUPV3tzGNYiyqxVmOQ5+CKUjHK1yvyBxRy1c9HjBQTME92VFLuqFMgLKimJYBQx4J8k8C60FV6L6LJtlk9wBcjwoHzk7swObcOzFsTyCW+KAu+oMaCYO4kODFDjgpBJYmwQABVrzZH8hiWQKCWIUDySaA0nsI2ZmlkjMbm0AL32KzYtQJUFvq45ogHkUAa28KoqogCqoCqo8AAUAP4GpNGjQGjRo0Bo0ax/r8jFQksySgo3txyTI0yBxccZRwock0WpiAecQcgF16k6Od1HGqyCMxzRTAlcgTG4cAjJeCRXnVBvfQXuIR+op2/VB29vtx3VZhVztSKXElm+bBsVeeqIJW22UBdZImSVVVqL+2wcxE3yHAKkE0b5NazcfWNyNuu6GUf6zcBlWY9sMPtEJZ7hDlgrHhhlJjQLWAvdp6XVBvFMjFd2FU0AGRVgSDzyGNLldDz40hs/RRVo3ecM6TQynGPFSIYTCq0XYgkHItZ/jVfsOr7l5NvuMXLv0qSVoRn7ZmDQlQI7IDcsP9VGrOuu09RbyRIcXj/d3MMZcJlirQl5AapAQ4oGzQIDc8aDW+mOkfo9rDtg+ftIFyqrr5qzX++rTWC6P6p3M36b3iu39zbwyX7LN7krSlHjC3fCgHtNrmGbgVqw6D1zcy7x45Aqor7hSlHIKkirEw+wdLa3rKwV4B0Gt0aNGgNGjRoDRrpPeLUaNGjV1x5r5/jXnW06jIm13QSSSaWPYe57yzyyK8iq/wBSMFbbSMReCG6JHBQHQeh7vbLKjxyAMjqVYH5VhRH+QdeYen/6Jbba7tNwdxJKkbZRxMqjuBBUsw+oDngKvNfajqY3lPUI6eUK/T2JGTFA4kjpsSccqJ58keb1WbD1BuPa2IdxAJdn7rO0byXMGhAjotm5IZziDma88HQb7RrCz+pt0N1NGFFLJMoXA2sabZZUlPzTSkpZ7TYA51Y+ier7ifNdzRIigkDBCnMsZZlqz9JFffnnQanRo0aA0aNGgNZ31p6M23VI1TchgU+iRDTJZUmrBHOIBsHWi0aDOdA9PbfpUTiAFIKyZcWd8/BawSSMaGOPFXxzrREXwdc6QXatE37QyV5S0gdz2gqbKcH++jjwOWIrxoKPb+hoUlR1NRpREftp/a4eMBgBSIQSFrkkMTkLN0k0kIUTXKKctMAqhQOVyXKySvFqOSPCg0Gtlu0lQPGbU+OCDwaIIIBBBBBBAIIIOuN/tRLG8bFgHBBKkgi/sRyD+dBQ9O9awSuq0yh8MWsEH3DjGaHNObrjiu7A0DL1j0nFuJfdLMhKnKlUktShGt1asADS1jZurGk+jekpIp1klmV1TuGPuKWc3kSDIQq/Sce7IgknWii2bIiqsr9p8vTEj7EkWf58/nQcQbGGONYAiBMSAhA5H93B+q75+98+dVPTvSMMMwlBLY2VBVOGJtmvGyTwL/Gsbv8AZbhZ8XErvkmJAlJYZduLe6fpk7ywv2UI+q716RBtpMFEkzFwQzFQoB45Wq+m/wDP50FZ1j1VDt5BGQXPGdEdgNizfnmhQurBbFe7TsO9eeMNAuHeBcymioIyKgHu4tQbAvu7hWVJ1n0gzyGSCXEs2RWQuRkRiTw47cLtCO8gWR5Gl6fs1hjSJMsUUKMmLGhxyTyT/Ogze+9CQySFg2Ku8jSKURrEtlwpItc2ILE5WBj4qtTDEEUKoAVQAABQAHAAA4Go93u0iXKRgq+LP3+APuT8AcnUSK7sS4MYSS0xe81xq3FChZPbZ8Kb+AHSN13HIKPByKxNl0eru6xBX7G/N15f1wBrnQGjRo0Bo0aNAaqupdaEU0UAjeR5UkdcSgAEZQGyzDm3FVfzq11T9X6EJ54Z8lDQpIihkDr3mMk0SKIMYo38nQB9RRLLuI5Mo/0yRu7tWJEuWONEkm0IogEmqu9dn9SbYKGMoolxVNkDH9drWS4f3EgY2LqxpTqfpSOc7ou7f/UpCjVXb7LOykfey3IP21GvpIKUeOUxyoZyHSNAB79ZdlUSMVIZsjx3ZWdA8PUUPvzQnIGGFZ3cqcMGy5DeDQUn/tdNXUeqNr7aye4cH+g+2/eApclRjbgKCSy2APJ113vp4SSTP7jD39uNvJwDwvuUw8Ubka/IPHA1H1L0wsse3QSMp26MitQNhojCbH3xNj8j50DQ9R7UyiEToZGxIAsg5gsndWPcAa55+NT9P6xDOSIpA5AvgGiLK5KSKdbBGS2NU0foyJXVlkcBH27AGj/9uhRRdfIPJ090XoP6eR3ErMGFYBVVfrd8iqgKX7qLACwBxfOgudGjRoDRo0aCo3nqKGPdQ7TuaWYkdotUpGk728KSqGh5Pmq51JveuRxTGKS0qFps2oJihAYWT5UEE/ABBJ50m/pKD34p0MqNHM85AlkKs7oyGwWIH1eABwMfHGpvUvp2LerGspYYOGtSQSv9yGiLV17SPt+QNBztvUu3YQ5MYnmSNhHIKZfc4RX8hGY2oBPJBAvXXbepYWWQuHjwnbb4sAWd1F0ioWLWOaHNAkgUdL9X9KJPOsxkIpoGxxBr2JDKuJP0ZE01eQB4rXXc+kI3Bt2v9Wd2tgEByhTEji1xJ+Qb0Dh9U7TKNP1CXKiyJVkFHbBWuqAL9oJPkgeSNS/+P7a3HvIPbDlyeFAjNOcj2nA8NROJ4NaqW9FRkAe4wqLbR8KiitvMZ1OKqFGTGiAAAPGp29KAxbiAzyexuBPkgCWDOxdmyIJtSzYjgUecuCAuNh1COYMY2vE4sCCCpoNTKQCpog8jwQfnTWq3ofSBtlcAgl3yNIqi8VX4FnhRyxY/mgALLQGjRo0Bo0aNAaNGjQQbjaI7IzA5RtkpDEckFTdEZCj9JseDVgVDAZlZFYLKpyykHaV5tRhzYIsFgfIHFE07o0CidRSlzPtFmwVZO0s32AP1X8Vd6aDA+Nc6XbYxkEYLRbI0Ktvua8n86BjXBYDzpHcbSBZFmfFXvEMWIBLYqBV0WNADi+SB5Nzrso6rBSA2YBF03+oX4P50GH/qv68fp23RtqIpJHlMZLGwhUBiCAfNEcEir0h/Sf1/ueqruI5REk0eDK6occSaIIzu+DRv5/FHd9f9O7bexezuoVljyyrkEN9wVIYHzyDzZ++oPTHpPadPV12kIjzNsbLMfsMmJND4Hjz8kkhaQbREZ3UHKQgsSxPgUALJxFfAoWSfJJM+jRoDRo1G8yhlUsoZrxBIs0LND5oc8aCTRo0aA0aNGgNGjRoDRo0aA0aNGgNGjRoDRo0aA0aNGgyPQgx3u893L/rn2svc+n2Ivp/sxvP/ADeqNd9v4dltVizUlN0XeRHZg6N+0rD25HIYFu0Lk2IAYfPpWjQZjZ7+c7x0ld0UOixosJKOpgDsxfG0IlyXIsB2has2aXpz7xNttolm3AkbqEqTO0asyw5blh9SYgELGQ1UMgBxQ16Do0GMn3+8TfLEGkeMSxJzEtPE0UjSSMwUUwcAcFQKAxN81fRer9SaFvdd822kcwd9uRhI00isgCJ8RhfKsVJyII7dej6NBVemd1JJBlLnkHkW3UKWCuyhhQAIIFhsVsUaF6tdGjQGjRo0Bpbqc7RwyPGhkdUZlQeWYAkKP5PGmdGg8z2XS+o7Xb7qEBy8ypOssb5FZ3kHvgZIuIN5qpDV3WTYAsZ+n7ljt2lEzjbdRdgbJb2PblVGIBt+5lHyaJ+L1u9GgxHU9nvC2+ERlj9zc7X2nTHL2iIRKVJB8fuebqvFUNJ+11NUm9tp2dod7gHKkK6yqu2AseTFkbNlrJYnivQ9GgwUkG+cqqtuVh/VSFTdP7I2tqGJ76O5BHd3c8cVqvk6tvozAJ5HDSHpasBXDu7LuAwXhMrAo0D/AG+Dr03UEmyjZ1kaNDIopXKgso58GrHk+PudBS+oIX/WbCTEtCjyBgBeMjpjHIeOAB7iZXwZBxySKroPSDBuo/YilEZbcGYzxRWpZyylJFUFsmJoZN2miARxttGgyHrDpW4aVZNoATuY/wBJOT/YhLMstEG8LkGPFmQX4FL7rbbuHdwx7cSrtozt40UWy+0FkWSzdCuwd1twCDrb6NB59HsN3DCEiR40O/3TSBAb9pmnaMgL3UWMZGP4vi9SGHqIljYvOcV2CtwgVizsN0zKLWwgF0SFvjmiN7o0GDP6/wDSbrH9T+swnxvD2795/awv+72arDtr6u6td95BO8MKMJXkO/RoGZCPajQhmLEkuF9sSoGemPuKtAG9bnRoDRo0aA0aNGg//9k="/>
          <p:cNvSpPr>
            <a:spLocks noChangeAspect="1" noChangeArrowheads="1"/>
          </p:cNvSpPr>
          <p:nvPr/>
        </p:nvSpPr>
        <p:spPr bwMode="auto">
          <a:xfrm>
            <a:off x="2289175" y="465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24000" y="7937"/>
            <a:ext cx="9144000" cy="1066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000" u="sng" dirty="0">
                <a:solidFill>
                  <a:prstClr val="white"/>
                </a:solidFill>
              </a:rPr>
              <a:t>Lewis Dot Structure</a:t>
            </a:r>
            <a:endParaRPr lang="en-US" sz="5000" dirty="0">
              <a:solidFill>
                <a:prstClr val="white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488489" y="959983"/>
            <a:ext cx="9144000" cy="792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dirty="0">
                <a:solidFill>
                  <a:prstClr val="white"/>
                </a:solidFill>
              </a:rPr>
              <a:t>How to simply show valence electrons.</a:t>
            </a:r>
            <a:endParaRPr lang="en-US" sz="4500" dirty="0">
              <a:solidFill>
                <a:prstClr val="white"/>
              </a:solidFill>
            </a:endParaRPr>
          </a:p>
        </p:txBody>
      </p:sp>
      <p:pic>
        <p:nvPicPr>
          <p:cNvPr id="10242" name="Picture 2" descr="http://upload.wikimedia.org/wikipedia/commons/thumb/2/26/Lewis_dot_Li.svg/600px-Lewis_dot_Li.svg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6" y="1774340"/>
            <a:ext cx="2206625" cy="220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4" descr="http://upload.wikimedia.org/wikipedia/commons/4/4a/Lewis_dot_C.svg"/>
          <p:cNvSpPr>
            <a:spLocks noChangeAspect="1" noChangeArrowheads="1"/>
          </p:cNvSpPr>
          <p:nvPr/>
        </p:nvSpPr>
        <p:spPr bwMode="auto">
          <a:xfrm>
            <a:off x="2441575" y="6175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AutoShape 6" descr="http://upload.wikimedia.org/wikipedia/commons/4/4a/Lewis_dot_C.svg"/>
          <p:cNvSpPr>
            <a:spLocks noChangeAspect="1" noChangeArrowheads="1"/>
          </p:cNvSpPr>
          <p:nvPr/>
        </p:nvSpPr>
        <p:spPr bwMode="auto">
          <a:xfrm>
            <a:off x="2593975" y="769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AutoShape 8" descr="http://upload.wikimedia.org/wikipedia/commons/4/4a/Lewis_dot_C.svg"/>
          <p:cNvSpPr>
            <a:spLocks noChangeAspect="1" noChangeArrowheads="1"/>
          </p:cNvSpPr>
          <p:nvPr/>
        </p:nvSpPr>
        <p:spPr bwMode="auto">
          <a:xfrm>
            <a:off x="2746375" y="922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AutoShape 11" descr="http://upload.wikimedia.org/wikipedia/commons/4/4a/Lewis_dot_C.svg"/>
          <p:cNvSpPr>
            <a:spLocks noChangeAspect="1" noChangeArrowheads="1"/>
          </p:cNvSpPr>
          <p:nvPr/>
        </p:nvSpPr>
        <p:spPr bwMode="auto">
          <a:xfrm>
            <a:off x="2898775" y="1074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253" name="Picture 13" descr="http://4.bp.blogspot.com/-YHl09N439CQ/T8EJdARDPBI/AAAAAAAAACI/accdVsXZZXM/s1600/600px-Lewis_dot_Cl_svg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1" y="2016660"/>
            <a:ext cx="1721983" cy="1721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9" name="Picture 19" descr="http://library.thinkquest.org/19957/media/bonding/dot_he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4267200"/>
            <a:ext cx="1717521" cy="1747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53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981200" y="304800"/>
            <a:ext cx="8458200" cy="2057400"/>
          </a:xfrm>
        </p:spPr>
        <p:txBody>
          <a:bodyPr/>
          <a:lstStyle/>
          <a:p>
            <a:pPr algn="l" eaLnBrk="1" hangingPunct="1"/>
            <a:r>
              <a:rPr lang="en-US" sz="4800">
                <a:latin typeface="Century Schoolbook" panose="02040604050505020304" pitchFamily="18" charset="0"/>
              </a:rPr>
              <a:t>Periodic Table Study Guide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29200"/>
            <a:ext cx="7772400" cy="1371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800" dirty="0">
              <a:solidFill>
                <a:srgbClr val="0070C0"/>
              </a:solidFill>
              <a:latin typeface="Arial Rounded MT Bold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1400" dirty="0">
                <a:hlinkClick r:id="rId2"/>
              </a:rPr>
              <a:t>www.middleschoolscience.com</a:t>
            </a:r>
            <a:r>
              <a:rPr sz="1400" dirty="0"/>
              <a:t> 2008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438400" y="2362201"/>
            <a:ext cx="7086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 b="1">
                <a:solidFill>
                  <a:prstClr val="black"/>
                </a:solidFill>
              </a:rPr>
              <a:t>How to Draw Lewis Structures</a:t>
            </a:r>
          </a:p>
        </p:txBody>
      </p:sp>
    </p:spTree>
    <p:extLst>
      <p:ext uri="{BB962C8B-B14F-4D97-AF65-F5344CB8AC3E}">
        <p14:creationId xmlns:p14="http://schemas.microsoft.com/office/powerpoint/2010/main" val="291987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Lewis Structures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2895600"/>
          </a:xfrm>
        </p:spPr>
        <p:txBody>
          <a:bodyPr/>
          <a:lstStyle/>
          <a:p>
            <a:pPr marL="514350" indent="-514350" eaLnBrk="1" hangingPunct="1">
              <a:buFont typeface="Calibri" panose="020F0502020204030204" pitchFamily="34" charset="0"/>
              <a:buAutoNum type="arabicParenR"/>
            </a:pPr>
            <a:r>
              <a:rPr lang="en-US" smtClean="0"/>
              <a:t>Find your element on the periodic table.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arenR"/>
            </a:pPr>
            <a:r>
              <a:rPr lang="en-US" smtClean="0"/>
              <a:t>Determine the number of valence electrons.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arenR"/>
            </a:pPr>
            <a:r>
              <a:rPr lang="en-US" smtClean="0"/>
              <a:t>This is how many electrons you will draw.</a:t>
            </a:r>
          </a:p>
        </p:txBody>
      </p:sp>
      <p:pic>
        <p:nvPicPr>
          <p:cNvPr id="4100" name="Picture 6" descr="C:\Documents and Settings\Liz\Local Settings\Temporary Internet Files\Content.IE5\R6SYMLJJ\MCj0226426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733801"/>
            <a:ext cx="3581400" cy="255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035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Lewis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9800" y="1905000"/>
            <a:ext cx="4343400" cy="35052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Find out which group (column) your element is in.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This will tell you the number of valence electrons your element has.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You will only draw the valence electrons.</a:t>
            </a:r>
          </a:p>
        </p:txBody>
      </p:sp>
      <p:sp>
        <p:nvSpPr>
          <p:cNvPr id="5124" name="TextBox 10"/>
          <p:cNvSpPr txBox="1">
            <a:spLocks noChangeArrowheads="1"/>
          </p:cNvSpPr>
          <p:nvPr/>
        </p:nvSpPr>
        <p:spPr bwMode="auto">
          <a:xfrm>
            <a:off x="4724400" y="6248400"/>
            <a:ext cx="2743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Verdana" panose="020B0604030504040204" pitchFamily="34" charset="0"/>
                <a:hlinkClick r:id="rId2"/>
              </a:rPr>
              <a:t>www.chem4kids.com</a:t>
            </a:r>
            <a:r>
              <a:rPr lang="en-US">
                <a:solidFill>
                  <a:prstClr val="black"/>
                </a:solidFill>
                <a:latin typeface="Verdana" panose="020B0604030504040204" pitchFamily="34" charset="0"/>
              </a:rPr>
              <a:t> </a:t>
            </a:r>
          </a:p>
        </p:txBody>
      </p:sp>
      <p:pic>
        <p:nvPicPr>
          <p:cNvPr id="6" name="Picture 2" descr="Periodic Table showing Grou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1905000"/>
            <a:ext cx="43942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608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>
            <a:lumMod val="60000"/>
            <a:lumOff val="40000"/>
          </a:schemeClr>
        </a:solidFill>
        <a:ln w="25400">
          <a:solidFill>
            <a:schemeClr val="accent3">
              <a:lumMod val="75000"/>
            </a:schemeClr>
          </a:solidFill>
          <a:miter lim="800000"/>
          <a:headEnd/>
          <a:tailEnd/>
        </a:ln>
      </a:spPr>
      <a:bodyPr wrap="none" anchor="ctr"/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>
            <a:lumMod val="60000"/>
            <a:lumOff val="40000"/>
          </a:schemeClr>
        </a:solidFill>
        <a:ln w="25400">
          <a:solidFill>
            <a:schemeClr val="accent3">
              <a:lumMod val="75000"/>
            </a:schemeClr>
          </a:solidFill>
          <a:miter lim="800000"/>
          <a:headEnd/>
          <a:tailEnd/>
        </a:ln>
      </a:spPr>
      <a:bodyPr wrap="none" anchor="ctr"/>
      <a:lstStyle>
        <a:defPPr>
          <a:defRPr/>
        </a:defPPr>
      </a:lstStyle>
    </a:spDef>
  </a:objectDefaults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>
            <a:lumMod val="60000"/>
            <a:lumOff val="40000"/>
          </a:schemeClr>
        </a:solidFill>
        <a:ln w="25400">
          <a:solidFill>
            <a:schemeClr val="accent3">
              <a:lumMod val="75000"/>
            </a:schemeClr>
          </a:solidFill>
          <a:miter lim="800000"/>
          <a:headEnd/>
          <a:tailEnd/>
        </a:ln>
      </a:spPr>
      <a:bodyPr wrap="none" anchor="ctr"/>
      <a:lstStyle>
        <a:defPPr>
          <a:defRPr/>
        </a:defPPr>
      </a:lstStyle>
    </a:spDef>
  </a:objectDefaults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702</Words>
  <Application>Microsoft Office PowerPoint</Application>
  <PresentationFormat>Widescreen</PresentationFormat>
  <Paragraphs>182</Paragraphs>
  <Slides>28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1" baseType="lpstr">
      <vt:lpstr>Arial</vt:lpstr>
      <vt:lpstr>Arial Rounded MT Bold</vt:lpstr>
      <vt:lpstr>Calibri</vt:lpstr>
      <vt:lpstr>Century Schoolbook</vt:lpstr>
      <vt:lpstr>Verdana</vt:lpstr>
      <vt:lpstr>1_Office Theme</vt:lpstr>
      <vt:lpstr>Office Theme</vt:lpstr>
      <vt:lpstr>2_Office Theme</vt:lpstr>
      <vt:lpstr>3_Office Theme</vt:lpstr>
      <vt:lpstr>4_Office Theme</vt:lpstr>
      <vt:lpstr>5_Office Theme</vt:lpstr>
      <vt:lpstr>6_Office Theme</vt:lpstr>
      <vt:lpstr>Acrobat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Periodic Table Study Guide</vt:lpstr>
      <vt:lpstr>Lewis Structures</vt:lpstr>
      <vt:lpstr>Lewis Structures</vt:lpstr>
      <vt:lpstr>Groups - Review</vt:lpstr>
      <vt:lpstr>Lewis Structures</vt:lpstr>
      <vt:lpstr>Lewis Structures</vt:lpstr>
      <vt:lpstr>Lewis Structures</vt:lpstr>
      <vt:lpstr>Lewis Structures</vt:lpstr>
      <vt:lpstr>Lewis Structures</vt:lpstr>
      <vt:lpstr>Lewis Structures</vt:lpstr>
      <vt:lpstr>Lewis Structures</vt:lpstr>
      <vt:lpstr>Lewis Structures</vt:lpstr>
      <vt:lpstr>Lewis Structures</vt:lpstr>
      <vt:lpstr>End of Study Guide.</vt:lpstr>
      <vt:lpstr>PowerPoint Presentation</vt:lpstr>
      <vt:lpstr>Practice Quizzes google: Chem4kids quizzes.  </vt:lpstr>
      <vt:lpstr>WARM UP Dec. 7th</vt:lpstr>
      <vt:lpstr>PowerPoint Presentation</vt:lpstr>
      <vt:lpstr>What’s the ‘air’ made of?</vt:lpstr>
      <vt:lpstr>What’s the ‘air’ in the ocean made of?</vt:lpstr>
      <vt:lpstr>What’s the Earth made of?</vt:lpstr>
      <vt:lpstr>What’s your body made of?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Greenberg, Mitchell</dc:creator>
  <cp:lastModifiedBy>Greenberg, Mitchell</cp:lastModifiedBy>
  <cp:revision>14</cp:revision>
  <cp:lastPrinted>2015-11-24T15:59:31Z</cp:lastPrinted>
  <dcterms:created xsi:type="dcterms:W3CDTF">2015-11-24T15:26:43Z</dcterms:created>
  <dcterms:modified xsi:type="dcterms:W3CDTF">2015-12-07T20:12:39Z</dcterms:modified>
</cp:coreProperties>
</file>