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5.xml" ContentType="application/vnd.openxmlformats-officedocument.presentationml.notesSlide+xml"/>
  <Override PartName="/ppt/ink/ink52.xml" ContentType="application/inkml+xml"/>
  <Override PartName="/ppt/ink/ink53.xml" ContentType="application/inkml+xml"/>
  <Override PartName="/ppt/notesSlides/notesSlide6.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notesSlides/notesSlide7.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notesSlides/notesSlide8.xml" ContentType="application/vnd.openxmlformats-officedocument.presentationml.notesSlide+xml"/>
  <Override PartName="/ppt/ink/ink60.xml" ContentType="application/inkml+xml"/>
  <Override PartName="/ppt/ink/ink61.xml" ContentType="application/inkml+xml"/>
  <Override PartName="/ppt/ink/ink62.xml" ContentType="application/inkml+xml"/>
  <Override PartName="/ppt/notesSlides/notesSlide9.xml" ContentType="application/vnd.openxmlformats-officedocument.presentationml.notesSlide+xml"/>
  <Override PartName="/ppt/ink/ink63.xml" ContentType="application/inkml+xml"/>
  <Override PartName="/ppt/ink/ink64.xml" ContentType="application/inkml+xml"/>
  <Override PartName="/ppt/ink/ink65.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66.xml" ContentType="application/inkml+xml"/>
  <Override PartName="/ppt/ink/ink67.xml" ContentType="application/inkml+xml"/>
  <Override PartName="/ppt/ink/ink68.xml" ContentType="application/inkml+xml"/>
  <Override PartName="/ppt/ink/ink69.xml" ContentType="application/inkml+xml"/>
  <Override PartName="/ppt/notesSlides/notesSlide16.xml" ContentType="application/vnd.openxmlformats-officedocument.presentationml.notesSlide+xml"/>
  <Override PartName="/ppt/ink/ink70.xml" ContentType="application/inkml+xml"/>
  <Override PartName="/ppt/ink/ink71.xml" ContentType="application/inkml+xml"/>
  <Override PartName="/ppt/ink/ink72.xml" ContentType="application/inkml+xml"/>
  <Override PartName="/ppt/notesSlides/notesSlide17.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notesSlides/notesSlide18.xml" ContentType="application/vnd.openxmlformats-officedocument.presentationml.notesSlide+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23.xml" ContentType="application/inkml+xml"/>
  <Override PartName="/ppt/ink/ink124.xml" ContentType="application/inkml+xml"/>
  <Override PartName="/ppt/ink/ink125.xml" ContentType="application/inkml+xml"/>
  <Override PartName="/ppt/notesSlides/notesSlide24.xml" ContentType="application/vnd.openxmlformats-officedocument.presentationml.notesSlide+xml"/>
  <Override PartName="/ppt/ink/ink126.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notesSlides/notesSlide27.xml" ContentType="application/vnd.openxmlformats-officedocument.presentationml.notesSlide+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notesSlides/notesSlide32.xml" ContentType="application/vnd.openxmlformats-officedocument.presentationml.notesSlide+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303" r:id="rId2"/>
    <p:sldId id="318" r:id="rId3"/>
    <p:sldId id="314" r:id="rId4"/>
    <p:sldId id="304" r:id="rId5"/>
    <p:sldId id="312" r:id="rId6"/>
    <p:sldId id="313" r:id="rId7"/>
    <p:sldId id="319" r:id="rId8"/>
    <p:sldId id="315" r:id="rId9"/>
    <p:sldId id="308" r:id="rId10"/>
    <p:sldId id="311" r:id="rId11"/>
    <p:sldId id="256" r:id="rId12"/>
    <p:sldId id="257" r:id="rId13"/>
    <p:sldId id="258" r:id="rId14"/>
    <p:sldId id="259" r:id="rId15"/>
    <p:sldId id="261" r:id="rId16"/>
    <p:sldId id="263" r:id="rId17"/>
    <p:sldId id="265" r:id="rId18"/>
    <p:sldId id="267" r:id="rId19"/>
    <p:sldId id="268" r:id="rId20"/>
    <p:sldId id="269" r:id="rId21"/>
    <p:sldId id="270" r:id="rId22"/>
    <p:sldId id="271" r:id="rId23"/>
    <p:sldId id="272" r:id="rId24"/>
    <p:sldId id="273" r:id="rId25"/>
    <p:sldId id="274" r:id="rId26"/>
    <p:sldId id="276" r:id="rId27"/>
    <p:sldId id="305" r:id="rId28"/>
    <p:sldId id="306" r:id="rId29"/>
    <p:sldId id="320" r:id="rId30"/>
    <p:sldId id="321" r:id="rId31"/>
    <p:sldId id="309" r:id="rId32"/>
    <p:sldId id="310" r:id="rId33"/>
    <p:sldId id="307" r:id="rId34"/>
    <p:sldId id="277" r:id="rId35"/>
    <p:sldId id="322" r:id="rId36"/>
    <p:sldId id="278" r:id="rId37"/>
    <p:sldId id="279" r:id="rId38"/>
    <p:sldId id="281" r:id="rId39"/>
    <p:sldId id="282" r:id="rId40"/>
    <p:sldId id="283" r:id="rId41"/>
    <p:sldId id="286" r:id="rId42"/>
    <p:sldId id="287" r:id="rId43"/>
    <p:sldId id="288" r:id="rId44"/>
    <p:sldId id="290" r:id="rId45"/>
    <p:sldId id="289" r:id="rId46"/>
    <p:sldId id="292" r:id="rId47"/>
    <p:sldId id="291" r:id="rId48"/>
    <p:sldId id="323" r:id="rId49"/>
    <p:sldId id="284" r:id="rId50"/>
    <p:sldId id="285" r:id="rId51"/>
    <p:sldId id="293" r:id="rId52"/>
    <p:sldId id="324" r:id="rId53"/>
    <p:sldId id="317" r:id="rId54"/>
    <p:sldId id="294" r:id="rId55"/>
    <p:sldId id="325" r:id="rId56"/>
    <p:sldId id="280" r:id="rId57"/>
    <p:sldId id="296" r:id="rId58"/>
    <p:sldId id="295" r:id="rId59"/>
    <p:sldId id="298" r:id="rId60"/>
    <p:sldId id="299" r:id="rId61"/>
    <p:sldId id="300" r:id="rId62"/>
    <p:sldId id="301" r:id="rId63"/>
    <p:sldId id="302" r:id="rId64"/>
    <p:sldId id="316" r:id="rId65"/>
    <p:sldId id="266"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61" autoAdjust="0"/>
    <p:restoredTop sz="94660"/>
  </p:normalViewPr>
  <p:slideViewPr>
    <p:cSldViewPr>
      <p:cViewPr varScale="1">
        <p:scale>
          <a:sx n="70" d="100"/>
          <a:sy n="70" d="100"/>
        </p:scale>
        <p:origin x="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82EC0514-B806-4B03-AEB9-5D3AB37D7EE7}" type="datetimeFigureOut">
              <a:rPr lang="en-US" smtClean="0"/>
              <a:pPr/>
              <a:t>2/16/2016</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C29AAF62-4987-4D12-8A05-503A8F76BABA}" type="slidenum">
              <a:rPr lang="en-US" smtClean="0"/>
              <a:pPr/>
              <a:t>‹#›</a:t>
            </a:fld>
            <a:endParaRPr lang="en-US"/>
          </a:p>
        </p:txBody>
      </p:sp>
    </p:spTree>
    <p:extLst>
      <p:ext uri="{BB962C8B-B14F-4D97-AF65-F5344CB8AC3E}">
        <p14:creationId xmlns:p14="http://schemas.microsoft.com/office/powerpoint/2010/main" val="331602769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51.09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37.52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199 0,'0'74,"0"-50,0 50,0-24,-25 24,25 0,25 24,-25-24,0 0,25 0,0 0,-1-49,26 24,0-24,-1 0,1-25,0 0,0-25</inkml:trace>
  <inkml:trace contextRef="#ctx0" brushRef="#br0" timeOffset="312">0 518,'25'0,"25"-25,24 25,1-25,24 1,25 24</inkml:trace>
  <inkml:trace contextRef="#ctx0" brushRef="#br0" timeOffset="422">845 419,'74'49,"-74"1,0-1,0 25,-24 0,24-25,-25 1,25-26,25 1,-25 0,49-25,-24 0,25-25,-1 0,1 1,-25-1,0-24,0 24,-25-49,-25 25,0-1,0 1,-25 0,1 49,24-25,-25 25,25 0</inkml:trace>
</inkml:ink>
</file>

<file path=ppt/ink/ink10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8:40.03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0 139,'80'-19,"-1"19,1-20,-1 1,0 19,21-19,-21 19,20-20,1 20,-1-19,20 19,0 0,0-20,0 20,1 0,19 0,-1 20,21-20,-20 0,20 0,0 19,-20-19,20 0,0 0,-1 0,-19 20,40-20,-20 19,0-19,-1 19,1 1,20-20,-20 19,0 0,19-19,-19 20,0-1,-20-19,20 20,-20-20,0 0,0 19,-20 0,0-19,-20 20,20-1,-39 20,-1-20,1-19,-21 20</inkml:trace>
</inkml:ink>
</file>

<file path=ppt/ink/ink10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8:41.22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73,'80'-20,"-1"20,40 0,-20 0,20 0,20-20,0 20,0-20,40 0,-20 20,39 0,1 20,-1-20,0 20,21 0,-1 0,20 20,0 0,1 0,-1 0,0-1,20 1,-20 0,0 0,1 0,-21 20,-20-20</inkml:trace>
</inkml:ink>
</file>

<file path=ppt/ink/ink10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26.56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3624 25,'0'75,"0"-26,0 26,-25-1,25 1,0-1,-25 26,25-26,-25 1,25-1,-24 1,-1-26,0-24,0 0,0 0,1-25,-1-25,-25 0,25-25,-24-24,-1 24,0-24,-24-1,-1-24,1 25,0-1,-1 1,1 24,-1 0,1 1,-1-1,1 25,-1 25,1 0,24 0,1 25,-1 0,0 0,26 24,-1 1,-25 24,25-24,0 25,25-1,-24 1,-1-1,0 0,0-24,0-25,1 25,-26-50,25 24,-25-48,1-1,-1 0,1-25,-1 1,0-26,-24 1,-1-1,1 1,-1 24,1-24,-1-1,1 25,0 1,-1 24,1-25,-1 50,26-25,-26 50,25-25,1 50,-1-25,1 49,24-24,-25 24,25 1,0 24,-24-24,24 24,-25-25</inkml:trace>
</inkml:ink>
</file>

<file path=ppt/ink/ink10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28.62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0 666,'25'49,"0"-24,-25 24,49-24,-24-25,0 25,25-25,-26 0,26-25,0 0,24-24,-24 0,-1-1,26 1,-26 0,-24-25,25 24,-25 1,-1 0,26-1,-25 26,0-1,-1 0,26 25,-25 0,24 0,-24 25,25 0,-1 24,1 0,-25 1,24 24,1-25,0 25,-26 0,26-25,0 1,-1-26,-24 1,25-25,-26 0,26-25,0-24,-25 0,24-1,1-24,-1 0,1 0,-25 0,24 0,1 25,-25 0,24-25,1 49,0-24,-1 24,1 25,-1 0,-24 0,25 25,-1 0,1 24,0 0,-26 0,26 1,0 24,-25 0,24-25,1 25,-1-25,1 1,0-1,-1-24,1-25,-25 0,24-25,1 0,-1-24,1 0,0-25,-1 0,1 24,-25-24,24 25,1 0,-25-1,24 26,1-1,-25 25,24 25,1-1,0 26,24-1,0 25,-24 0,24 25,1-25,-1 24,1 1</inkml:trace>
</inkml:ink>
</file>

<file path=ppt/ink/ink10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07.11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22 0,'0'25,"-22"0,22 1,0-1,0 26,0 0,0 0,0 25,0-25,0 25,0 0,0 0,0-25,22 25,-22 0,0-25,0 0,0 0,0 0,0-26,0 0,0 1,0-52</inkml:trace>
</inkml:ink>
</file>

<file path=ppt/ink/ink10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07.55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0 205,'0'-49,"0"24,25 1,-25 0,48 24,-23-25,-1 1,25-1,0 25,0 0,0 0,0 0,0 0,0 25,0-1,0 25,-25-25,1 25,-1 0,-24 0,0 0,0-25,-24 25,-25 0,0-25,24 1,-48-1,24 0,-24 1,24-1,0-24,0 25,24-25,1 0</inkml:trace>
</inkml:ink>
</file>

<file path=ppt/ink/ink10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08.05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199 50,'-25'0,"0"24,25 1,-50 0,26-1,-1 1,25 0,0-1,25-24,-1 0,26 0,-25-24,0-1,-1 25,1-25,0 1,0-1,-1 0,-24 1,25-1,-25 0,25 50,-25 0,25-1,-25 1,24 24,1-24,0 24,0 1,-1-1,1 1,25-1,-25 0,-1 25,-24-24,25-1,-25 0,0 1,-25-1,1 1,-1-1,0-24,0 24,-24-24,-1-1,1 1,-1-25,1 0,-1 0,1-25,-1 1,0-1,1 0,-1 1</inkml:trace>
</inkml:ink>
</file>

<file path=ppt/ink/ink10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09.23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 25,'0'-25,"0"25</inkml:trace>
</inkml:ink>
</file>

<file path=ppt/ink/ink10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09.5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176 0,'0'25,"0"0,0 24,-25 1,25-1,-25 1,1 0,-1-1,1 1,-1-1,25-24,-24 24,24-24,0 0,0 0,24 0,1-1,-1-24,1 25,24-25,0 0,0-25,0 25,0 0,0 0,1-24,-1 24,-25 0,1 0,-1-25,-24 25</inkml:trace>
</inkml:ink>
</file>

<file path=ppt/ink/ink10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10.05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100 0,'0'25,"0"-1,0 26,-25 0,25-1,0 26,0-1,-25 25,25-24,0-1,-25 0,25 1,-25-1,25-24,0 0,0-26,0 1,0 0,0 0,0-25</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38.45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142 124,'-50'49,"25"1,0-1,1 0,24-24,-25 25,50-26,-1 1,1-25,0 0,0 0,25-25,-1 25,1-24,0-26,-26 25,26 1,-50-26,25 26,-25-1,0 50,0-1,0 1,25 24,0 26,-1-26,26 25,-25 0,25 0,-26 1,26-1,-25-25,-25 1,0-1,0-24,-25-1,0 1,-24 0,-1-25,0 0,-24 0,24 0,-24-25,24 0,25 1</inkml:trace>
  <inkml:trace contextRef="#ctx0" brushRef="#br0" timeOffset="593">911 297,'25'99,"0"-50,-25 0,0-24,0 0,0-50,-25 0,0 1,25-26,0 1,0-25,0 24,0 1,25-1,25 1,0 24,-1 1,1 24,24-25</inkml:trace>
  <inkml:trace contextRef="#ctx0" brushRef="#br0" timeOffset="858">1582 124,'0'74,"-25"0,0-25,0 1,25-1,0-24,0 0,25-1,25-24,-25 0,24-24,1 24,0-50,-26 26,1-26,-25 1,0-25,0-1,-25 26,1 24,-26 1,0 24,26 0,-26 0,0 24,25-24</inkml:trace>
  <inkml:trace contextRef="#ctx0" brushRef="#br0" timeOffset="1218">1979 223,'25'98,"-25"-48,25-25,-25 24,25-49,-1 0,26 0,-25 0,0-25,-25 1,25-1,-1 0,1 0,0 25,0 25,-25 0,25 0,-25 24,25-24,-1 24,1-24,25-25,0 25,-1-25,1-25,24 0,-24 0,24 1,-24-26,25 1,-26-25,-24 24,25-24,-25 25,-25 24,0-24,-25 24,0 0,-25 25</inkml:trace>
  <inkml:trace contextRef="#ctx0" brushRef="#br0" timeOffset="1967">365 371,'0'-25,"0"0,0-24,25 24,-25 1,0-26,-25 25,0 1,-24 24,-1 24,-24-24,24 25,0 25</inkml:trace>
</inkml:ink>
</file>

<file path=ppt/ink/ink1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10.48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74,'25'25,"24"0,-24-25,-1 0,26-25,-26 25,26-25,-26 25,25-25,-24 1,0 24,-1-25,1 25,0 0,-25 25,0-1,0 1,0 25,-25-1,25 1,-25 24,25 0,0 1,-24-1,24 25,-25-24,25-1,0 0,-25 1,25-26,0 1,0-1,0-24,25 0,-25-25</inkml:trace>
</inkml:ink>
</file>

<file path=ppt/ink/ink1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11.00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0 100,'50'0,"-1"0,1 0,25-25,-1 25,1-25,0 0,-1 25,-24-25</inkml:trace>
</inkml:ink>
</file>

<file path=ppt/ink/ink1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11.31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548 102,'0'-49,"0"24,-25 0,1 25,-26 0,25 25,-24 0,0-1,-1 1,1 25,-1 24,1-24,24-1,0 1,1-1,24 1,0-1,24-24,1 0,0 0,24-25,1 24,-1-24,1 0,-1-24,-24 24,24 0,-24-25,0 25,-1 0,-48-25,-26 50,25-25,-24 25,0 24,-1-24,1 24,-1 26,1-26,-1 25,1 1,24-1,25-24,0-1,25 1,24-1,1-49,-1 25,25-25,1 0,-1-25,0 0,0 1,-24-26,-1 25</inkml:trace>
</inkml:ink>
</file>

<file path=ppt/ink/ink1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55:12.36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1519 222,'-100'0,"1"0,24 24,-24 1,0 0,-1 49,-24-24,0 24,25 1,-25 24,24 0,26 25,-26-25,51 0,-1 0,0-25,50 1,0-1,25-24,25-26,0 1,24 0,-24 0,24-25,1-25,-26 25,26-25,-25 25,-26-25,1 25,-50 25,1 25,-26-1,0 1,-24 49,-1-25,1 50,-1-25,1 25,24 0,0 25,1-25,49 25,-25-26,50 1,0-25,-1 1,51-26,-1-25,1 1,24-50,-24 25,24-50,0 25,1-50,-1 26,0-26,1 1,-26-1,-24 0,24-24,-49 25,25 24,-25 0,-25 50,0 24,-25 1,25 24,-25 1,25 24,25-25,-25 50,25-50,0 25,49 1,-24-26,49 0,-24-24,49-1,-25 1,50-50,-25 25,1-25,-1-25,0 0,25 0,-25-24,0-1,-24-24,-1 24,0-24,-24 24,-1 26,-24-26,0 50,-25-25,-1 25,1 0,0 50,-25-25,25 49,0-24,0-1,-1 25,26-24,25 0,-26-1,51 1,-26-26,25 1,1-25,24-25,-25 1,1-1,24-25,-25 1,0-26,1-24,-26 0,1 0,-1-25,-24 0,0 0,-26-24,1 49,-25-25,0 25,-25 24,-24-24,-1 49,0 1,1-1,-1 26,0-1,26 25,-1 0,50-25,-1 0,26 25,25-25,-1-24,1-1,-1 26,1-51,-1 26,-24-26,0-24,-26 25,1-372,-74 371,-1 1,-25 0,1-1,-50 26,-1-1,1 1,0 24,-25 25,25 0,0 25,24 0,1 24,0-24,49 24,0-49,50 25,25-50,0 1,25-1,-25-25,24-24,-24 24,0-49,-25 0,0 0,-25 0,-25 0,-24 49,-1 1,-49 24,0 0,-50 50,0-25,25 49,-49 1,24 0,25 49,0-25,0 25,49-24,51-1,-1-49,25-1,50-48,0-1,25-25,-1 1,-24-26,25 1,-50-25,25 0,-50 0,0 24,-25 1,-24 24,-1 26,-24 24,-25 24,-25 26,-25 24,0 50,25 0,-25 25,50 0</inkml:trace>
</inkml:ink>
</file>

<file path=ppt/ink/ink11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20:48:02.51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60 382,'-20'40,"20"0,0 0,-19 0,19 1,0-1,0 0,-20 0,20 0,0 0,0-20,0 20,20-80,-20 20,0-20,0-20,19 0,-19-1,20 21,0-20,-20 0,19 0,1-1,0 1,-1 20,1-20,0 20,-1 0,1 19,20 1,-21 20,1 20,0 21,-20-1,19 0,-19 20,20 0,-20 1,20-1,-1 20,-19-20,0 1,20 19,0-20,-20-20,19 20,-19-19,0-21,20-40</inkml:trace>
  <inkml:trace contextRef="#ctx0" brushRef="#br0" timeOffset="710">60 522,'59'0,"-20"-20,20 20,1-20,18 20,-19-20</inkml:trace>
</inkml:ink>
</file>

<file path=ppt/ink/ink11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20:48:13.19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496 0,'-60'0,"21"20,-21-20,21 19,-21 1,1 0,19 0,0 0,1 0,-1 0,20 0,20-1,40 21,-1-40,21 20,-1 0,1 0,-1 0,1-1,-1 1,-19 0,0 0,0 0,-40 20,0-20,-20-1,-20 1,-20 0,21-20,-21 20,1-20,19 0,0 0,1 0,-1 0,20-20</inkml:trace>
  <inkml:trace contextRef="#ctx0" brushRef="#br0" timeOffset="530">575 238,'20'80,"0"-61,0 21,20-20,-21 0,21 0,0 0,-1 0,-19-20</inkml:trace>
  <inkml:trace contextRef="#ctx0" brushRef="#br0" timeOffset="760">932 218,'0'80,"-19"-21,19 1,0 19,0 1,-20-21,20 21,0-40,0-1,-20 1,20-20,0-20</inkml:trace>
  <inkml:trace contextRef="#ctx0" brushRef="#br0" timeOffset="1100">1170 278,'20'99,"-20"-39,20-1,-20-19,0-20,20 20,-20-20,-20-60,20 20,-20-40,20 1,-20-1,20 20,20-19,-20 19,20 0,0 21,0-1,19 0,-19 0,20 20,0-20</inkml:trace>
  <inkml:trace contextRef="#ctx0" brushRef="#br0" timeOffset="1470">1627 258,'-40'99,"20"-59,20 0,0-20,20 19,0-19,19 0,1-20,0 0,0 0,-1-20,1 0,-20-19,0-1,19-20,-39 21,20-1</inkml:trace>
  <inkml:trace contextRef="#ctx0" brushRef="#br0" timeOffset="1650">1944 218,'0'40,"0"0,0-1,20 21,-20 0,20-1,0 1,-1-20,1-1,-20 1,20-20,0-20</inkml:trace>
  <inkml:trace contextRef="#ctx0" brushRef="#br0" timeOffset="1910">2261 814,'20'60,"20"-40,-20-20,0-20,-20-20,0 0,0-19,-20-1,20-19,-20-21,20 21,0 19,0 1,0-1,20 20,-20 21,20-21,-1 20,21 20,-20 0,20 20,-1 20,-19-1,0 1,0 0,-20-20,0-1,-20 1,0 0,0 0,-19-20,-1-20</inkml:trace>
</inkml:ink>
</file>

<file path=ppt/ink/ink11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20:48:27.99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inkml:trace>
</inkml:ink>
</file>

<file path=ppt/ink/ink11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20:48:03.99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98 279,'0'40,"20"-20,-20 20,0 0,0 0,0 19,0 1,0 20,0-20,-20 19,20-19,0-20,0 0,0 0,0-40</inkml:trace>
  <inkml:trace contextRef="#ctx0" brushRef="#br0" timeOffset="330">0 60,'79'-40,"-40"20,20 20,-20 0,0 0,0 0,0 20,-19 0,0 0,-1 0,-19 20,0 0,-19-20,-21 20,21-1,-20 1,-1 0,1 0,20-20,-1 0,40-20,19 20,-20-20,21 0,-1 0,0 20,0 0,0-1,-19 21,0 0,-20 20,0-20,-20 0,0 19,1 1,-20-20,-1 20,-18-40,18 20,-18-21,18 1,1-20,20 0,-21-20</inkml:trace>
</inkml:ink>
</file>

<file path=ppt/ink/ink11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20:48:25.68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39 104,'0'19,"0"21,0-1,20 20,-20 1,20-1,-20 20,0 20,20-20,-20-20,0 0,20-20,-20-39</inkml:trace>
  <inkml:trace contextRef="#ctx0" brushRef="#br0" timeOffset="299">0 64,'59'-39,"-19"19,19 20,1 0,-1 20,20-1,-39 21,0-1,-21 1,1 19,-40-20,1 1,-21-1,-19-19,-1 20,1-21,-1-19,1 0,39 0,20-19,20-1,39 0,1 40,-1-20,1 20,-1 39,0-20,-19 21,0-1,-21 0,1 0,0-19,0-1,-20-19,0-20</inkml:trace>
  <inkml:trace contextRef="#ctx0" brushRef="#br0" timeOffset="799">673 656,'0'59,"20"-39,0 0,0-20,19 0,-19-20,20 0,-1-19,-19 0,0 19,0-20,-20 21,20 78,-20-20,0 1,0-1,0 20,20-39,-20 0,19 0,1-40,0-20</inkml:trace>
  <inkml:trace contextRef="#ctx0" brushRef="#br0" timeOffset="1189">1109 281,'0'79,"0"20,0-20,0-20,0-39,0 19,20-58,0-21,-20 1,20 19,0 0,-1 20,21 0,-20 20,0 19,-1 1,-19-1,0 20,0-19,0-1,-19-19,-1 0,0 0,0-1,-19-19,19-19,0-1,0-20,20 21</inkml:trace>
  <inkml:trace contextRef="#ctx0" brushRef="#br0" timeOffset="1639">1466 242,'-20'79,"20"19,-20-19,20 0,-20-19,20-21,0 0,0-19,0-40,0-19,0 0,20-21,0 21,0-1,0 21,19-1,-19 0,20 40,-20 0,19-1,-19 21,0 19,-20 0,20 0,-40 1,20-21,-20-19,0 19,-19-39,19 0,0 0,-20-19,21-1,-1-20</inkml:trace>
  <inkml:trace contextRef="#ctx0" brushRef="#br0" timeOffset="2139">1763 715,'0'60,"0"-21,0-19,0-40,0-39</inkml:trace>
  <inkml:trace contextRef="#ctx0" brushRef="#br0" timeOffset="2449">1902 735,'0'-20,"0"-19,0-20,20 0,-20-1,39 1,-19 39,0 1,0-1,0 20,-1 0,21 39,-20 1,-20 19,20-19,-20 19,0 0,0-20,0-19,0 0,0-20</inkml:trace>
  <inkml:trace contextRef="#ctx0" brushRef="#br0" timeOffset="2849">2496 479,'-20'39,"-19"-19,19 0,0-1,0 21,1-20,-1 19,20-19,20-1,-1 1,1 0,20-20,-20 0,19 0,-19-20,20-19,-21 19,1-19,-20 19,20-20,-20 21,-20 38,0 1,20 20,0-1,20 20,-20 0,20 1,0-1,-20 0,0-19,0-1,-20 0,0-19</inkml:trace>
</inkml:ink>
</file>

<file path=ppt/ink/ink11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20:48:29.45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223 297,'-40'20,"1"20,-1-20,1 39,-1-19,21-1,19 21,0-20,19-1,1-19,20 0,-1-20,1-20,-1 0,-19 0,20-39,-21 19,1-39,0 19,-20-19,0 40,0-1,-20 80,0-1,40 1,-20 19,0 1,20-21,19 21,-19-40,20 19,-1-19,-19-20,20 0,-21 0,1-39,20 19,-21-40,1-19,0 0,-20-20,0-1,0 41,-20-1,20 21,-20 19,1 20,-21 20,20 0,1 39,-1 1,20 19,0 20,0-20,20 1,-1-21,-19-19,40-1,-20-19,-1 0</inkml:trace>
  <inkml:trace contextRef="#ctx0" brushRef="#br0" timeOffset="830">915 357,'-20'39,"1"1,-1 0,20 19,-20 1,0-1,20 1,20-21,0-19,0 0,19-20,1 0,-1-20</inkml:trace>
  <inkml:trace contextRef="#ctx0" brushRef="#br0" timeOffset="1060">1113 575,'-20'40,"0"19,20-19,20-20,0-1,0 1,19-20,-19-20,19 1,-19-1,0 0,0 0,-20-20,0 21,-20-21,0 40,0-20,-19 20,19-20,0 20</inkml:trace>
  <inkml:trace contextRef="#ctx0" brushRef="#br0" timeOffset="1400">1409 396,'-19'80,"19"-21,0 1,0-1,0-19,0 0,0-1,0-19,0-40,19-19,-19-1,20 0,-20 1,20-1,0 0,19 20,-19 20,0 0,19 40,-39 0,0-1,20 21,-20-20,0-1,0-19,20 0</inkml:trace>
  <inkml:trace contextRef="#ctx0" brushRef="#br0" timeOffset="1890">1884 813,'39'0,"1"0,0 0,-1-40,-19 20,0-19,-20 19,-20-20,0 1,0-1,-19 20,19 20,-20-20,21 20,-1-20</inkml:trace>
  <inkml:trace contextRef="#ctx0" brushRef="#br0" timeOffset="2170">2260 258,'19'59,"1"1,-20-1,20 40,0-19,0 19,19 0,-19-20,19-19,1-1,-20-39</inkml:trace>
  <inkml:trace contextRef="#ctx0" brushRef="#br0" timeOffset="14790">1864 436,'-39'0,"19"0,0 20,-19 0,-1 0,20-1,0 1,1 20,19-20,0 19,19 1,1-20,20 0,-1 19,21-19,-21 0,20-20,-19 20</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41.69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174 200,'25'0,"0"0,-1 0,1 25,-25 0,0 0,0 0,-25 0,1 26,-26-51,0 25,26 0,-26-25,25 0,0-25,25 0,25-26,0 1,25 0,-1 25,1 25,-1 0,-24 0,0 25,0-25,-25 25,0 0,-25 0,0 0,0-25,1 26,24-52</inkml:trace>
  <inkml:trace contextRef="#ctx0" brushRef="#br0" timeOffset="3794">745 175,'24'25,"1"-25,0 25,0 25,-25 0,25 26,0-1,-1 0,1 0,0 0,-25 25,25-24,0-1,-1-25,-24 0,25 0,-25-25,-25-25,1-25,-1-25,0 0,-25-25,26 0,-26-1,50-24,-25 25,25 0,0 0,50 0,-25-1,24 26,26-25,-1 25,0 0,1 25,-26 0,26 0,-25 25,-1 0</inkml:trace>
  <inkml:trace contextRef="#ctx0" brushRef="#br0" timeOffset="4294">1539 651,'49'0,"1"-25,-1 0,1 0,0-25,-1 0,-24 0,0 0,0-1,-25 26,-25-25,0 50,0-25,0 50,-24 0,-1 25,1 1,24-1,0 25,0 0,25 0,25 0,0 0,24 1,1-26,0 0,24-25,-24 0,-1 0,26 0</inkml:trace>
  <inkml:trace contextRef="#ctx0" brushRef="#br0" timeOffset="4716">2308 751,'24'101,"1"-26,0 0,0 0,0 0,-1 0,-24-25,25 26,-25-51,25 0,-25 0,0-50,-25 0,25-50,-25-1,-24 1,24-25,0 0,-24-25,24 24,0-24,25 25,0 25,0 0,25-1,0 26,-1 0,1 25,25 25,-1 0,1 25,-25 25,25 0,-26 26,1-1,-25-25,0 25,-25-25,-24 0,-1 25,0-50,1 25,-1-24,1-26,-1 25,50-50</inkml:trace>
  <inkml:trace contextRef="#ctx0" brushRef="#br0" timeOffset="5293">2853 626,'25'75,"-25"-25,0 0,0-24,0-1,-25-25,25-25,-24-1,24 1,-25-25,25 0,0-25,25 0,-1 25,1-25,25 25,-25 24,24 1,1 0,0 25</inkml:trace>
  <inkml:trace contextRef="#ctx0" brushRef="#br0" timeOffset="5559">3325 501,'-25'100,"25"-25,-25 0,25-25,0-24,25-1,0 0,24-25,1-25,-25 0,24-1,1-24,-25 0,-25 0,0 0,0-25,-25 25,0 0,-24 25,-1 0,25 25,-24 0,24 0</inkml:trace>
  <inkml:trace contextRef="#ctx0" brushRef="#br0" timeOffset="5902">3895 526,'-24'75,"24"-25,-50 0,25 0,25 0,-25-24,50-1,-25 0,25-25,25 0,-26-25,26 0,0-1,-26-24,26 0,-25 0</inkml:trace>
  <inkml:trace contextRef="#ctx0" brushRef="#br0" timeOffset="6168">3895 125,'25'75,"0"0,0 1,-25-1,25 0,-1 0,-24-25,25 0,-25 0,25 0,-25-25,25 1,0-26</inkml:trace>
  <inkml:trace contextRef="#ctx0" brushRef="#br0" timeOffset="6418">4268 576,'0'75,"24"-25,-24-25,50 0,-25 0,0-25,24 25,-24-25,25 0,-26 0,1-25,-25 0,25 0,-25 0,0-25,0 25,-25-25,25 0,-25 25,1 0,-1 0,25 25</inkml:trace>
  <inkml:trace contextRef="#ctx0" brushRef="#br0" timeOffset="6746">4813 526,'0'50,"0"0,0-25,25 25,0-25,0 0,0-25,24 25,1-25,-1 0,1-25,0 25</inkml:trace>
  <inkml:trace contextRef="#ctx0" brushRef="#br0" timeOffset="7027">5334 576,'25'25,"0"-25,25 0,-26-25,26 0,0 25,-26-50,1 25,0-25,-25 25,-25 0,25 0,-25 25,-24 50,24-25,-25 25,26 25,-1-25,25 0,0 0,0 0,49-25,1 0,0 1,24-26,0 0,1 0,-1 0,1 0</inkml:trace>
</inkml:ink>
</file>

<file path=ppt/ink/ink12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20:48:05.27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279 64,'0'-39,"-19"19,-21 20,20 0,0 20,-19 19,19 20,-20 0,0 20,20-20,1 19,19-19,19 0,1 20,20-20,0-20,19 1,1-1,-1-19,1-20,-1 0,-19 0,20 0,-21-20,-19 20</inkml:trace>
</inkml:ink>
</file>

<file path=ppt/ink/ink12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20:48:49.85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80 297,'0'40,"0"-20,0 20,20-1,-20 1,19 39,1 0,-20 21,20-1,-20-20,20 20,-20-39,0-41,20-19</inkml:trace>
  <inkml:trace contextRef="#ctx0" brushRef="#br0" timeOffset="290">0 238,'40'-20,"0"20,19 0,21 0,-21 20,21-20,-1 20,-19 0,-1-1,1 1,-40 0,-1 0,-58 0,-1 0,0-20,-19 19,-1 1,1-20,19 20,0-20,20 0,60 0,-20 20,39 0,-19-1,20 1,-1 20,-19-20,0 39,-20-19,-1 0,-19 19,0 1,-19-21,-1 1,-20-20,0-1,1 1,-1-20,0 0,0-20,21-19,-21-1</inkml:trace>
  <inkml:trace contextRef="#ctx0" brushRef="#br0" timeOffset="890">894 0,'20'60,"-1"-1,-19 20,0 1,-19 19,19 0,-20-20,20 20,-20-39,20-1,0 1,-20-40,20-1</inkml:trace>
  <inkml:trace contextRef="#ctx0" brushRef="#br0" timeOffset="1180">1013 575,'20'59,"-1"21,1-41,0 1,0-20,20-20,-1 0,-19-20,0 0,0-19,0-1,0 0,-20-19,20-1,-20 1,0-1,0 21,0-1,0 0,-20 1</inkml:trace>
  <inkml:trace contextRef="#ctx0" brushRef="#br0" timeOffset="1500">1390 555,'60'40,"-21"-20,1-40,0 20,-1-40,1 0,-20-19,0 0,0-21,0 21,-20-1,-20 21,0 19,0 20,0 0,-20 20,1 19,-1 21,0-1,1 21,19-1,20-20,0 21,20-1,39-20,-19 1,39-1,-19-19,19-20,-19-20,19 0,-39-20,0-20,-1 1,-19-1</inkml:trace>
</inkml:ink>
</file>

<file path=ppt/ink/ink12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20:48:52.00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64 0,'0'59,"-20"20,0 1,20-1,-20 20,20-20,0 0,20-19,20-21,-21-19,21 0,0 0,-21-40,21 0,-20-20,19 1,-19-21,0 1,-20-20,20 39,-20 1,0 19,-40 40,40-1,-20 21,20 19,0 1,20-21,0 21,0-1,0-19,19-20,-19-1,20 1,-1-20,1 0,-20-39,19 19,-19-40,0 1,-20-20,0 0,0 19,-20-19,0 20,-19-1</inkml:trace>
  <inkml:trace contextRef="#ctx0" brushRef="#br0" timeOffset="600">876 297,'-40'20,"20"-1,-19-19,-1 20</inkml:trace>
  <inkml:trace contextRef="#ctx0" brushRef="#br0" timeOffset="780">876 396,'19'-40,"-19"20,0 80,20-40,0 19,0 21,0-21,19 1,1-20</inkml:trace>
  <inkml:trace contextRef="#ctx0" brushRef="#br0" timeOffset="1120">1232 277,'40'178,"-20"-99,-1 1,1-1,0-40,0-19</inkml:trace>
  <inkml:trace contextRef="#ctx0" brushRef="#br0" timeOffset="1360">975 277,'59'40,"1"-21,-1 21,20 0</inkml:trace>
  <inkml:trace contextRef="#ctx0" brushRef="#br0" timeOffset="1561">1490 495,'39'39,"-19"1,20-20,-1 0,1-20,0 0,-21-20,21-20,-20 20,0-39,-1 19,-19 1,0-21,-19 41,-1-21,-20 40,1 0,19 20,-20 0,20 19,1 1,-1 19,20 1,20-1,19 20,1-19,19-1,-19-20,19-19,-19-20</inkml:trace>
  <inkml:trace contextRef="#ctx0" brushRef="#br0" timeOffset="1901">1945 792,'-39'-20,"19"-20,0 21,20-21,20 0,-20-19,20 19,19 1,1 19,0 0,-1 0,21 20,-1 20,0 0</inkml:trace>
  <inkml:trace contextRef="#ctx0" brushRef="#br0" timeOffset="2461">1490 356,'-20'0,"-20"0,1-20,-1 20,0 0,1 0,-1-19,20 19</inkml:trace>
  <inkml:trace contextRef="#ctx0" brushRef="#br0" timeOffset="2961">955 336,'-20'-19,"-20"-1,21 20,-1 0,0 0,-20 20,21-1,-21 1,20 20,0-20,1 19,19 1,19-1,1-19,0 20,20-40,-21 20,21-20,0-20,-21 0,21 0,-20-19,-20 19,20 0,0 60,-1-1,1 21,0-1,0 0</inkml:trace>
</inkml:ink>
</file>

<file path=ppt/ink/ink12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1:41.72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81,'40'0,"-20"0,0 0,0-20,19 20,1 0,-20 0,20 0,-1 0,21 0,-21 0,21 0,0 0,19 0,-20-20,21 20,-21 0,21 0,-1 0,1 0,-1 0,0 0,1 0,-1 0,1 0,-1 0,0 0,1 0,19 0,-20 0,1 0,-1 20,1-20,-1 0,0 0,-19 0,19 0,1 20,-1-20,-19 0,19 19,-19-19,-1 0,20 20,-19-20,0 0,19 20,-20-20,1 0,19 0,-19 20,-1-20,21 0,-21 0,1 0,0 20,-1-20,20 0,-19 0,0 0,-1 0,20 0,-19 0,0 0,-1 0,20 0,-19 0,19 0,-19 0,19 0,-19 0,-1 0,21 0,-1 0,-19-20,19 20,1 0,19 0,-40 0,21-20,-1 20,1 0,19 0,-20 0,1 0,-1 0,0-20,1 20,19 0,-20 0,21-20,-1 20,-20 0,20 0,1 0,-1 0,-20-19,21 19,-1 0,0 0,0 0,1 19,-1-19,0 0,20 0,-20 0,1 0,-1 0,0 0,0 0,1 0,-21 0,20 20,0-20,20 0,-19 0,-21 0,20 0,1 0,-21 0,20 0,0 20,1-20,-1 0,-20 0,21 0,-1 0,0 0,0 0,1 0,-1 0,0-20,0 20,0 0,1 0,-1 0,0 0,20 0,-19 0,19 0,-20 0,20 0,-20 0,20 0,0-20,-19 20,19 0,0 0,-20 0,20-19,0 19,0 0,0 0,0 0,-19 0,19 0,0 0,0 0,0-20,0 20,0 0,0 0,0 0,0 0,1-20,-1 20,20 0,-20-20,0 20,0 0,0-19,20 19,0 0,-20 0,0 0,0 0,20 0,-20 0,0 0,0 0,0 0,0 0,1 0,-1 0,0 19,0-19,0 0,0 20,-20-20,20 0,-19 20,19-20,0 0,-20 20,0-20,0 0,1 0,19 0,-20 19,0-19,0 0,1 0,-21 20,20-20,1 20,-21-20,0 20,21-20,-21 20,-19-1,19-19,0 20,-19 0,-1 0</inkml:trace>
</inkml:ink>
</file>

<file path=ppt/ink/ink12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1:44.57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0 321,'59'-21,"-39"21,20 0,-1 0,21 0,-20 0,19 0,21 0,-21 0,20 0,1 0,-1 0,1 0,-1 0,20 0,0 0,0 0,1 0,19 0,-20 0,20 0,20 0,-20-19,0 19,0 0,20 0,0 0,0-22,0 22,-1 0,1 0,20 0,-20 0,0 0,20 0,-21-21,21 21,-20 0,20 0,0 0,-1 0,-19 0,20 0,0 0,-1 0,1-21,0 21,0 0,-1 21,1-21,-20 0,20 0,19 0,-39 0,20 0,0 0,19 0,-19 0,-20 0,19 0,21-21,-40 21,20 0,-1 0,1 0,0-19,0 19,19 0,1-22,-21 22,1 0,20 0,-21-21,1 21,20 0,-1-19,-19 19,20 0,-21-21,1 21,0 0,19-22,-19 22,20 0,-21-19,1 19,0 0,-20 0,19-21,21 21,-20 0,-1 0,1-22,0 22,-20 0,20 0,-21 0,21 0,0 0,-20-20,0 20,0 0,-1 0,21 0,-20 0,0 0,20 0,-20-20,-1 20,1 0,0 0,0 0,0 0,0 0,20 0,-21 0,1 0,0 20,0-20,20 0,-20 0,0 0,0 20,-1-20,1 0,0 22,0-22,0 0,20 0,-20 21,-20-21,39 0,-19 19,-20-19,0 22,20-22,0 21,0-21,-20 19,20-19,-20 21,20 1,-20-22,0 0,0 19,-20-19,40 0,-20 21,0-21,0 0,-20 0,20 0,-19 21,19-21,-20 0,0 22,0-22,1 19,-21-19,20 21,-20-21,-19 21,0 0,-1-21,-19 21</inkml:trace>
</inkml:ink>
</file>

<file path=ppt/ink/ink12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1:46.89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0 361,'20'0,"20"0,19 0,-19-20,19 40,1-20,-1 0,1 0,-1 0,21 0,-1 0,1-20,-1 20,20 0,0-20,1 1,-1 19,20-20,-20 1,20 19,0-20,20-1,-20 2,20-1,0 20,0-19,20-1,-20 0,0 20,19-19,1-1,0 20,0-20,-1 20,1-20,-20 20,20 0,0 0,-1 0,1 0,0 0,0 0,-20 0,19 0,-19 0,20 0,0 0,-1 0,-19 0,20 20,-20-20,20 0,-20 0,20 0,-1 0,1 0,0-20,0 20,-21 0,21 0,0 0,20 0,-40-20,19 20,1 0,0 0,-20 0,19 0,21 0,-20 0,0-19,-1 19,1 0,-20 0,20 0,0 0,-1 0,21 0,-20 0,-1 0,1 0,0 0,20 0,-21 0,1 0,20 19,-21-19,1 0,20 0,-20 0,19 0,1 20,-1-20,-19 20,20-20,-1 20,1 0,0-1,-1-19,1 20,-20 0,39-1,-19 1,-1-1,1-19,19 41,-19-22,19 1,1-1,-21 1,1 19,0-19,-1 0,-19 20,0-21</inkml:trace>
</inkml:ink>
</file>

<file path=ppt/ink/ink1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5:19:18.31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1,'24'0</inkml:trace>
</inkml:ink>
</file>

<file path=ppt/ink/ink1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5:23:49.16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2-1,'0'0,"0"21,0-21</inkml:trace>
</inkml:ink>
</file>

<file path=ppt/ink/ink12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3:03.01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0 162,'40'0,"-1"-20,-19 20,20 0,0-20,-1 20,1-19,19 19,1 0,-1 0,1-20,0 20,19 0,0 0,1 0,19 0,-20 0,1 20,19-20,0 0,20 0,-20 19,0-19,1 0,19 0,0 20,0-20,0 0,-20 0,20 0,20 20,-20-20,0 0,0 0,0 0,20 0,-20 0,0 0,20 0,0 0,-20 0,20 0,0 0,0 0,0 0,0 0,-1-20,1 20,0 0,0 0,0 0,20 0,-20-20,19 20,-19 0,20 0,-20 0,0-19,20 19,-1 0,-19 0,0-20,20 20,0-20,-21 20,1 0,20-19,0 19,-20 0,0-20,19 20,1 0,-20 0,0-20,20 20,-1 0,1 0,-20 0,0 0,20 0,-1 0,-19 0,20 0,0 20,-20-20,19 20,-19-1,20-19,-20 20,0 19,0-19,0 0,-20-1,0 20</inkml:trace>
</inkml:ink>
</file>

<file path=ppt/ink/ink12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3:04.05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10696 119,'-139'-39,"40"21,0 18,-20-19,0 0,0 19,0-19,-20 19,0 0,0 0,0 0,0 0,-40 0,20 0,1 0,-21 0,0 0,1 19,-1 0,-20-19,1 19,0-1,-1-18,1 19,-1-19,-39 20,39-20,-19 0,0 19,19-19,-39 0,21 0,18 0,-39 0,39 0,-39 0,20 0,0-19,-21 19,21-20,0 20,-1-19,1 19,0-18,-1 18,21-19,-21 19,1 0,0 0,-1 0,21 19,-1-19,21 18,-1-18,1 19,19 1,40-20,0 0</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49.22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470 174,'-25'-50,"-24"25,24 25,-50 25,26 0,-26 25,1 24,24 0,25 1,1-1,24-24,24-1,1-24,25 0,0-50,-1 25,1-25,24-24,-24 24,-1-50,1 26,-25-25,25 24,-26 25,-24 0,0 50,0 0,0 25,-24-1,24 25,0-24,0 24,0-24,0-25,0 0,24-25,1 0,0 0</inkml:trace>
  <inkml:trace contextRef="#ctx0" brushRef="#br0" timeOffset="469">1115 124,'-49'0,"-1"25,0 0,1 0,-1-25,25 24,25 1,25 0,0 0,49 0,-24-1,49 1,-49 25,24-1,-24-24,0 25,-50-26,0 1,0 25,-50-25,0-1,1-24,-26 25,26-25,-1-25</inkml:trace>
  <inkml:trace contextRef="#ctx0" brushRef="#br0" timeOffset="844">1537 496,'75'0,"-1"-25,-24 0,24-24,-49 24,0-24,-1 24,-24-25,-24 1,-1 49,-25 0,1 0,-1 24,-24 26,24 24,25-24,0 24,25 1,0-26,25 1,0-1,49-24,1 0,-1-25,1 25,-1-25,1-25,-26 0</inkml:trace>
  <inkml:trace contextRef="#ctx0" brushRef="#br0" timeOffset="1219">2133 273,'24'74,"26"-24,0-1,24 1,-24 24,-1-24,26-25,-50 24,24-24,-24-25,0 25,0-50,0 25</inkml:trace>
  <inkml:trace contextRef="#ctx0" brushRef="#br0" timeOffset="1453">2530 273,'-50'99,"25"-25,-24-24,-1 24,25-24,-25 24,26-24,-1-25,25-1,0 1,25-25</inkml:trace>
  <inkml:trace contextRef="#ctx0" brushRef="#br0" timeOffset="1703">2803 397,'-25'99,"0"-25,0-24,25 0,0-26,25 1,0 0,0-25,24-25,1 25,-1-25,1-24,-25 24,25-25,-1-24,-24 24,0 1,-25-1,0 26,0 48,0 26,0-1,0 1,0 0,0-1,0 26,-25-26,25 1,0-26,0 1,0 0,25-50</inkml:trace>
  <inkml:trace contextRef="#ctx0" brushRef="#br0" timeOffset="2124">3646 471,'-49'99,"24"-49,0 0,25-1,0 1,0-26,25 1,-25 0,25 0,-1-25,1-25,25 25,-25-50,-1 26,1-51,0 26,0-26,-25 26,0-26,0 51,-25 24,25-25,0 50,-25-1,25 26,0 24,25-24,-25 0,25-1,0-24,24 0,-24-1,25 1,-1-25,1 0,0 0,-1-25,1 1,0-1,-26-25,26 1,-25-26,24 1,-24-25,-25 0,25 24,-25 1,0 49,-25 0,25 1,-25 24,-24 24,24 1,0 25,0 24,1 25,-1-24,25 24,0-25,0 1,25-26,24 1,-24-1,25-24,-1-25,26 25,-26-50,26 25,-1-50,-24 26,24-51,-24 1,-25 0,24-26,-24 26,0-25,-25 0,0 49,0 1,-25 24,25 0,-25 0,1 25,-26 50,25-25,-25 49,26 25,-1-24,0 24,25-25,0 0,0 1,25-1,0-24,-1-26,1 1,0 0,25 0,-1-25</inkml:trace>
  <inkml:trace contextRef="#ctx0" brushRef="#br0" timeOffset="3139">5160 670,'-25'49,"50"-24,-25 24,25-24,24 0,-24-25,25 0,-1 0,26 0,-26-25,1 0,0 1,-26-26,26 25,-25 1,0 24,-25 24,0 26,-25 24,25 1,0-1,0 25,0-25,25-24,-25 0,0-1,0 1,0-25,25-1,-1-24,1 0</inkml:trace>
</inkml:ink>
</file>

<file path=ppt/ink/ink13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3:04.90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0,'198'40,"-59"0,20-20,20 0,-1 0,1-20,19 20,1-20,19 20,1-20,-21 20,20 0,0-1,0 1,1 0,-1 0,1 0,-21 20,20-20,1 19,-1-19,-19 0</inkml:trace>
</inkml:ink>
</file>

<file path=ppt/ink/ink13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4:36.95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80 1687,'19'0,"21"0,-20 0,0 20,19-20,-19 0,20 0,-1 0,1 0,0 0,19 0,0 0,1-20,19 20,-20 0,21 0,-1 0,-20-20,20 20,1 0,19 0,-20 0,20 0,-20-19,20 19,-20 0,20 0,1 0,-1 0,0 0,0 0,0 0,0 0,0 0,0 0,-20 0,20 0,0 0,0 0,0 0,0 0,0 0,-20 0,20 19,0-19,0 0,-19 0,-1 20,20-20,-20 0,0 20,1-20,-1 0,0 20,0-20,-19 0,19 20,-20-20,1 0,-1 0,-19 19,19-19,-19 0,-1 0,1 0,0 0,-1-19,-19 19,0 0,0-20,19 0,-19 0,0-19,0-1,-20 20,19-19,-19-1,0 20,20-39,-20 19,0 1,20-21,-20 1,0 19,0-19,20-1,-20 1,0 0,20-1,-20 1,0-1,0 21,0-21,0 21,0-21,0 21,0-1,0 1,0 19,0 0,0 0,-20-19,0 19,0 0,-19 20,19 0,-20-20,1 20,-21 0,21-20,-21 20,-19 0,20-19,-21 19,1 0,0-20,-20 20,0-20,0 20,-20-20,20 20,-20 0,0-20,0 20,1 0,-1 0,0-19,-20 19,20 0,-19 0,19 0,-20 0,20 0,-19 0,19 0,0 0,-19 0,19 0,0 0,-20 0,20-20,1 20,19 0,-20 0,20 0,0-20,0 20,0-20,19 20,-19-20,40 20,-20-19,19 19,21-20,-21 20,21-20,19 20,0 0,0-20,-19 20,39 20,0 39,0-39,0 20,0 19,0-19,0 19,0 1,-20-1,20 20,0 0,0 1,0 19,0 0,0 0,0 19,-20-19,20 20,-20-20,20 20,-20 0,20 0</inkml:trace>
</inkml:ink>
</file>

<file path=ppt/ink/ink13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4:40.59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535 1564,'80'0,"-41"0,21 0,-1 0,1 0,-1 20,1-20,-1 0,1 0,-1 0,20 19,-19-19,19 0,1 0,19 0,-40 0,21 0,19 0,-20 20,20-20,-20 0,21 0,-21 0,20 0,0 0,0 0,1 0,-1 0,-20 0,20-20,0 40,0-20,1 0,-1 0,0 0,0 0,20 20,-20-20,0 0,0 20,1-20,-1 19,0-19,0 20,0-20,0 20,1-20,-1 20,-20-20,20 19,-20-19,1 0,-1 20,0-20,-19 0,-1 0,1 0,-1 0,-19 0,0 0,-20-20,-1 20,1-19,20-1,-40-20,20 21,-1-21,-19 1,0-1,0 1,20-21,-20 1,0 0,0 0,-20-1,20-19,0 20,0-20,0 20,-19-20,19 0,0 20,0-20,0 0,0 20,0-1,0 1,0 0,0 0,0-1,-20 21,20 0,0-1,0 20,0 1,-20-1,-20 0,21 20,-21 0,20 0,-20 0,1 0,-21 20,1-20,-1 20,1-20,-21 19,1-19,-20 0,0 0,0 20,0-20,-20 0,0 0,0 0,0 0,0 0,-20 0,0 0,0 0,20 0,-20 0,1 0,-1 0,-20 0,40 0,-20 0,1 0,-1 0,0 0,20 20,-20-20,0 0,20 0,0 0,0 0,0 0,0 0,20 0,0 0,0 0,0 0,0 0,19-20,1 20,0-20,19 20,-19 0,39-19,-19 19,19-20,-19 20,19 0,20 0,-19 0,39 0,-40 0,40 39,0-19,0 20,20-1,-20 20,20 0,-1 1,1 19,20 0,-20 19,19-19,-19 40,0-20,0 19,0 0,-1 1,1-1</inkml:trace>
</inkml:ink>
</file>

<file path=ppt/ink/ink13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4:20.27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25,'20'-19,"0"19,0 0,-1 0,1 0,0 0,20 19,-20-19,19 0,-19 0,20 20,0-20,-21 0,21 0,20 19,-21-19,21 0,-20 19,19-19,20 0,-19 0,19 20,1-20,-21 0,21 19,-1-19,20 19,-19-19,19 0,0 20,0-20,1 19,-1-19,20 0,-20 19,20-19,0 20,0-20,0 0,0 19,0-19,0 0,1 19,18-19,-18 0,-1 0,20 19,-1-19,-18 0,18 0,-19 20,20-20,0 0,0 0,-20 19,20-19,0 0,-20 0,20 19,0-19,-20 0,20 20,0-20,0 0,-20 0,20 19,0-19,-20 0,20 19,0-19,-20 0,0 0,20 0,0 0,-20 0,0 0,0 0,0-19,0 19,0 0,0-19,-20 19,20 0,0 0,-19-20,19 20,-40 0,40 0,-20 0,1-19,-1 19,0 0,0 0,0 0,1-19,-1 19,-20 0,20 0,1 0,-1-20,0 20,0 0,-19-19,19 19,-20 0,21 0,-1-19,0 19,-20 0,21 0,-21 0,0 0,21 0,-1 0,-20 0,1 0,19 0,-20 0,20 0,1 0,-1-19,0 19,0 0,1 0,-1 0,0 0,0 0,20 0,-20 0,1 0,-1 0,20 0,0 0,-20 0,20 0,-19 0,19 0,0 0,0 0,0 0,0 0,0 19,0-19,0 0,0 0,0 0,0 19,20-19,-20 0,20 0,-20 0,20 19,-20-19,20 0,0 0,-20 0,20 0,0 0,0 0,0 0,0 0,0 0,0 0,-1 0,1 0,0-19,0 19,0 0,-20 0,20-19,0 19,0-19,0 19,-20-20,0 20,20-19,0 19,-20-19,0-1,0 20,20-19,-20 0,0 19,-20-20,40 1,-20 19,0-19,0 19,-19 0,19-20,20 20,-20 0,0-19,-20 19,20 0,0 0,0 0,0 0,0 0,-20 0,21 0,-1 0,0 0,0 0,0 19,0-19,-20 20,20-1,0-19,0 19,0 1,0-1,1 0,-21 1,20-1,0 0,-20 1,0-20,1 19,-1 0,-20 0,20-19,-19 20</inkml:trace>
</inkml:ink>
</file>

<file path=ppt/ink/ink13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4:23.25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0 142,'20'0,"20"-20,0 0,-1 20,21-20,-1 1,21 19,-1-20,0 20,21-20,-1 20,0 0,0-20,20 20,1 0,-1 0,20 0,-20 0,20 0,-1 20,1-20,20 0,-20 20,0-20,20 20,0-1,-1-19,1 20,0 0,19 0,-19 0,0-20,20 19,-21 1,21 0,0 0,-21-20,21 20,0-1,-1 1,1 0,-1-20,-19 20,20 0,-1-20,1 19,0-19,-1 20,1-20,0 0,-1 20,1-20,-20 0,19 20,1-20,-1 0,-19 0,20 0,-1 0,-19 0,20 0,-1 0,-19 0,20 0,-1 0,1 0,-20 0,19 0,1 0,-20 0,19-20,1 20,0 0,-21 0,21 0,0 0,-21-20,21 20,0 0,-1 0,1-20,0 20,-1 0,1 0,-1 0,1 0,0 0,-1 0,1-19,-1 19,1 0,0 0,-1 0,1 0,0 0,-21 0,21 0,0 0,-1 0,1 0,-1 0,1 19,0-19,-1 0,-19 0,20 0,-1 0,1 0,-20 0,-1 0,1 0,20 0,-20-19,-1 19,21 0,-20 0,0 0,-1 0,1 0,0 0,0 0,-1 0,1 0,-20 0,0 0,20 0,0 0,-1 0,-19 0,20 19,-20-19,0 0,0 20,20-20,-21 20,1 0,20-20,-20 19,0 1,0-20,0 20,0 0,0 0,-20-1,0 1,0 0,-20 0,0 0,1-1,-1 1,-20 0,1-20,-21 0</inkml:trace>
</inkml:ink>
</file>

<file path=ppt/ink/ink13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2-04-25T19:22:09.23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25-1,'-25'0</inkml:trace>
</inkml:ink>
</file>

<file path=ppt/ink/ink1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2-04-25T19:22:09.87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171 202,'-73'-101,"48"51,1 25,24-1,-25 26,1 0</inkml:trace>
</inkml:ink>
</file>

<file path=ppt/ink/ink1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2-04-25T19:22:11.64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400 0,'0'24,"-25"1,0 0,0 25,-25-25,0 24,25 1,0 0,-25-1,50 1,-25 0,0-25,25 24,-25 1,25 0,-25-1,25 1,-25 0,25-1</inkml:trace>
</inkml:ink>
</file>

<file path=ppt/ink/ink13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6:10.50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218 1601,'139'20,"-60"-20,20 0,0 0,1 0,-1 20,0-20,20 0,0 0,0 0,0 0,-19 0,39 0,-1 0,-19 20,20-20,0 20,0-20,0 19,0-19,0 20,0-20,0 20,0-20,0 0,-20 0,0 0,20 0,-40 0,20 0,-20-20,0 20,-19 0,-1 0,0-20,1 20,-1-19,-19 19,-1-20,-19 0,0 0,-1 0,1 1,-20-1,0 0,0-19,-1 19,1-20,0-19,-20 19,20-19,0 0,0-1,-20 1,19 0,-19-1,0-19,20 20,-20-20,0 20,0-21,0 21,0 0,-20-1,20 21,0-20,0 19,0 0,0 1,-19-1,19 21,0-1,-20-20,-20 21,0 19,1-20,-21 20,1 0,-21 0,1 0,-1 0,-39 0,20 20,-20-20,0 0,0-20,0 20,-20 0,0 0,0 0,0 0,-19 0,-1 0,0 0,20-20,-20 20,1 0,-1 0,20 0,-20 0,1 0,19 0,0 0,0 0,0 0,20-20,0 20,20 0,-1 0,1-20,20 20,19 0,1-19,19 19,0 0,1 0,19 19,0 1,0 0,0 20,20-1,-20 20,20 20,-19 1,19 18,-20-18,0 38,20-19,-20 20,0-1,0 1,20 0,-20-20</inkml:trace>
</inkml:ink>
</file>

<file path=ppt/ink/ink13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6:12.19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299 1585,'39'0,"-19"20,20-20,0 0,19 0,1 20,19-20,0 0,21 20,-1-20,20 0,0 19,0-19,20 20,-20-20,20 20,19 0,-39-20,20 20,20-1,-20 1,0 0,-20-20,20 20,-20 0,0-20,-20 19,0-19,0 20,-19-20,-1 0,-20 0,1-20,-40 20,19-19,-19-21,-20 0,0 21,0-41,-20 21,20-21,-19 1,19-1,-20-19,20 20,0-21,-20 1,20 0,0 0,0-21,0 21,0 0,0 0,0-1,0 1,0 0,0 0,0 19,0 1,0 19,0-19,0 39,-20-20,20 21,-20-21,-19 20,19 20,-20 0,0 20,-19-20,19 20,-39 0,19-20,-19 19,0 1,-1 0,-39 0,20-20,-20 20,0-1,0-19,-20 20,0-20,0 20,0-20,1 0,-1 0,0 0,0 0,20 0,-20 0,20 0,0 0,0 0,0 0,20 0,19 0,1-20,0 20,39 0,-19 20,39-20,0 20,-20 19,40 21,0-20,20 39,-20 0,0 20,20 0,0 20,-20 20,20-20,-20 19,19 21,1-1</inkml:trace>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52.84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190 52,'-74'73,"49"-1,-25-23,25 23,0-23,50-1,-25 1,50-25,-25 0,24-24,1 0,25 0,-25-24,0-24,-25 23,0-47,0 23,-25-24,0 25,0 0,-25 23,0 1,-25 24</inkml:trace>
  <inkml:trace contextRef="#ctx0" brushRef="#br0" timeOffset="313">515 415,'25'25,"0"-25,0 0,-25-25,0 1,24-24,-24 23,0-23,25-1,0 1,0 0,25-1,25 1,0 48,0-25,0 25,-1 0,1 25,-25-1</inkml:trace>
</inkml:ink>
</file>

<file path=ppt/ink/ink14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5:58.14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58,'39'-20,"1"1,-20 19,19 0,21-20,-20 20,-1 0,21 0,-1 20,1-20,-20 0,19 0,1 19,-1-19,21 0,-21 20,21-20,-1 0,0 0,1 0,-1 0,1 20,19-20,-20 0,20 20,1-20,19 0,-20 0,0 20,0-20,21 0,-21 0,20 20,0-20,0 0,0 0,-20 0,40 20,-20-20,0 0,0 0,1 0,-1 0,20 0,-1 0,-18 0,19 0,-20 0,20 0,-1 0,-18 0,18 0,1 0,0 0,-20 19,0-19,20 0,0 0,-20 19,20-19,-20 0,20 0,20 20,-40-20,20 0,0 20,0-20,0 0,0 0,0 20,20-20,-21 0,1 20,20-20,0 0,0 19,-20-19,19 0,1 0,0 20,0-20,-1 0,21 0,-20 0,0 0,-1 20,21-20,-40 0,40 0,-21 0,20 20,-19-20,0 0,19 0,-19 0,0 0,19 0,-19 0,20 0,-21 0,1 0,0 0,0 0,0-20,-1 20,1 0,0-20,0 20,-1-20,1 20,-20-19,20-1,0 20,-1-20,1 20,-20-20,20 20,0-20,-20 20,0-19,19 19,1-19,-20 19,0 0,20-20,-1 20,-19 0,0 0,0-20,0 20,0 0,0 0,-20 0,40-20,-20 20,0 0,0 0,0 0,0 0,-1 0,-18 0,18 0,-18 0,18 0,-18 0,-1-20,0 40,20-20,-20 0,0 0,0 0,-20 0,20 0,0 0,0 0,-19 0,19 20,-20-20,0 0,20 0,-39 20,19-20,-20 20,1-20,-1 0</inkml:trace>
</inkml:ink>
</file>

<file path=ppt/ink/ink14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6:00.62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0-3,'19'0,"1"0</inkml:trace>
</inkml:ink>
</file>

<file path=ppt/ink/ink14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46:00.73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0 216,'99'0,"0"0,-19 0,-1-21,20 21,0 0,1-21,-1 21,0-22,20 22,0 0,-20-21,20 21,20 0,-20-21,0 21,20-21,-20 21,20 0,0 0,0-21,0 21,0 0,0 0,-1 0,21 0,-20 0,0 0,20 0,-1 0,1 21,-20-21,40 0,-21 0,1 0,0 0,-1 0,1 0,0 0,0 0,19 0,-19 0,0 0,19 0,-19 0,20 0,-21 0,21 0,-1 0,1-21,0 21,-1 0,-19 0,39 0,-19 0,-1-21,1 21,-1 0,1 0,0 0,19-21,-19 21,-21 0,41 0,-21 0,1 0,-1 0,21 0,-21 0,1 0,0 0,19-21,-20 21,1 0,0 0,19 0,-19 0,-1 0,1 0,-1 0,21 0,-21 0,21 0,-21 0,21-21,-1 21,0 0,1 21,-21-21,21 0,-1 0,-19 21,19-21,1 21,-1-21,-19 21,19-21,0 0,-19 21,19-21,1 0,-21 21,21-21,-1 0,1 0,-21 21,40-21,-39 0,19 0,1 0,-21 0,1 0,19 0,-19 0,19 21,-19 1,-1 20,-39-21</inkml:trace>
</inkml:ink>
</file>

<file path=ppt/ink/ink14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1T14:41:26.81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0-3,'0'-43,"0"43</inkml:trace>
</inkml:ink>
</file>

<file path=ppt/ink/ink14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1T14:41:26.94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0,'158'17,"-39"-17</inkml:trace>
</inkml:ink>
</file>

<file path=ppt/ink/ink14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1T14:41:26.98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0-1,'238'0,"-119"19,20-19,0 0,0 0,-20 20,20-20,0 0,-1 0,1 0,-20 0,20 0,-20 0,20 20,0-20,0 0,-20 0,20 0,-20 0,20 19,-20-19,0 0,0 0,20 0,-20 0,0 20,0-20,0 0,-19 0,19 20,-20-20,20 0,-20 0,0 0,20 0,-19 0,-1 0,20 0,-40 0,21 0,-1 0,0 0,0 0,0 0,1-20,-1 20,0 0,0 0,1 0,-1 0,0 0,0 0,0 0,1 0,19 0,-20 0,0 20,0-20,20 0,-19 0,19 0,-20 0,20 0,-20 0,20 0,0 0,0 0,0 0,20 18,-20-18,20 0,-20 0,0 0,0 0,20 0,0 0,-20 0,0 20,20-20,0 0,0 0,-20 0,20 20,0-20,0 0,0 0,0 0,0 0,0 0,-1 0,-18 0,18 20,1-20,20 0,-20 0,0 19,-20-19,20 0,0 0,-20 0,20 0,0 0,0 0,-1 0,1 0,0 20,0-20,20 0,-20 0,0 0,0 0,0 0,-1 0,1-20,0 20,0 0,20 0,-20 0,0 0,19 0,1 0,-20 0,0-19,20 19,-20 0,19 0,-19 0,20 0,-20-20,0 20,0 0,20-20,-1 20,-19 0,0 0,20 0,-20 0,0 0,0 0,19 20,1-20,-20 0,0 0,20 0,-1 0,-19 0,0 0,0 0,20 0,-20 0,0-20,19 20,-19 0,0 0,0 0,0 0,-20 0,20 0,0 0,-20 20,0-20,0 20,-20-20,-19 19,19 1,-20 0</inkml:trace>
</inkml:ink>
</file>

<file path=ppt/ink/ink14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1T14:41:28.74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20006 258,'-219'-60,"61"40,-1 0,0 0,0 0,1 20,19-20,-20 20,-20-19,1-1,-1 20,0-20,-19 20,19-21,-19 21,-1 0,1-20,19 20,-39 0,0 0,19 0,-19 0,0 0,-1 0,-19 0,20 0,-1 0,1 0,-20 0,20 0,-20 20,-1-20,1 21,20-21,-20 20,0 0,-20-20,19 19,1 1,-20 0,20-20,0 20,-20 0,20 0,0 0,-20-20,19 20,1 0,0-20,20 0,-20 0,19 0,1 0,0-20,-1 20,1 0,0 0,-1-20,1 20,0 0,-1 0,1 0,20-20,-21 20,1 0,20 0,-21 0,1 0,20 0,-21 0,21 0,-1 0,-19 0,0 0,19 0,-19 0,19-20,1 20,-20 0,19 0,1-20,-1 20,1 20,-1-20,1 0,-21 20,21-20,19 20,-39 0,20 0,-1-20,1 20,-1 0,1 0,-1 0</inkml:trace>
</inkml:ink>
</file>

<file path=ppt/ink/ink14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5:55:53.10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101 50,'0'-25,"0"0,24 25,1 0,-1 0,-24 25,0 25,0-25,0-1,0 26,0-25,-24 25,-1-25,1 0,0-25,-1 0,1 0,-1-25,25-25,0 0,0 0,25 26,-25-1,24 0,25 25,-25 0,1 25,-1 0,0-1,-24 1,25 0,-25 0,0 0,0 0,-25 0,1-25,24 25,0-50</inkml:trace>
</inkml:ink>
</file>

<file path=ppt/ink/ink14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5:55:53.68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74,'0'25,"25"0,-25 49,25 0,-25 1,0-1,25 25,-25 1,0-1,0 0,0 0,0-24,0 24,-25-25,25-24,0 24,0-49,0 0,0-75,0 1,0-26,0-24,0 0,0 0,0-1,0-24,25 25,-1 0,26 0,-25 0,24 24,-24 26,24-1,-24 0,24 25,-24 25,0 0,0 25,-1 0,1 50,0-1,0 25,-25 0,24 1,1 24,-25 0,25-25,-25 25,0-50,0 1,0-26,0-24,0 0,0 0,0-25</inkml:trace>
  <inkml:trace contextRef="#ctx0" brushRef="#br0" timeOffset="673">174 818,'123'-74,"-24"24,0 25,-25 0,1 1,-1-1</inkml:trace>
</inkml:ink>
</file>

<file path=ppt/ink/ink14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5:55:54.63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0 198,'50'124,"-25"-25,0 0,0-24,-25 24,24-25,1 0,-25-24,0-1,0-24,0-74,0-26,-25 1,25-25,0-25,0 25,0 24,25 1,25 25,-25 24,24 0,-24 25,0 25,25 0,-25 24,24 50,-24-24,25 24,-25-25,-1 0,1 1,0-26,-25 1,25-1,-25-24,0-50,0-24,-25-25,25-1,-25-24,25 25,25-25,0 24,0 1,24 24,-24 26,25-1,-25 0,24 25,-24 25,25 0,-25 49,24 0,-24 1,0 24,0-25,0 0,-25-24,0 24,25-24,-25-1,0-24,0 0,0 0</inkml:trace>
  <inkml:trace contextRef="#ctx0" brushRef="#br0" timeOffset="751">1490 619,'0'124,"-24"-25,24 0,0-49,24-25,1 24,0-24,25-25,-1-25,1 1,-25-1,25-25,-50 1,24-1,-48-24,24-1,-25 26,0-25,0 49,25 0,-25 25,0 0,1-25,-1 25,-25 25,25-25</inkml:trace>
  <inkml:trace contextRef="#ctx0" brushRef="#br0" timeOffset="1157">1913 0,'24'99,"1"-25,0 1,-25-1,25 25,0 0,-25 25,25-25,-25 0,0-49,0 24,0-24,0-1,-25-24,25 0</inkml:trace>
  <inkml:trace contextRef="#ctx0" brushRef="#br0" timeOffset="1470">2161 768,'74'0,"1"-25,-1 25,-24-25,0 1,24-1,-24-25,0 26,-26-26,1 0,-25 1,0 24,0 0,-25 25,-24 25,24 0,-25 24,1 26,-1-26,25 26,-25-26,50 1,0-1,0 1,25-25,0-1,0-24,25 25,-26-25,1 0,25 0,-25 0</inkml:trace>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54.05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644 163,'-49'-25,"24"25,-25 0,-24 0,-1 25,1 0,0 0,-1 0,26 25,-1-25,25 0,1 0,48-25,1 25,25 0,24 0,25 0,0 0,-24 0,24 0,-25 25,-24 0,-25-25,0 25,-25-25,-25 25,0-25,-25 0,1 0,-26-25,26 25,-26-25,26-25</inkml:trace>
  <inkml:trace contextRef="#ctx0" brushRef="#br0" timeOffset="421">818 538,'99'25,"-25"-25,1 0,-1 0,0-25,-24 0,-1 0,-24-25,0 25,-25 0,-25-25,0 25,-24 25,-1 0,1 25,-1 0,1 25,-1 25,25-25,0 50,25-50,0 25,25-50,25 25,-1-25,1-25,24 0,-24 0,24-25,-24 0</inkml:trace>
  <inkml:trace contextRef="#ctx0" brushRef="#br0" timeOffset="921">1661 413,'74'100,"-49"-50,24 25,1-25,-25 25,24-25,1 0,-25-25,-1 25,1-25,0-25,0 0,-25-25</inkml:trace>
  <inkml:trace contextRef="#ctx0" brushRef="#br0" timeOffset="1171">1958 388,'-74'100,"49"-25,-25 0,26 0,-1 0,0-25,25 0,-25-25,25 0,0 0</inkml:trace>
  <inkml:trace contextRef="#ctx0" brushRef="#br0" timeOffset="1405">2355 463,'-25'100,"0"0,25-25,-25 0,1-25,48-25,-24 25,25-25,0-25,24 0,-24-25,0 0,25-25,-26 0,26-25,-25 0,0 0,-1 25,1 0,0 25,0 50,-25 25,0-25,0 50,0 0,0 0,-25-25,25 25,0-50,0 25,0-25,0-25</inkml:trace>
  <inkml:trace contextRef="#ctx0" brushRef="#br0" timeOffset="1874">3148 588,'-50'50,"26"25,-26 0,25 0,0-25,25-25,0 0,0 0,25-25,0 0,0-25,0 0,-1 0,1-25,-25 0,25-25,0 25,0 50,-25-25,0 50,24 0,-24 25,25 0,-25 0,25 0,0 0,0-25,-1 25,26-50,-25 25,24-25,1-25,-1 0,1 0,0-25,-1 0,1-25,-1-25,-24 0,0-25,0 25,-1 25,-24 0,0 0,-24 50,-1 0,0 0,0 50,1-25,-1 50,-25 25,25 0,1 25,24-25,-25 25,50-25,-25 0,24-25,1 0,0 0,25-25,-1 0,1-25,24 0,0-25,1 0,-26-50,1 25,24-50,-24 0,-1 0,-24 0,0 0,0 0,0 50,-25 0,-25 0,0 25,0 25,0 25,-24 0,24 0,-24 50,24 25,0 0,0 0,25-25,-25 25,25-25,25-25,-25 0,25 0,0-25,0 0,-1 0,1-25</inkml:trace>
  <inkml:trace contextRef="#ctx0" brushRef="#br0" timeOffset="2842">4511 813,'-24'50,"48"-25,1 0,25-25,-1 0,1 0,0 0,-1-25,1 0,-1-25,1 0,-25 0,-1 0,-24 0,0 25,-24 0,24 50,-25 0,25 25,0 25,25 0,-1 25,1 25,25-25,-25 1,-1-1,1-25,0 25,-25-50,-25 25,0-25,-24 0,-1-25,1 25,-26-25,-24 0</inkml:trace>
</inkml:ink>
</file>

<file path=ppt/ink/ink15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5:55:56.56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174 224,'-24'50,"-1"0,0 0,0 25,0-26,1 26,-1-25,25 0,0 0,0 0,0-25,25 0,-25 0,24-25,1 0,25-25</inkml:trace>
  <inkml:trace contextRef="#ctx0" brushRef="#br0" timeOffset="250">496 374,'-49'75,"24"24,0-24,25-25,0-25,25 25,0-25,0-25,24 0,-24-25,25 0,-1-25,-24 0,24 0,-24-25,0 1,0 24,0 25,-25 0,0 50,0 0,-25 25,25 24,0-24,0 25,0-25,0 0,0-25,0 25,25-25,-25 0,0-1,24-24,-24-24,25-1</inkml:trace>
  <inkml:trace contextRef="#ctx0" brushRef="#br0" timeOffset="735">1091 0,'25'50,"-25"-1,25 1,-25 25,0 0,25 25,-25-1,0-24,0 0,0 0,0-25,-25 0,25-1,0 1,0-25,0-25</inkml:trace>
  <inkml:trace contextRef="#ctx0" brushRef="#br0" timeOffset="1017">1339 698,'25'25,"24"0,1 0,-1-25,1-25,24 25,-24-25,0 0,-1-25,1 25,-26-50,1 25,-25 1,0 24,0 0,-25 25,1 25,-26 0,25 24,1 26,-1 0,0 0,25-25,0 0,25-1,24 1,1-25,-25-25,24 25,1-25,-1-25,-24 25,25-25</inkml:trace>
</inkml:ink>
</file>

<file path=ppt/ink/ink15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5:55:58.0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595 272,'74'-25,"-49"-24,25-1,-50 26,0-26,0 26,-25-1,0 25,-24-25,-1 25,-24 25,24 0,0-1,1 1,-1 24,1 1,24 24,0-24,25 24,0 0,25 0,-25 25,25-50,-1 26,-24-1,25 0,-25 0,0-24,0-1,25-24,-25-1,0 1,0-25</inkml:trace>
  <inkml:trace contextRef="#ctx0" brushRef="#br0" timeOffset="422">0 791,'74'0,"1"0,-1-24,25 24,25-25,0 0</inkml:trace>
  <inkml:trace contextRef="#ctx0" brushRef="#br0" timeOffset="547">1016 668,'-24'24,"-1"26,-25-1,25 1,-24-1,24 1,0-26,25 26,25-25,0-1,0-24,24 0,1-24,24 24,-24-50,-25 25,24-24,-49-1,0 1,0 0,-25 24,1 0,-26 0,0 25,26 0,-26 25</inkml:trace>
  <inkml:trace contextRef="#ctx0" brushRef="#br0" timeOffset="892">1339 915,'0'25,"0"-1,25 1,-25 0,24 0,1-1,0-24,25 0,-1 0,-24-24,25 24,-26-50,1 25,0-24,-25-1,25 1,-25 24,-25 50,25 0,-25 49,25-25,25 1,-25-1,50 1,-26-26,1-24,0 25,0-25,0 0</inkml:trace>
  <inkml:trace contextRef="#ctx0" brushRef="#br0" timeOffset="1298">2033 989,'0'74,"25"-49,-25 0,0-1,0 1,-25-25,25-25,0-24,0 24,0-24,25-1,-25-24,50 25,-26-1,26 50,-25 0,24 0,1 25,0 24,-26 1,1-1,0 26,-25-26,0-24,25-1,-25 1,24-25</inkml:trace>
  <inkml:trace contextRef="#ctx0" brushRef="#br0" timeOffset="1690">2901 964,'-25'25,"-24"0,-1 24,25-24,0 0,25-1,0 1,0 0,25 0,25-25,-25 0,24 0,1 0,-1-25,-24 0,25-24,-25-1</inkml:trace>
  <inkml:trace contextRef="#ctx0" brushRef="#br0" timeOffset="1956">3075 495,'0'74,"0"0,24 25,-24-25,25-25,0 26,-25-26,25-24,0 24,-1-24</inkml:trace>
</inkml:ink>
</file>

<file path=ppt/ink/ink15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5:56:00.96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99 346,'25'99,"-25"-24,24-1,1-24,-25 24,25 0,0-24,-25-1,25 1,-25-1,0-24,0 0,0-25</inkml:trace>
  <inkml:trace contextRef="#ctx0" brushRef="#br0" timeOffset="281">0 0,'24'0</inkml:trace>
  <inkml:trace contextRef="#ctx0" brushRef="#br0" timeOffset="407">396 619,'50'74,"-25"-24,-25-26,25 1,-25-50,-25-24,0-1,25-24,-25 0,25 24,25-24,0 24,0 26,24-26,-24 50,25 0,-26 0,26 25,-25 24,24 1,-24 24,0 0,-25 1,25-26,-25 26,0-26,0 1,0-26,0 26,-25-25</inkml:trace>
  <inkml:trace contextRef="#ctx0" brushRef="#br0" timeOffset="845">1339 247,'0'25,"-25"0,-25 0,1 24,24-24,-25 0,50-1,-24 1,48 0,1 0,0-1,25-24,24 25,0 0,1-25,-26 25,26 0,-26-1,1 1,-50 0,0 24,0-24,-50 25,1-26,-1 1,0 0,-24 0,24-1,1-24</inkml:trace>
  <inkml:trace contextRef="#ctx0" brushRef="#br0" timeOffset="1267">1636 445,'75'124,"-51"-49,1-26,0 25,0-24,-25-1,25-24,-25 0,0-25</inkml:trace>
  <inkml:trace contextRef="#ctx0" brushRef="#br0" timeOffset="1455">1785 297,'-25'-25,"50"0</inkml:trace>
  <inkml:trace contextRef="#ctx0" brushRef="#br0" timeOffset="1627">2157 371,'-25'50,"0"24,1 0,24 1,-25-1,0 0,25-24,0-1,25-24,0-25,-1 0,1-25,0 0,25 1,-1-26,-24-24,0 0,0-1,-25 1,0-25,0 0,0 25,-25 24,0 25,25 1,-25 24,0 0,1 0,24 49,-25-24,25 49,25 0,-1 25,26-24,0-1,-1 0,1-24,24-25,-24-1,-25-24,24 0,1-24,-1-1,1 0,-25-24,0-26,-1 1,-24 0,25-1,-25 26,0 24,-25 25,1 0,-1 50,-25-26,25 51,1-26,-1 25,25 1,0-26,25 1,24-25,1 24,-25-24,24-25,-24 25,0-1,24-24,-24 25,25-25,-1 0</inkml:trace>
</inkml:ink>
</file>

<file path=ppt/ink/ink15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5:56:03.46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152 0,'-49'49,"0"25,25 0,-1-24,25 24,0-25,0-24,25 0,-1-1,1-24,-1 0,0-24,1-1,-25-24,24-1,-24-24,0 0,0 25,0-1,24 50,-24 25,0 0,25-1,-25 50,24-24,1 24,23 0,-23-49,-1 24,0-24,1 0,-1-25,-24 0</inkml:trace>
</inkml:ink>
</file>

<file path=ppt/ink/ink15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5:56:03.98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172 396,'-50'49,"25"1,0 24,1-24,-1 24,0-25,25 1,25-1,0-24,-1 0,26 0,-25-25,25 0,24-25,-24 0</inkml:trace>
  <inkml:trace contextRef="#ctx0" brushRef="#br0" timeOffset="281">569 619,'50'24,"-25"-24,25-24,-1 24,-24-25,25 0,0-24,-26-1,1 1,-25-26,0 26,-25 24,1 25,-1 0,-25 50,0-1,25 1,-24 24,24 0,25 0,0-24,25-1,24 1,1-25,0-1,0-24,-1 0,26 0,-50-24,24 24,1-25,0 0</inkml:trace>
  <inkml:trace contextRef="#ctx0" brushRef="#br0" timeOffset="719">1290 0,'25'99,"0"-25,-1 0,-24 1,25 24,0-25,-25-25,0 26,25-26,-25 1,0-1,0-24,0 0,25-25,-25 0</inkml:trace>
  <inkml:trace contextRef="#ctx0" brushRef="#br0" timeOffset="1048">1712 0,'25'124,"25"-50,-25 0,-1 25,1 0,0-25,-25 25,0-24,0-1,-25 0</inkml:trace>
</inkml:ink>
</file>

<file path=ppt/ink/ink15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5:56:05.34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0,'24'0,"24"50,-24-26</inkml:trace>
</inkml:ink>
</file>

<file path=ppt/ink/ink15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8T17:09:18.39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122 0,'-45'0,"22"0,0 25,0-25,69 0</inkml:trace>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58.54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356 329,'25'0,"-25"-24,49 24,-24 0,0 24,24 1,-24 24,0 1,24-1,-24 0,-25 25,0 0,-25-25,1 25,-26-25,1 1,-26-1,26-24,-26-1,26-24,-1 0,25-24,25-1,0-24,0-1,25 1,25 25,-25-1,49 0,-25 50,1-25,-25 49,24-24,1 24,-25 0,-25 1,0-26,0 26,0-26,0-48</inkml:trace>
  <inkml:trace contextRef="#ctx0" brushRef="#br0" timeOffset="531">455 9,'-74'0,"24"0,-24 25,-1 24,26 0,-1 25,1 25,24-1,25 223,0-198,50-25,-1 26,25-26,1-24,49 0,-25-25,25-24,-25-25,25-25,-25-24,0 0,-25-25,0-25,-24-24,-25 0,-25 0,0-25,-25 0,-25 25,-24 24,0 1,-50 48,0 1,-25 49,26 0,-51 49,25 1</inkml:trace>
  <inkml:trace contextRef="#ctx0" brushRef="#br0" timeOffset="47473">2016 428,'0'25,"0"-1,0 1,25 0,-25 24,0 0,24 25,-24 0,25 0,-25 0,0 0,25 24,-25 1,25-25,-25 0,0 24,25-49,-25 25,0-49,0 24,24-49,-24-24</inkml:trace>
  <inkml:trace contextRef="#ctx0" brushRef="#br0" timeOffset="47816">1892 428,'-50'-74,"50"25,0 0,25-25,0 24,25 26,-1-26,25 26,1 24,-1 0,0 24,1 1,-26 24,-24 1,0-1,-25 25,-25 0,-24 0,-1-25,-24 25,-1-25,26 0,-26 1,26-26,24-24,0 0</inkml:trace>
  <inkml:trace contextRef="#ctx0" brushRef="#br0" timeOffset="48206">2759 527,'25'98,"0"-49,-25 1,0-1,-25-24,25-1,-25-24,0 0,1-24,-26-1,25-24,25-25,0 0,0 0,25 0,0 0,0 0,24 0,1 25,-26 0,26 24,0-24</inkml:trace>
  <inkml:trace contextRef="#ctx0" brushRef="#br0" timeOffset="48519">3304 379,'-25'123,"25"-49,0 0,0 0,0-25,25 0,0-24,0-1,24-24,-24 0,25-49,-1 25,-24-50,25 24,-26-24,-24 1,0-1,-24 0,-1 0,-25 49,1-24,-1 49,1 0,-1 0,0 0,26 0</inkml:trace>
  <inkml:trace contextRef="#ctx0" brushRef="#br0" timeOffset="48894">3924 428,'-25'99,"25"-26,0-23,-25-1,25 0,0-24,25 24,0-49,-1 25,26-25,-25-25,49 1</inkml:trace>
  <inkml:trace contextRef="#ctx0" brushRef="#br0" timeOffset="49143">4221 502,'0'25,"25"-1,0-24,24 0,1-24,24-1,-24 0,-1 1,1-1,-26-24,1-1,-25 26,0-1,0 1,-25 48,-24-24,24 49,-24 1,-1-1,25 25,0-25,1 25,24-25,0 1,24-26,26 1,0-25,-1 0,25-25,26-24</inkml:trace>
  <inkml:trace contextRef="#ctx0" brushRef="#br0" timeOffset="49487">5336 256,'-25'0,"-24"0,-26 24,26-24,-26 25,26-1,24-24,0 25,0 0,50-1,0 1,25 0,-1-1,25 1,-24 24,0-24,-1-1,-24 1,0 0,-25-1,-25 1,0 0,-24-1,-26 1,1 0,24-25,-24 0</inkml:trace>
  <inkml:trace contextRef="#ctx0" brushRef="#br0" timeOffset="49877">5782 231,'-25'0,"-24"25,-1-1,-24 1,24-1,1 1,-1 0,50-1,0 1,25 0,0-25,49 24,0 1,25 0,-24-1,24 1,-25-25,0 24,-24 1,-25 0,-25-1,-25-24,0 25,-24 0,-26-1,1 1,0-25,24 0,-24 0</inkml:trace>
  <inkml:trace contextRef="#ctx0" brushRef="#br0" timeOffset="76362">1496 625,'0'-25,"24"25,1 0,0 25,-25 0,0-1,0 1,0 0,-25-1,-24-24,24 25,0-25,-25 0,26 0,-1-25,25 1,0-1,0 0,25 1,-1-1,1 25,25-25,-25 50,-1-25,1 25,0-25,-25 24,-25 1,25 0,-25-1</inkml:trace>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5:48.84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25 151,'25'99,"-25"-24,0-50,-25 24,25-24,0 0,-25-50</inkml:trace>
  <inkml:trace contextRef="#ctx0" brushRef="#br0" timeOffset="312">174 250,'25'75,"-25"-50,0-1,-25 1,25-50,0 1,0-26,0-24,0 24,25-25,24 26,1 24,-1 0,1 25,0 25,24 25,-24-26,-1 26,-24 25,0-26,0 1,-25-1,24 1,-24-25,0 0,0-1,25-48</inkml:trace>
</inkml:ink>
</file>

<file path=ppt/ink/ink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5:49.56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25 222,'-25'123,"25"-49,0-25,25 1,0-1,0-24,-1-1,1 1,0-25,24 0,-24-25,25-24,-25 0,24-1,-24-24,25 25,-26 0,1 49,-25-25,25 25,-25 25,0 0,0 24,0 0,0-24,25 24,0 0,-1-24,26 24,0-24,-1-1,1-24,-1 25,1-50,0 1,-1-1,-24-24,0-25,0 0,-1 0,-24 0,0-24,25 49</inkml:trace>
  <inkml:trace contextRef="#ctx0" brushRef="#br0" timeOffset="516">1166 50,'24'172,"1"-98,0 0,-25 0,25-25,-25 0,25 1,-25-26,0 1,0-1,0-48,0-1,0-24,0 0,24-25,-24 24,50 1,-25 0,24 24,-24 25,25 0,-1 0,-24 25,25 24,-25 0,-1 1,-24 24,25 0,-25-25,0 0,0 0,0-24,0 0,0-1,-25-24,25-24</inkml:trace>
  <inkml:trace contextRef="#ctx0" brushRef="#br0" timeOffset="969">1885 468,'24'74,"-24"0,0-25,0 1,0-1,0-24,25-25,-25 0</inkml:trace>
  <inkml:trace contextRef="#ctx0" brushRef="#br0" timeOffset="1156">1835 247,'-25'0</inkml:trace>
  <inkml:trace contextRef="#ctx0" brushRef="#br0" timeOffset="1296">2281 345,'-24'74,"24"-25,-25 1,0-1,25 0,0 0,25 1,0-26,-1 1,1-25,25 0,-1 0,1-49,0 24,-1-49</inkml:trace>
  <inkml:trace contextRef="#ctx0" brushRef="#br0" timeOffset="1531">2629 0,'-25'74,"25"0,25 0,-25 25,24-26,-24 1,25-24,-25 24,0-25,25 0,-25-24,0-50,25-24,-25-25,25 0,-25 0,49 25,1 24,-1 25,1 0,0 25,-26 24,1-24,0 49,0-25,0 0,-25 25,0-25,0-24,24 0,-24-1,0 1,25-25</inkml:trace>
</inkml:ink>
</file>

<file path=ppt/ink/ink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5:51.59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200 322,'-25'25,"0"24,0 0,-24 26,24-26,0 0,1 1,24-1,24 1,1-1,0-24,24-25,1 0,0 0,-1-25</inkml:trace>
  <inkml:trace contextRef="#ctx0" brushRef="#br0" timeOffset="266">447 520,'25'0,"0"0,24 0,1-25,-1 0,1 0,-25 1,24-1,-24-24,-25-1,25 50,-50 0,0 0,1 50,-26-1,25 0,-24 1,24 24,0-25,25 1,25-1,0 1,-1-25,51-1,-26-24,26-24,-26 24,25-50,-24 1,-1-1</inkml:trace>
  <inkml:trace contextRef="#ctx0" brushRef="#br0" timeOffset="656">1141 75,'24'173,"1"-99,0 25,0-25,0 0,-1 0,-24 0,25-24,0-1,-25 1,0-26,25-24,-25 0</inkml:trace>
  <inkml:trace contextRef="#ctx0" brushRef="#br0" timeOffset="922">1438 0,'0'124,"25"-25,-25-25,0 25,24-25,1 0,0 0,-25-24,25 24,-1-24,-24-1,25-24,0-25</inkml:trace>
  <inkml:trace contextRef="#ctx0" brushRef="#br0" timeOffset="1187">2057 223,'-74'25,"24"-25,25 24,1-24,-1 0,50 25,-1 0,1 0,25 24,-1 0,25-24,-24 25,-1-1,1 0,0 1,-50-25,0 24,0-24,-25 0,-25-25,25 24,-24-24,-25 0,24 0,25-24</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51.09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5:53.18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73,'0'98,"0"-24,0-25,25 0,-25-25,50 25,-25-25,24-24,1 0,24 0,-24 0,0-24,-1-1,-24 1,25-25,-26-24,-24 24,0 0,0-25,0 50,-24 0,-1 24,25-25,-25 25</inkml:trace>
  <inkml:trace contextRef="#ctx0" brushRef="#br0" timeOffset="313">1067 0,'25'25,"-50"-1,25 0,-50 1,26-25,24 24,-25 1,25-1,25 1,-1 24,26-25,0 1,-1 24,1-25,-1 25,1-25,-50 1,0-1,0 1,-25-1,-24 1,-1-25,-24 0,24 0,0-25</inkml:trace>
  <inkml:trace contextRef="#ctx0" brushRef="#br0" timeOffset="672">1563 294,'99'0,"-24"0,-1-25,-24 25,-1-24,1-25,-25 24,0 1,-25-25,0 24,-50 25,25 25,-24-1,-1 25,25 0,0 0,1 25,24-26,24 1,26-24,0 24,24-25,25-24,-24 0,24 0,0 0,-24 0</inkml:trace>
</inkml:ink>
</file>

<file path=ppt/ink/ink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5:54.43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301 74,'-75'50,"1"25,24-26,1 26,24-1,0 0,25-24,25 0,25-26,-1 1,25 0,-24-50,49 25,-24-25,-1 1,0-51,1 1,-26-1,-24-24,-25 25,0 24,-25 0,-24 26,-26-1,1 0,0 25,-1 0,26 25</inkml:trace>
  <inkml:trace contextRef="#ctx0" brushRef="#br0" timeOffset="360">895 25,'50'74,"-1"1,1-26,24 51,1-26,-26 0,26 1,-26-26,-24 1,25-25,-26 0,1-25,-25-25,25 0</inkml:trace>
  <inkml:trace contextRef="#ctx0" brushRef="#br0" timeOffset="625">1242 124,'-49'124,"24"-74,0 24,-24 1,24-51,0 26,25-25,-25 0,25-1</inkml:trace>
  <inkml:trace contextRef="#ctx0" brushRef="#br0" timeOffset="859">1540 347,'-25'75,"25"-50,0 24,25 1,-1-50,1 25,25-25,-25 0,24-25,1 25,-1-50,-24 25,25-24,-26-1,1 1,0 24,-25 0,-25 50,0 0,25 24,0 1,0 24,25-24,-25 24,25 1,25-1,-26 25,1-49,0 24,-25 1,0-1,0-24,-25-1,25 1,-49-25,24-25,0 25,-25-50,26 25,-26-50,25 25</inkml:trace>
  <inkml:trace contextRef="#ctx0" brushRef="#br0" timeOffset="1406">2432 372,'-25'25,"0"25,0-26,1 26,-1-25,25 0,25-1,-1-24,-24-24,25 24,0-25,0 0,0 0,-1-24,1 24,0 0,0 0,0 25,-25 25,24 0,1 0,0 24,-25 26,25-1,-1 0,-24 1,25-1,-25 1,0-1,0 0,0 1,-25-25,25-26,-24 1,-1 0,0-25,0 0,25-25,-24-24</inkml:trace>
  <inkml:trace contextRef="#ctx0" brushRef="#br0" timeOffset="1952">3051 372,'50'25,"-1"-25,-24 0,25-25,-1 25,1-49,0 24,-26 0,-24 0,25-24,-50 24,1 25,-1-25,0 25,-25 0,1 25,24 0,0 24,-24 1,49-1,0 1,0 24,24-24,26 0,-25-26,24 1,26-25,-26 0,1 0</inkml:trace>
  <inkml:trace contextRef="#ctx0" brushRef="#br0" timeOffset="2327">3646 372,'-25'50,"25"-1,0-24,25-25,-25-25,25 1,0-1,-1-25,1 25,0-24,0-1,24 1,1-1,-25 50,24 0,-24 25,25 24,-26 1,26 24,0-24,-26 24,1 1,0-26,0 1,-25 0,24-1</inkml:trace>
</inkml:ink>
</file>

<file path=ppt/ink/ink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5:58.91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126 0,'25'25,"0"25,-25-1,25 51,0-1,0 0,1 25,-26 25,25-25,0 0,-25-25,0 0,0 1,0-26,0-24,-25-50,0-25</inkml:trace>
  <inkml:trace contextRef="#ctx0" brushRef="#br0" timeOffset="328">0 497,'126'0,"-26"0,1 0,0 0,-26 0</inkml:trace>
  <inkml:trace contextRef="#ctx0" brushRef="#br0" timeOffset="500">705 893,'-76'174,"51"-75,25 1,25-51,-25 1,50-1,1-24,-1-25,26-25,-26 1,25-1,-24-25,-26 1,0-1,0-49,-50 24,0-24,0 0,-26 74,-24 0,25 0,-26 1,26 24,25-25,-1 25</inkml:trace>
</inkml:ink>
</file>

<file path=ppt/ink/ink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5:59.8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0 644,'49'149,"1"-50,-25-24,-1-1,1-24,0-26,-25-48,-25-26,0-24,1-1,-1-49,25 25,-25 0,25 25,25 24,0 1,-1-1,26 25,0 1,-1-1,1 0,0 25</inkml:trace>
  <inkml:trace contextRef="#ctx0" brushRef="#br0" timeOffset="328">645 694,'74'0,"-24"0,-1-25,1 0,0-24,-1-1,-49 1,25-1,-50 1,0 24,-24 50,24-1,-49 26,24 0,25 24,-25 0,26 1,24-1,0 0,24 1,26-26,25 1,-26-1,26-49,-26 0,26-24,-26-1,1-25</inkml:trace>
  <inkml:trace contextRef="#ctx0" brushRef="#br0" timeOffset="734">1166 0,'49'149,"1"-50,-25 25,0 0,-1 0,-24 0,25-25,-25-25,25 0,-25-24,0-25,25-25</inkml:trace>
  <inkml:trace contextRef="#ctx0" brushRef="#br0" timeOffset="969">1563 669,'49'25,"-24"0,25-25,24 25,-24-50,-1 25,26-50,-26 25,1-24,-25-1,0 1,-25-26,-25 26,0 24,0 25,0 0,-24 50,-1-1,-24 1,49 24,-25 0,26 26,24-26,0 0,24-24,26-1,0-24,-1-25,26 0,-1-25,-24-24,24 24</inkml:trace>
  <inkml:trace contextRef="#ctx0" brushRef="#br0" timeOffset="1343">2431 496,'-50'49,"1"1,-1 24,25 25,1-24,-1-26,50 1,-25-25,49-25,-24 0,25-25,-1-25,1 1,-1-26,-24 1,0 0,0-1,-25 26,-25 49,25 25,-25 24,25 1,0 24,0 0,-25 1,50-26,-25 1,25-25,0-50,0 0,0 0</inkml:trace>
  <inkml:trace contextRef="#ctx0" brushRef="#br0" timeOffset="1765">3051 397,'0'24,"-24"1,-1 0,0 0,0 0,25-1,25 1,0 25,0-26,24 26,-24 0,25-1,-26 1,-24 24,0-24,0-1,-24 1,-26-1,0-24,26-25,-26 0,0-25,25-24,1-1</inkml:trace>
  <inkml:trace contextRef="#ctx0" brushRef="#br0" timeOffset="2108">3448 768,'50'25,"24"-25,-24-25,24-24,-24 24,-25-25,0-24,-1 25,-24-1,-24 0,-1 50,0 0,-25 25,1 50,-1-26,25 25,1 1,-1-26,50 26,-1-26,26 1,0-25,-1-1,26 1,-26-50,26 25,-1-24</inkml:trace>
</inkml:ink>
</file>

<file path=ppt/ink/ink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02.33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0 395,'124'-24,"-50"-26,1 1,-26 0,1-1,-25-24,0 25,-50 24,-25 25,0 0,1 25,-26 24,26 25,24-24,0 24,25 0,0-25,50 25,-1-25,26-24,-26-25,26-25,-1 1</inkml:trace>
  <inkml:trace contextRef="#ctx0" brushRef="#br0" timeOffset="328">620 420,'0'99,"0"-75,0-73,0 0,25-25,-25 0,25 0,-1-25,1 25,0 49,0 0,0 50,-1 0,1-1,-25 51,25-1,-25 24,25-24,0 0,24-24,-24-26,25 26,-1-25,1-25,-1 0,-24-25,25 0,-1-24,-24-25,0-25,0 0,-25 1,0 48,-25 25,0 1,0 24,1 24,-26 26,25-1,0 25,25 0,0 0,25 0,0 0,25-49,-1 0,26-25,-26-25,1-24</inkml:trace>
  <inkml:trace contextRef="#ctx0" brushRef="#br0" timeOffset="890">1612 519,'0'24,"0"-48,0-26,25 1,-25 0,25-25,0 24,-1-24,1 25,25-1,-25 50,24-24,1 24</inkml:trace>
  <inkml:trace contextRef="#ctx0" brushRef="#br0" timeOffset="1171">2282 223,'-75'98,"26"-48,-1-1,50-24,0-1,0 1,25-25,25 0,-1-25,-24 25,25-24,-1-1,-24-24,25-1,-25 26,-1-1,-24 50,0-1,0 1,0 24,0 25,0 0,0 25,0-25,0 0,0 0,0-24,-24-1,-1-24,0 0,0-1,-25-24,26-24,-26-1,25 0,0-24,1-1</inkml:trace>
  <inkml:trace contextRef="#ctx0" brushRef="#br0" timeOffset="1671">2555 149,'74'74,"1"-25,-1 0,0 1,1-1,-1-24</inkml:trace>
  <inkml:trace contextRef="#ctx0" brushRef="#br0" timeOffset="1858">3051 198,'-25'123,"0"-24,0 0,1 0,24-25,0-25,-25-24,25 24,0-24</inkml:trace>
</inkml:ink>
</file>

<file path=ppt/ink/ink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04.60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180 149,'-74'49,"25"1,24-25,1-25,24 25,24 24,26-24,-1 0,0 25,25-26,-24 26,24-25,-50 25,26-1,-50-24,0 0,0 24,-50-24,1 0,0-25,-1 25,-24-25,25-25,24 0</inkml:trace>
  <inkml:trace contextRef="#ctx0" brushRef="#br0" timeOffset="360">699 0,'49'99,"-24"-25,-25 26,0 49,24-25,-24 0,25-25,-25-24,25-26,-25-24,24-25,-24-25</inkml:trace>
  <inkml:trace contextRef="#ctx0" brushRef="#br0" timeOffset="609">575 273,'124'0,"-1"0,-24 0,24-25,1 25</inkml:trace>
  <inkml:trace contextRef="#ctx0" brushRef="#br0" timeOffset="750">1291 546,'-74'99,"49"-49,1-1,48-24,1-25,0 0,24 0,0-25,25 1,-49-1,24 0,-24-25,-25-24,0 24,-25 1,1-1,-1 25,-24 0,24 25</inkml:trace>
  <inkml:trace contextRef="#ctx0" brushRef="#br0" timeOffset="1062">1785 744,'0'-24,"-25"-26,25 0,0 1,0 24,25-25,-1 25,1 1,24-1</inkml:trace>
  <inkml:trace contextRef="#ctx0" brushRef="#br0" timeOffset="1281">2204 620,'74'0,"-49"0,24-24,-24-1,0 0,-1-25,1 1,-25 24,-25 0,1 50,-26 0,26-1,-1 26,0 0,1-1,24 1,0-25,24 24,1-24,24-25,25 0</inkml:trace>
  <inkml:trace contextRef="#ctx0" brushRef="#br0" timeOffset="1593">2821 596,'-24'24,"-26"1,26 0,24 0,0 0,0-1,49 1,0-25,1 0,24 0,-25-25,25 25,-25-49,1-1,-25-49,-1 24,-24-24,0 49,-24 1,-26 24,1 0,-1 25,26 0,-26 25,50 25,-24 24,48 1,1-1,0 1,-1-1,26-24,-26-1,26-24</inkml:trace>
</inkml:ink>
</file>

<file path=ppt/ink/ink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06.6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0 374,'0'99,"25"1,0-51,-25 1,24-50,-24 25,0-50</inkml:trace>
  <inkml:trace contextRef="#ctx0" brushRef="#br0" timeOffset="187">0 0,'50'25,"-1"0</inkml:trace>
  <inkml:trace contextRef="#ctx0" brushRef="#br0" timeOffset="281">297 498,'0'50,"25"-25,-25-50,0 0,25-25,0-25,24 26,-24-1,24 25,1 25,0 25,-1 25,1-1,-1 26,-24-25,0 0,-25-1,0-24,0 0,-25-25</inkml:trace>
</inkml:ink>
</file>

<file path=ppt/ink/ink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07.68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275 744,'25'-25,"-50"25,25-25,-49 50,24-25,-25 49,1 1,-1 0,25-1,1 1,24-1,0 1,24-1,1-24,25-25,-25 25,24-50,1 0,-25 1,-1-26,1 0,-25-24,25 25,-25-1,-25 0,25 26,0 48,25 1,0 0,0 49,24-24,1 49,-26-25,26 1,0 24,-26-25,1 1,-25-1,0-24,-25-1,1 1,-26-25,0 24,1-49,-1 0,1 0,-1 0,1-49,49 24,-25-50</inkml:trace>
  <inkml:trace contextRef="#ctx0" brushRef="#br0" timeOffset="624">746 372,'50'173,"-50"-74,25 25,-25-24,0-26,25-25,-25 1,0-25,0 0,0-1</inkml:trace>
  <inkml:trace contextRef="#ctx0" brushRef="#br0" timeOffset="843">1019 917,'25'74,"0"-24,0-25,-1 0,1-25,25 24,-25-24,-1 0,1-24,0-1,0 0,-25-25,0 1,-25-25,25 24,-25 0,25 26,0-1,-25 25</inkml:trace>
  <inkml:trace contextRef="#ctx0" brushRef="#br0" timeOffset="1140">1590 843,'-25'99,"0"-74,0-1,25 26,25-25,25 0,-1-25,1 0,-1 0,1 0,0-25,-1 0</inkml:trace>
  <inkml:trace contextRef="#ctx0" brushRef="#br0" timeOffset="1452">2234 793,'-24'99,"-1"-24,25-26,-25-24,50 25,-25-26,25-24,24 25,-24-50,24 25,1-24,-25 24,0-50,-1 25,-24-24,0-1,-24 25,-1 1,0-1,-25 0,26 0,-26 0,25 25</inkml:trace>
  <inkml:trace contextRef="#ctx0" brushRef="#br0" timeOffset="1796">2730 719,'-25'25,"1"-25,-1 24,0 1,0-25,25 25,-25 0,25 0,25-1,0 1,0 25,24-26,-24 26,0-25,25 24,-50-24,0 0,-25 0,0-25,0-25,-24 0</inkml:trace>
  <inkml:trace contextRef="#ctx0" brushRef="#br0" timeOffset="2124">2953 1016,'124'-25,"-74"1,0-1,-26-25,1 26,-25-26,0 25,-49 0,24 25,-25 0,1 25,-1 0,0 25,26-26,-1 26,25-1,25 1,-1 0,26-26,24 1,-24 0,24-25,1 25,-26-25,1-25</inkml:trace>
  <inkml:trace contextRef="#ctx0" brushRef="#br0" timeOffset="2545">3945 74,'-49'25,"-1"49,1-24,-1 49,-24-24,49 24,-25 0,25 0,1 25,-1-25,25 25,0-25,25 25,-1-25,26 0,0-24,-1-26,1 1,24-25,1 0,-26-25</inkml:trace>
  <inkml:trace contextRef="#ctx0" brushRef="#br0" timeOffset="2936">4317 471,'-99'25,"49"-1,1 1,-1 25,25-25,1-1,-1 26,25-25,0 24,25-24,-1 25,26-1,-25 1,24-1,-24 1,-25 0,0-26,0 1,-25 0,-24 0,-1-25,1 0,-1-25,1 0,-1 0,25 1</inkml:trace>
  <inkml:trace contextRef="#ctx0" brushRef="#br0" timeOffset="3310">4392 793,'0'99,"0"-49,24-1,1-24,0 0,0-25,24 25,1-25,-25 0,0-25,-1 0,-24 0,25-24,-25-1,0 1,0-1,0 25,0-24,0 24,-25 0,25 0</inkml:trace>
  <inkml:trace contextRef="#ctx0" brushRef="#br0" timeOffset="3623">4987 669,'-50'75,"1"-26,24 1,0-25,0-1,25 1,0 0,0 0,25-25,0 0,0 24,24-24,-24-24,0 24,0-25,-1-25,1 26,0-26,0 25,-50 25,0 50,25-1,0 1,0-1,-25 26,25-26,25 26,-50-1,25-24,0-1,0 26,-24-26,24-24,-25 25,0-26,0 1,0 0,1-25,-1 0,0 0,0-25,0-24,25 24</inkml:trace>
  <inkml:trace contextRef="#ctx0" brushRef="#br0" timeOffset="4216">5408 768,'-24'50,"-1"0,0-26,0 1,0 0,50 0,-25-1,25-24,0 0,0 0,-1-24,1-1,0 0,0 0,-25-24,25-1,-1 1,-24 24,0 50,0-1,0 26,0-25,0 24,25-24,0 0,-25 0,25-1,0-24</inkml:trace>
  <inkml:trace contextRef="#ctx0" brushRef="#br0" timeOffset="4622">5780 1016,'25'-49,"-25"24,25 0,-25-24,25 24,-1 0,1 0,0 25,0 0,0 0,-1 0,26 0,-25 0</inkml:trace>
  <inkml:trace contextRef="#ctx0" brushRef="#br0" timeOffset="4903">6177 0,'0'25,"25"-1,24 26,1 0,0 49,24 0,-24 0,24 25,-49 0,24 0,-49 0,25-25,-50 0,1 0,-1 1,-25-26,-24 0,24 1,-24-26,-1 26,-24-26</inkml:trace>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15.62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124 348,'0'25,"-25"0,25 0,-24 0,-1-25,0-25,0 0,25 0,0 0,25 1,0-1,24 0,1 25,0 25,-1-25,-24 25,0-1,-25 26,0-25,-25 25,-25-25,26 0,-26-1,0-24,26 0</inkml:trace>
  <inkml:trace contextRef="#ctx0" brushRef="#br0" timeOffset="4498">670 25,'0'50,"0"24,-25 1,25 0,0 49,0-24,0-1,25 1,-1-26,26 1,-25-26,24-24,1 0,-25-25,24-25,1 0,-1-49,-24-1,0 1,0-26,-25 26,0 24,0 25,0 0,0 50,0 0,0 49,0 1,0 0,25-1,-1-24,26 25,0-1,-1-24,1 0,-1-25,1-1,-25-24,24-24,1-1,-1-50,-24 0,0-24,-25 0,0 24,0 0,0 1,-25 24,0-25,1 26</inkml:trace>
  <inkml:trace contextRef="#ctx0" brushRef="#br0" timeOffset="5091">1612 0,'49'149,"-24"-49,25 24,-26 1,1-26,0 26,0-26,0-24,-25-1,0-24,0-25,0-75,0 0,0-49,0-1,0 1,24-1,-24 1,25 24,0 1,0 49,0 25,-1 0,1 50,0-1,0 26,-25 0,24-1,1 26,0-26,25 1,-26-1,26-24,0-25,-26 0,26-50,-25 25,24-50,-24-24,-25-1,25-24,-25-1,0 26,-25 24,25 25,-25 0,1 25,-1 0,25 25,-25 25,0-1,0 1,25 25,25-1,0 1,25 0,-1-26,1 1,-1-25,1-25,-1 0,1-50,0 0</inkml:trace>
  <inkml:trace contextRef="#ctx0" brushRef="#br0" timeOffset="5809">2901 722,'25'99,"-1"-49,1-25,-25-1,25-24,-25-24,0-1,25-25,-25-25,24 1,-24-26,0 1,0-1,25 26,0 49,0 25,0-25,-1 50,1 0,25 49,-25-24,-1 50,1-26,0 1,0 24,-25-49,25 25,-25-26,0 1,0-25,0 0,24-25,-24-25</inkml:trace>
</inkml:ink>
</file>

<file path=ppt/ink/ink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21.90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75 302,'-25'76,"0"24,1-24,24-1,0-24,0 24,49-25,-24 1,24-26,1-25,-1 0,1-25,-1-26,1-24</inkml:trace>
  <inkml:trace contextRef="#ctx0" brushRef="#br0" timeOffset="234">446 478,'49'25,"1"-25,-1-25,1 0,-1 0,1 0,-1-26,-24-24,-25 25,0 25,-25 25,0 25,-24 25,0 25,24 1,0 25,0-26,25 1,25-1,25 0,-1-24,25-1,0-25,1-25,-1-25,0-25,-25-1,1-24</inkml:trace>
  <inkml:trace contextRef="#ctx0" brushRef="#br0" timeOffset="609">1213 126,'24'176,"1"-50,0-25,24-1,1 1,-25-26,-25 1,24-1,-24-50,0-25</inkml:trace>
  <inkml:trace contextRef="#ctx0" brushRef="#br0" timeOffset="874">1534 0,'25'101,"0"25,-1-1,1-24,0 25,0-51,-25 1,24-1,-24-24,25-1,-25-25,25 0</inkml:trace>
  <inkml:trace contextRef="#ctx0" brushRef="#br0" timeOffset="1140">2276 227,'-24'0,"-51"25,26 0,-1 0,26-25,-1 25,25 0,0 1,49 24,1 0,-1 1,26-1,-1 0,0 1,-25-1,1 0,-50-25,0 26,-25-1,-24-25,-25 0,-1 0,1 1,0-52,24 26</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3:57.58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552 471,'0'24,"25"1,-25 25,0-26,25 26,-25 0,0-1,0 1,0-26,0 26,0-25,0 0,0-1,0 1,0 0,0-50</inkml:trace>
  <inkml:trace contextRef="#ctx0" brushRef="#br0" timeOffset="390">428 99,'-49'0,"24"25,-25 0,1-1,24 1,-25 25,26 24,-26-25,25 26,1-1,-1 0,0 1,25 371,25-372,0-24,24-1,1 1,24-26,-24 26,24-50,0 25,1-25,-1-25,0 0,1 0,-26-24,25-1,1 1,-26-26,1 26,-25-25,24-1,-24 1,-25 0,25-1,-25 1,-25-25,0 25,0-1,1 1,-26 0,-24 24,-1-24,1 49,0 0,-1 0,-24 1,0 48,25-24</inkml:trace>
  <inkml:trace contextRef="#ctx0" brushRef="#br0" timeOffset="14663">1791 149,'0'24,"25"1,-25 25,0-26,0 26,0-1,0 26,0-1,0 0,0 1,0-1,0 0,0 1,0-1,0 0,0-24,0-1,0-24,0 0,25-25,-25-25,-25 0</inkml:trace>
  <inkml:trace contextRef="#ctx0" brushRef="#br0" timeOffset="15100">1395 248,'24'0,"1"-25,49 0,1 0,-1 1,25-1,0 0,1 0,23 0,-23 1,-1 24,-25-25,0 25,-24 0</inkml:trace>
  <inkml:trace contextRef="#ctx0" brushRef="#br0" timeOffset="15413">2212 371,'0'50,"0"0,0-1,0 25,25 1,-25-1,0 0,0 1,0-26,0 1,0-1,0-24,25 0,-25-50,0-24,0-1,0-24,0-1,25 1,-1 0,1-1,0 26,0-1,0 26,-1-1,1 0,0 25,-25 25,25 0,-1 24,-24 1,25 24,-25 0,25 1,-25-1,25 0,-25-24,25 24,-1-49,1 24,25-24,-26-25,1 0,25-25,-25 1,-1-26,1 1,0-26,0 1,-25-25,0 25,0 24,0 0,-25 1,25 24,-25 0,0 25,25 25,-24 25,24-26,0 51,24-26,-24 26,25-26,-25 26,25-26,0 1,24-1,-24-24,25 0,-1-1,-24-24,24-24</inkml:trace>
  <inkml:trace contextRef="#ctx0" brushRef="#br0" timeOffset="16209">3327 669,'-24'49,"24"1,0-1,24-24,-24 25,25-1,0-24,24 0,-24 0,0-25,25 24,-1-24,-24-24,24-1,-24 0,0-24,0-26,-25 26,0-26,0 26,0-1,0 25,-25 1,25 48,25 1,-25 50,0-1,25 0,-25 1,24-1,-24 25,0-25,25 1,-25-1,25 0,-25-24,0-1,25 1,-25-25,24-1,1-24</inkml:trace>
  <inkml:trace contextRef="#ctx0" brushRef="#br0" timeOffset="16787">4319 570,'0'99,"24"-25,-24 0,0 1,0-1,0 0,0 1,0-26,0-24,0 0,25 0,-25-50,0-25,25-24,-50-25,25 25,0-26,0 1,25 50,0-1,-1 1,1 24,0 0,0 50,0 0,-1 24,1 26,0 24,0-25,-25-24,24-1,-24 1,25-1,-25 1,0-26,0-73,25-1,-25-24,0-25,0 25,25-1,-25 26,25-1,24 25,-24 1,0 24,-1 0,1 24,0 26,0 0,0 49,-1-25,-24 0,25-24,-25-1,0 1,0-25,0 24,25-49,-25 25,0-50,25 0</inkml:trace>
  <inkml:trace contextRef="#ctx0" brushRef="#br0" timeOffset="17490">5235 917,'0'123,"0"-73,25-25,-25-1,25 1,0-25,-1 25,26-50,-25 0,24 1,-24-26,0 1,0-26,-25 1,0 24,0-24,0 49,-25 1,25 24</inkml:trace>
  <inkml:trace contextRef="#ctx0" brushRef="#br0" timeOffset="17771">5979 619,'-25'25,"0"0,-24 0,-1 24,0-24,1 0,24-1,0 1,25 0,25 0,25-25,-1 25,26-1,-1-24,0 25,-24 0,-1 0,1-1,-25 1,-1-25,-48 25,24 0,-50-1,1 1,-1 0,-24-25,24 25,-24-25,24 0,25 0,-24-25,49-25</inkml:trace>
  <inkml:trace contextRef="#ctx0" brushRef="#br0" timeOffset="18208">6202 347,'24'49,"-24"1,25 24,-25 0,25 26,-25-1,25 0,-25 0,25-25,-25 0,24-24,-24 0,25-1,-25-24,0 0,25-25,-25 0</inkml:trace>
  <inkml:trace contextRef="#ctx0" brushRef="#br0" timeOffset="18505">6078 892,'25'0,"24"-25,25 25,26-25,-26 0,25 25,0-24,0-1</inkml:trace>
  <inkml:trace contextRef="#ctx0" brushRef="#br0" timeOffset="26344">1345 743,'0'-25,"25"25,-25 25,25-25,-25 25,0 0,0-1,-25-24,0 0,25 25,-25-25,0-25,25 1,0-26,0 25,25 25,0-24,-25-1,25 25,0 25,-25-1,0 1,0 0,0 0,-25-1,25 1,-25 0,0-25,0 0,25-25,0 0,0 1,0-1,25 0,-25 0,25 25,0 0,-25 25,0 0,0 0,25 24</inkml:trace>
</inkml:ink>
</file>

<file path=ppt/ink/ink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23.45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6 348,'0'124,"0"-25,24 25,-48-24,48-51,-24 1,0-75,-24-25,24 1,0-51,0 1,0 0,0-25,24 24,-24 26,50 24,-25 50,-1-25,26 50,-25 0,24 25,-24 24,0 26,-25-1,25 0,-25-24,0-1,0-24,0-1,-25-49,25-24,0-1,0-50,25 1,-1-26,1-24,-25 0,50 0,-26 50,1 24,25 25,-25 25,24 25,-49 0,25 24,0 1,-25 49,0 1,0-1,-25 0,25-24,0-1,-25-24,25 0,25-50,-25 0</inkml:trace>
  <inkml:trace contextRef="#ctx0" brushRef="#br0" timeOffset="640">1170 373,'-50'49,"-24"26,24-1,-24 1,24-26,1 26,49-26,25-24,-1 0,26-25,0-25,24-24,-25-1,1-25,-1 1,-24-1,0 1,0 24,-25 26,0 48,-25 1,25 25,0-1,0 26,0-1,0 1,25-1,-1-24,-24-25,0-50</inkml:trace>
  <inkml:trace contextRef="#ctx0" brushRef="#br0" timeOffset="1093">1492 0,'0'99,"0"1,0 24,24 0,-24 0,25 0,0-24,-25-1,0-25,25-49,-25 0,24-25</inkml:trace>
  <inkml:trace contextRef="#ctx0" brushRef="#br0" timeOffset="1358">1913 819,'-50'0,"1"-24,-26-26,26 25,-1-25,-24-24,24 24,1-24,24 24,0 1,1 24,48-25,1 0,0 26,24-26,26 25,-1 0,25 0,-25 1,25 24</inkml:trace>
  <inkml:trace contextRef="#ctx0" brushRef="#br0" timeOffset="1671">2210 472,'74'0,"0"-25,1-25,-26 26,1-26,-1 0,-24-24,-25 24,0 25,-25 0,1 1,-1 48,-25 26,1 0,-1 24,1 1,49-1,0 25,0-24,49-1,25 1,1-25,24-1,0-24,-25 0,25-25,-24-50,24 25,-25-49,-25-1</inkml:trace>
</inkml:ink>
</file>

<file path=ppt/ink/ink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25.71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0 471,'75'0,"-26"-25,26 1,-1-26,-24 0,24-24,-24-1,-25 1,0 24,-25 25,-25 25,0 0,-25 0,1 50,-26 0,26 24,-1 1,25 24,0 0,50 0,0 1,25-26,-1 1,26-51,24-24,0 0,-24-49</inkml:trace>
  <inkml:trace contextRef="#ctx0" brushRef="#br0" timeOffset="375">869 297,'0'149,"0"-49,0-1,0-49,-25-1,25-24,0 0,0-50,25 25,-25-50,0-24,0-1,25-24,-1-25,1 25,0 0,0 24,24 25,-24 26,0 24,0 0,-25 49,25 1,-25 49,-25 0,25 1,0-1,25 0,-25-24,25 24,24-49,1-1,24-24,-24-25,24 0,1-50,-26 1,26-26,-25-24,-1-25,-24 25,0 24,-25 26,-25-1,-25 25,1 25,-1 0,0 25,1 0,-1 24,25 26,1-1,24 1,24-1,1-24,0 24,25-49,-1 0,26-25</inkml:trace>
  <inkml:trace contextRef="#ctx0" brushRef="#br0" timeOffset="1046">2035 719,'0'-24,"0"-1,0-25,0 0,25-24,-25 0,25-1,24 1,-24-1,25 50,0 1,-1-1</inkml:trace>
  <inkml:trace contextRef="#ctx0" brushRef="#br0" timeOffset="1327">2805 322,'-100'75,"26"-26,-1 1,26 0,24-26,25 26,25 0,0-50,24 25,1-25,24-25,-24 25,0-50,-1 25,1-24,-25-1,-1 0,-24 26,0-26,0 25,0 50,0 0,0 24,25 26,0-1,-25 1,25 49,0-25,0 0,-25-24,-25-1,25 1,-25-1,-25-24,1-1,-1 1,-24-25,24-25,25 0,-25-25,26-25,24 1,0-26</inkml:trace>
  <inkml:trace contextRef="#ctx0" brushRef="#br0" timeOffset="1890">3177 198,'25'50,"49"24,1 26,24-26,0 25,0-49,-24 24,-1-49,-24 0,24 0,-49-50</inkml:trace>
  <inkml:trace contextRef="#ctx0" brushRef="#br0" timeOffset="2108">3847 397,'0'173,"-25"-24,0 0,0 25,1 0,-1-1,25 1,-25-25,25 0,-25 0</inkml:trace>
</inkml:ink>
</file>

<file path=ppt/ink/ink3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6:43.39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375 416,'0'-25,"24"25,1 0,0 0,-1 0,1 0,24 0,-24 0,-1 25,26-25,-26 25,1 24,0-24,-1 0,1 25,-50-25,25 24,-24-24,-26 25,26-25,-26-1,1 1,25 0,-1-25,0 0,50 0,-25-25,49 25,0 0,1 0,-1 0,-24 0,24 25,-24-25,24 25,-25 0,1 24,-25-24,0 0,0 25,-25-25,1 24,-25 1,-1 0,-24-26,25 26,-25-25,0 0,25-25,0 0,-1 0,26-25,-1 0</inkml:trace>
  <inkml:trace contextRef="#ctx0" brushRef="#br0" timeOffset="734">646 19,'-50'-25,"26"25,-1 25,-24-25,0 49,-25-24,0 25,25 24,-25-24,24 24,1 1,0-1,49 26,0-1,0 0,0 1,0-1,0-24,0-1,24 25,26-24,-1-1,0-24,25 0,0-1,0 1,0-25,0 0,0-25,0-25,0 0,-25-25,25 1,-25-26,-24 1,24-26,-24 1,24 0,-49-1,25 1,-25 0,0-1,-25 1,0 0,1-1,-26 26,-24 24,-24 1,-1 24,1 0,-25 0,-1 25</inkml:trace>
  <inkml:trace contextRef="#ctx0" brushRef="#br0" timeOffset="30436">1483 788,'0'-24,"25"24,0 0,-1 0,-24 24,25 1,0 0,-25 0,0 25,0-26,-25-24,0 25,-24-25,24 0,1 0,-1 0,25-25,0 1,0-1,0 0,25 0,-1 25,1 0,0 25,-25 0,0 0,0-1,0 1,-25-25,0 25,1-25,-1 0,1 0,-1 0,0 0,25-25,0 0,0 1</inkml:trace>
  <inkml:trace contextRef="#ctx0" brushRef="#br0" timeOffset="32762">2297 540,'-25'75,"25"-26,-25 26,1-1,24 26,0-26,0 25,24-24,-24-1,50 1,-26-25,25-1,1 1,-1-50,0 25,25-25,-49-25,24-25,-24 1,-1-51,1 1,-25 0,0 24,0-24,-25 24,25 26,-24-1,-1 0,25 25,-25 1,25-1</inkml:trace>
  <inkml:trace contextRef="#ctx0" brushRef="#br0" timeOffset="33215">3381 540,'-74'50,"24"-25,1-1,0 1,24 0,-24 0,49 0,0 24,25-24,-1 25,25 0,1 24,24-24,-25 24,0 1,1-1,-1-24,-49 24,24 1,-48-25,-1-1,1-24,-26 25,-24-25,25-25,0 0,-1 0,1-50,25 25</inkml:trace>
  <inkml:trace contextRef="#ctx0" brushRef="#br0" timeOffset="33590">3578 1111,'74'25,"-25"-25,25-25,0 25,-25-25,0-24,1-1,-1 0,0 1,-24-1,-25 0,0 1,-25 24,0 25,-24 0,0 25,-25 0,25 49,-1 1,1-1,0 25,49 1,0-1,25-24,24 24,25-25,0 1,24-25,1-26,-25-24,0 0,-1-24,-23-26,-1 0</inkml:trace>
</inkml:ink>
</file>

<file path=ppt/ink/ink3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7:08.19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6976 0,'100'0,"-26"0,0 0,50 25,-24-25,24 0,24 25,-24-25,50 0,-1 0,1 0,-1 24,26-24,-26 0,26 25,24-25,-25 25,1 0,-1-1,25 1,-49 0,-1 24,1-24,-26 0,-48-1,-1 1,-50-25,1 0,-75-25,0 1,-49-26,-25 25,0-24,-50 24,0 1,-49 24,24-25,-24 25,-25 0,0 0,-25 0,0-25,0 25,0 0,25 0,-25 0,25-25,24 25,26 0,-1 0,50 0,25 0,49 25</inkml:trace>
  <inkml:trace contextRef="#ctx0" brushRef="#br0" timeOffset="9807">406 1014,'-25'0,"1"0,-51 0,26 50,-26-26,1 26,24-1,25 1,25-1,0 1,0-25,50-1,-25 1,24 0,1-25,0 0,-26-25,26 0,-25 1,0-26,-25 25,0-24,0 24,0 75,24-1,26 25,-25 25,24 0,-24 0,25 25,-1-1,-24 26,0-25,0-25,-25 24,-25-24,0-25,-24 1,-1-26,-24-24,-26-1,26-24,-25-24,24-1,1-24,24-26</inkml:trace>
  <inkml:trace contextRef="#ctx0" brushRef="#br0" timeOffset="10479">728 594,'25'123,"0"-24,-25 0,25 25,0-25,-25 25,24-25,-24 0,0-1,0-23,0-26,0-24</inkml:trace>
  <inkml:trace contextRef="#ctx0" brushRef="#br0" timeOffset="10760">1125 1237,'0'124,"25"-50,-25-25,25 1,24-1,-24-24,25 0,-1-1,1-48,-1 24,-24-25,0-25,-25 26,0-50,-25 24,0 1,1-1,-1 1,-25 24,26-25</inkml:trace>
  <inkml:trace contextRef="#ctx0" brushRef="#br0" timeOffset="11072">1919 1138,'0'99,"-25"-25,0-24,0 24,0-25,50 1,0 24,0-25,24-24,1 0,0 0,24-25,-24-25</inkml:trace>
  <inkml:trace contextRef="#ctx0" brushRef="#br0" timeOffset="11322">2514 1138,'-25'74,"0"0,0-24,25-1,0 26,0-26,50 0,-25 1,24-25,1-1,-1 1,1-50,-25 25,0-24,-1-26,-24 1,0-1,-24-24,-26 25,25-1,-24 1,-1 24,0 0,26-24,-1 24</inkml:trace>
  <inkml:trace contextRef="#ctx0" brushRef="#br0" timeOffset="11697">3208 1113,'-50'25,"25"-25,-24 0,24 25,0-25,25 24,0 1,0 0,25 24,0 1,24-1,26 26,-1-26,-24 25,-1-24,1-1,-50 1,25-1,-50 1,0-26,0 1,-24-25,-1 0,1-25,-1 1,25-26</inkml:trace>
  <inkml:trace contextRef="#ctx0" brushRef="#br0" timeOffset="12040">3605 1484,'24'25,"26"0,24-25,1-25,-26 0,26-24,-26-1,1-24,-50 25,0-1,0 25,-25 1,0 24,-24 0,-26 0,26 49,-1 1,1-1,-1 1,25 24,25 0,25 0,25 0,24 1,0-1,25-25,-24-24,-1-25,1-25,-1-24,25-1</inkml:trace>
  <inkml:trace contextRef="#ctx0" brushRef="#br0" timeOffset="12649">5018 1064,'25'-25,"24"0,26 25,-26 0,26 0,-1 25,25 0,-25-1,-24 26,0-25,-1 24,-49-24,-25 24,1-24,-26 25,0-26,1 1,-26-25,26 0,-1 0,1 0,24 0,0 0,25-25,25 25,0 0,24 0,26 25,-1 0,0 24,1 1,-1-1,-24 1,-1-1,1 1,-50-1,0 1,0-1,-25 0,-24-24,-1 0,0 0,-24-25,24 24,-24-24,24 0,1 0,-1 0,1 0,24 0,0-24,0 24</inkml:trace>
  <inkml:trace contextRef="#ctx0" brushRef="#br0" timeOffset="13290">5538 2177,'25'99,"-25"-25,25-25,-25 1,25-25,-25-1,25-24</inkml:trace>
  <inkml:trace contextRef="#ctx0" brushRef="#br0" timeOffset="13633">5167 841,'49'74,"-24"1,25-26,-26 0</inkml:trace>
  <inkml:trace contextRef="#ctx0" brushRef="#br0" timeOffset="15429">6902 1014,'25'0,"0"0,-50 0,25-24,-25 24,-24 0,-1-25,-24 50,24-25,-24 49,24 0,0 1,1 49,24-25,0 25,50 0,0 0,0-25,24 0,1 1,24-26,1-24,-1-25,0 0,-24-50,-1 1,1-25,-25-25,-25 24,0-23,-25 23,0 1,-24 25,24-26,-25 51,26-1,-1 0,0 0,0 25</inkml:trace>
  <inkml:trace contextRef="#ctx0" brushRef="#br0" timeOffset="15897">7249 1113,'50'50,"24"24,1 25,-1 0,25 0,-25 0,1-25,-26-25,1-24,0 0,-26-50</inkml:trace>
  <inkml:trace contextRef="#ctx0" brushRef="#br0" timeOffset="16132">7819 1187,'-49'124,"-1"-25,1-25,-1 25,1-25,24 1,-25-26,25-24,1 0,24-25</inkml:trace>
  <inkml:trace contextRef="#ctx0" brushRef="#br0" timeOffset="16397">8191 1460,'0'49,"25"0,0 1,25-1,-1-24,1 0,-1-25,1-25,-1 0,1-24,-25-1,0 1,-25-25,0 49,0 0,0 1,-25 24,25 24,0 26,0 24,25 25,-1 0,1 25,0-26,0 26,0 25,-25-50,0 24,-25-24,0 0,-25-25,1 0,-1-24,-24-25,24-25,1 0,-1-25,1 0,-1-24,25-25,25 24</inkml:trace>
  <inkml:trace contextRef="#ctx0" brushRef="#br0" timeOffset="16944">9332 1558,'-25'0,"-25"25,1 0,-1 0,26-1,-1 1,25 49,25-24,-1-25,1-1,25-24,-1 0,-24-24,25-1,-26-25,1 1,0-25,-25 24,25 1,-50-1,25 26,0-1,0 74,25 25,0 1,-1 24,1 0,0-1,0 26,0-25,-25 0,24 0,-24 0,-24-25,-1 0,0-24,0-1,-24-24,-1 0,0-25,-24 0,24-25,1-24,24-1,0 1</inkml:trace>
  <inkml:trace contextRef="#ctx0" brushRef="#br0" timeOffset="17537">9877 1756,'75'0,"-1"-24,0-1,1-25,-26 1,1-25,-25 24,-25 1,0-1,-50 26,1-1,-1 0,-24 25,24 25,-24 24,24 1,25-1,1 25,24 1,0 24,49-25,-24-25,49 1,-24-26,-1-24</inkml:trace>
  <inkml:trace contextRef="#ctx0" brushRef="#br0" timeOffset="17865">10398 1657,'0'50,"25"-1,-25-24,0 0,25-25,-25-25,0 0,0-24,24-25,26-1,-25-23,24 23,1 1,0 49,-1 25,1 25,24 25,-24 24,-1 25,26 24,-26 26,1-1,-25-24,-1-50,-24 25,0-49</inkml:trace>
</inkml:ink>
</file>

<file path=ppt/ink/ink3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7:39.11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78 544,'25'0,"-1"0,1 0,0 24,0-24,0 25,-25 0,0 0,-25-25,25 24,-50-24,25 0,-24 0,24-24,0 24,0-25,50 50,0-25,0 0</inkml:trace>
  <inkml:trace contextRef="#ctx0" brushRef="#br0" timeOffset="640">673 0,'0'49,"25"1,-25 24,24 25,1 0,-25 0,25-1,0 26,-25-25,25 0,-25 0,24-25,-24 0,0-25,0 1,0-50</inkml:trace>
  <inkml:trace contextRef="#ctx0" brushRef="#br0" timeOffset="874">747 741,'0'-74,"0"25,0-1,0 1,25 0,0 24,24 0,26 0,-26 25,26 25,-1 25,1 24,-26 0,1 0,-25 25,-1-25,-24 0,-24-24,-26 24,0-25,-24-24,-25 0,24-1,1-24,0 0,24-24</inkml:trace>
  <inkml:trace contextRef="#ctx0" brushRef="#br0" timeOffset="1265">1565 840,'50'99,"-50"-49,25-26,-25 1,-25-25,0-25,0 1,-24-26,24 1,0-25,1-1,24 1,0 25,0 24,24-24,26 24,-1-24,1 24,0 0,-1 0</inkml:trace>
  <inkml:trace contextRef="#ctx0" brushRef="#br0" timeOffset="1577">1937 766,'25'25,"25"-25,-25-25,-1 0,26 1,-25-26,0 1,-1 24,-24 0,0 1,0-1,-24 25,-1 0,-25 25,25-1,-24 1,-1 25,25-1,1 0,24 26,0-26,24 1,26-26,0 1,-26 0,51-1,-26-24,1-24,24-1</inkml:trace>
  <inkml:trace contextRef="#ctx0" brushRef="#br0" timeOffset="1936">2607 593,'-50'25,"1"24,-1 1,1-1,24 25,0-24,50-25,-25 24,25-24,24-1,-24-24,24 0,-24-24,0-1,0-24,0-1,-1 1,-24-1,0 25,0 1,0 48,0 26,25 24,0-24,0 24,0 0,-1-25,1-24,0-25,0 0,0-49</inkml:trace>
  <inkml:trace contextRef="#ctx0" brushRef="#br0" timeOffset="2358">2880 272,'0'24,"0"1,0 49,0 1,24 23,1 1,-25 0,25 0,0-25,0 0,-25-24,24-1,1-24,0-25</inkml:trace>
  <inkml:trace contextRef="#ctx0" brushRef="#br0" timeOffset="2623">3425 1186,'-25'0,"-24"-24,24-1,-49-24,24 24,-24-25,24-24,-24 50,24-26,0 25,1 1,49-1,-25 0,50 25,-25-25,49 25,-24-24,50 24,-1 0,-24-25,24 25,0-25,-24-24,-1-1,26 26,-50-26</inkml:trace>
  <inkml:trace contextRef="#ctx0" brushRef="#br0" timeOffset="3201">3871 222,'0'50,"25"24,0 0,0 25,0 0,-1 0,26 24,-25 1,0-25,-25 24,24-48,-24-1</inkml:trace>
  <inkml:trace contextRef="#ctx0" brushRef="#br0" timeOffset="3935">3847 989,'-25'0,"0"0,0 0,0 24,-24 26,24-25,0 24,25 0,0 1,25-25,0 24,24-24,1 24,0-49,-1 0,1 0,-1-24,1-1,-25 0</inkml:trace>
  <inkml:trace contextRef="#ctx0" brushRef="#br0" timeOffset="4216">4194 1137,'-25'49,"0"1,25-1,25-24,-25 0,49 0,1-1,-25-48,24 24,1-25,-25 0,-25 0,0-24,0-1,-25 26,0-26,0 26,1-26,-1 50</inkml:trace>
  <inkml:trace contextRef="#ctx0" brushRef="#br0" timeOffset="4544">4491 1236,'25'74,"0"-49,24 0,-24-1,0-24,25-24,-26 24,1-25,0-25,0 26,-25-1,0 0,25 25,-1 25,1 0,0-25,25 24,-26 1,1-25,25 0,-26 25,-24-50,25 25,-25-25,25 1,-25-26,0 1,0-25,-25 24,25 1</inkml:trace>
  <inkml:trace contextRef="#ctx0" brushRef="#br0" timeOffset="5013">5384 1236,'0'49,"25"-24,-25-50,0-24,0-25,0 0,24-1,-24 26,25 0,0 24,0 0,24 25,-24 25,25 0,-25-1,24 50,1-24,-25-1,24 25,-24-24,0-25,-25-1,24-24,-24 0</inkml:trace>
  <inkml:trace contextRef="#ctx0" brushRef="#br0" timeOffset="5528">6177 445,'25'49,"-25"1,25-1,24 25,-24 25,25 0,-1 0,1 0,0-25,-1 25,-24-25,25-24,-26-26,1-48</inkml:trace>
  <inkml:trace contextRef="#ctx0" brushRef="#br0" timeOffset="5840">6078 865,'25'25,"49"0,1-25,-1 0,0 0,1-50,-26 25</inkml:trace>
  <inkml:trace contextRef="#ctx0" brushRef="#br0" timeOffset="6043">6723 494,'25'124,"-1"-25,-24-25,25 25,-25-25,0 0,25-24,-25-1,0-24,0-50,0 0,25-24,-25-1,24-24,-24 25,25-1,0 26,0 24,0 0,-25 49,24-24,1 49,-25-25,25 26,25-26,-1 0,-24 1,25-1,-1-24,1 0,-1-25,26-25,-26 0,1-49,-25 0,0 0,-25 0,-25 0,25 24,-25 50,-25 0,26 0,-26 25,25 0,-24 24,24 0,25 26,0-26,25 0,-1 1,51-1,-1-24,1 0,-1-25,0-25,-24 0</inkml:trace>
  <inkml:trace contextRef="#ctx0" brushRef="#br0" timeOffset="6746">8384 816,'-25'24,"-24"1,-1 25,25-1,25 0,25 1,0-1,24-24,1 24,0-49,-1 0,1 0,-26-24,1 24,0-50,-25 1,0-1,0 1,-25 0,0 24,25 0,0 50,0 0,25 24,0 25,25 0,-26 0,26 25,0 0,-26 0,-24-25,25 0,-25-24,-25-1,1-24,-26 0,25 0,-24-25,-1 0,25-25,0 0,-24 0,49-24</inkml:trace>
  <inkml:trace contextRef="#ctx0" brushRef="#br0" timeOffset="7308">8706 346,'50'74,"-25"0,-1 25,1-25,0 50,0-25,-25 0,25-25,-25 0,24-25,1 1,-25-25</inkml:trace>
  <inkml:trace contextRef="#ctx0" brushRef="#br0" timeOffset="7574">9103 1112,'50'50,"-26"-26,26 1,0-25,-1 0,1-25,-1 1,-24-1,0-24,-25-1,0 1,-25-1,0 26,0-1,-24-25,24 26</inkml:trace>
  <inkml:trace contextRef="#ctx0" brushRef="#br0" timeOffset="7870">9673 840,'-25'50,"25"-1,0 1,0-1,0 1,25-26,25 26,-1-1,1-24,0-25,-1 25,26-50,-26 25,1-50</inkml:trace>
  <inkml:trace contextRef="#ctx0" brushRef="#br0" timeOffset="8105">10219 1013,'-25'50,"25"-1,0-24,0 24,25-24,24-25,1 0,24 0,-24 0,-25-25,-1 1,1-1,-50 0,25 1,-49-1,-1 0,25 0,-24 25,-1-24,26-1,-1 25,0 0,25-25</inkml:trace>
  <inkml:trace contextRef="#ctx0" brushRef="#br0" timeOffset="8448">10863 791,'-24'25,"-26"-25,25 24,0-24,1 0,24 25,-25-25,50 25,-25 0,24 24,26-24,-25 24,24-24,1 24,-25 1,0-26,-25 26,0-25,0-1,-25-24,0 0,0-24,0-1</inkml:trace>
  <inkml:trace contextRef="#ctx0" brushRef="#br0" timeOffset="8807">11111 1112,'50'25,"-1"-25,26 0,-1-25,-24 25,-1-24,26-1,-50 0,-1 0,-24 1,0-1,0 0,-49 25,24-24,-49 48,24 1,25 0,-24 24,49 1,0-1,49 0,26 26,24-26,0 1,0-1,0-24,25-25</inkml:trace>
</inkml:ink>
</file>

<file path=ppt/ink/ink3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8:11.42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175 623,'25'0,"-1"25,-24-1,-24 1,-1 0,25 24,-50-24,25 0,1-25,-1 0,0 0,0 0,25-25,0 0,0 0,0 1,25-1,0 0,0 25,-1 0,1 0,0 0,-25 25,25 0,-25 24,-25-24,0 0,25-1,-25-24,1 0</inkml:trace>
  <inkml:trace contextRef="#ctx0" brushRef="#br0" timeOffset="562">597 302,'24'49,"1"1,-25-1,25 25,0 0,-25 0,25 0,0 25,-25 0,24 0,-24 0,25-25,-25 0,0-25,0 1,0-50</inkml:trace>
  <inkml:trace contextRef="#ctx0" brushRef="#br0" timeOffset="875">175 203,'0'-49,"25"-1,24 1,1 24,24 0,26 25,-1 0,0 0,0 0,1 50,-26-1,1 1,-26 24,-24 0,-25 0,-25 0,-24 0,-1-24,0 24,-49-25,25 0,-1 1,25-25,1-25</inkml:trace>
  <inkml:trace contextRef="#ctx0" brushRef="#br0" timeOffset="1249">1093 1117,'0'25,"0"-1,-25-24,0-24,25-1,0-24,-24-1,24-24,0 0,0 0,24 0,-24 0,50 24,-25 1,24-1,-24 26,25-1,0 0,-1 25</inkml:trace>
  <inkml:trace contextRef="#ctx0" brushRef="#br0" timeOffset="1562">1440 821,'-49'123,"49"-74,0 1,25-25,24-25,-24 24,25-48,-1 24,-24-25,0 0,0-24,-25 24,0-24,-25 24,-25-24,1 24,-1 0,0 0,1 1,24 24,-25-25</inkml:trace>
  <inkml:trace contextRef="#ctx0" brushRef="#br0" timeOffset="1890">1912 821,'-25'49,"0"-24,0 24,-24 0,24-24,25 25,-25-26,50 26,-25-26,50 1,-26-25,26 0,0 0,-25-25,-1 1,26-26,-50 1,25-1</inkml:trace>
  <inkml:trace contextRef="#ctx0" brushRef="#br0" timeOffset="2155">1813 450,'0'49,"24"26,1-1,0 24,0-23,0-1,0 24,-1-48,-24-1,25-24,0 0</inkml:trace>
  <inkml:trace contextRef="#ctx0" brushRef="#br0" timeOffset="2389">2185 969,'0'74,"25"-49,0-1,-1 1,26-25,-25-25,24 25,-24-24,0-1,0-25,-25 1,25 0,-25-1,-25 1,25-1,-25 26,25-1</inkml:trace>
  <inkml:trace contextRef="#ctx0" brushRef="#br0" timeOffset="2702">2632 796,'-25'49,"0"25,0-24,25-1,0 1,25-26,0 26,0-26,24 1,1-25,-1-25,1 25,0-49,-1 24,-24-24,0-25</inkml:trace>
  <inkml:trace contextRef="#ctx0" brushRef="#br0" timeOffset="2936">2954 351,'25'25,"-25"24,25 25,0 1,-1-1,-24 49,25-24,0 0,0-25,-25 0,25-25,0-24,-25 0,0-25</inkml:trace>
  <inkml:trace contextRef="#ctx0" brushRef="#br0" timeOffset="3217">2706 746,'50'0,"-1"0,1 0,24 0,1 0,-1-24,1-1</inkml:trace>
  <inkml:trace contextRef="#ctx0" brushRef="#br0" timeOffset="3404">3475 722,'-99'49,"49"1,1-26,24-24,0 25,25 0,25-1,0 1,24 0,1 24,24-24,1 24,-25 1,24-26,-49 26,24-1,-49-24,0-1,-24 26,-1-50,-50 25,26-25,-1 0,-24-25,49 0</inkml:trace>
  <inkml:trace contextRef="#ctx0" brushRef="#br0" timeOffset="3795">3922 771,'50'0,"-1"0,1 0,-1 0,26 0,-25-25,-1 25,26-24,-26-1</inkml:trace>
  <inkml:trace contextRef="#ctx0" brushRef="#br0" timeOffset="4029">3972 993,'49'0,"26"0,-1 0,1 0,-1-24,25-1,-24 0</inkml:trace>
</inkml:ink>
</file>

<file path=ppt/ink/ink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8:22.02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499 28,'0'-25,"-25"25,0 0,1 0,-26 25,1 0,-26 24,26 1,-1-1,1 1,-1-1,25 26,25-51,0 26,25 0,25-26,-1 1,1 0,-1 0,26-25,-26 24,1-24,-1 0,1 25,-100 0,1 0,-1-1,-24 1,0 25,-1-1,1 1,24-1,26 1,24-26,0 26,49-25,1 24,-1-24,26-25,24 0,-25 0,25-25,-25-24</inkml:trace>
  <inkml:trace contextRef="#ctx0" brushRef="#br0" timeOffset="578">722 870,'25'74,"-25"0,0 1,0-26,0 1,0-25,0-1,24-24,-24-24,0-26,0 0,0-24,0 0,0 0,0-1,25 1,-25 0,25 24,0 1,-25-1,25 26,-1 24,1 0,-25 24,25 1,0 25,-25 24,24-25,-24 26,25-1,-25 0,25 0,0-24,-1-1,1 1,25-25,-25-25,24 0,-24-25,24-25,-24 1,25-25,-26 24,-24-24,25 0,-25-1,0 1,0 25,-25 24,1 0,-1 0,0 25,-24 25,24 0,-25 24,26 1,24 24,0-24,0 24,24-25,26 1,-1-1,1 1,-1-25,1-1,24-24,-24 0,-1-24</inkml:trace>
  <inkml:trace contextRef="#ctx0" brushRef="#br0" timeOffset="1296">1688 944,'0'50,"0"-26,0 1,25 0,-25-50,0 0,-25 1,25-26,0 25,0-24,0-1,0 1,25-1,-1 1,1-1,0 26,0-26,0 50,24-25,-24 25,0 0</inkml:trace>
  <inkml:trace contextRef="#ctx0" brushRef="#br0" timeOffset="1656">2282 697,'-49'24,"-1"1,26 0,-26 0,25-1,25 1,0 0,25 0,0-1,0 1,24 0,1-25,-1-25,1 25,-26-25,1 1,0-26,-25 25,0-24,-25-1,25 26,-25-1,1 25,-1 0,25 25,25-1,-1 26,1-1,0 1,25-1,-1 26,-24-1,0 0,-1 1,-24-26,0 25,0-24,0-25,-24-1,-1 1,0-25,0 0,-24-25,-1 25,25-49,-24 24,24 0</inkml:trace>
  <inkml:trace contextRef="#ctx0" brushRef="#br0" timeOffset="2249">2604 598,'25'24,"0"1,0 0,-1 0,1 24,50 1,-26-1,25-24,1 24,-26-24,1 0,-1-25,1 0,-25-25</inkml:trace>
  <inkml:trace contextRef="#ctx0" brushRef="#br0" timeOffset="2515">3125 598,'-25'148,"0"-49,25 0,0 25,-25-25,25 0,0 0,0-49,0-1,25-24,-25 0,25-25</inkml:trace>
  <inkml:trace contextRef="#ctx0" brushRef="#br0" timeOffset="2921">3397 1018,'25'99,"-25"-24,25-1,-25 0,24 1,1-26,-25 1,0-26,-25 26,1-25</inkml:trace>
</inkml:ink>
</file>

<file path=ppt/ink/ink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8:27.13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423 0,'-25'0,"0"0,1 25,-26-25,0 50,1-26,-1 51,1-25,24 24,-25 1,50-1,-24 0,24 1,24-1,1 1,25-1,-25-24,49 24,-25-49,26 0,-26 0</inkml:trace>
  <inkml:trace contextRef="#ctx0" brushRef="#br0" timeOffset="390">968 472,'-24'25,"-1"-1,-25 1,26 0,-26 25,25-1,0 26,1-26,24 1,0 0,24-1,1 1,25-25,-1 0,1 0,-1-25,1-25,0 0,-1 0,-24-49,-25 24,0-25,0 1,-25 24,-24-24,-1 24,0 1,1-1,-1 0,1 26</inkml:trace>
  <inkml:trace contextRef="#ctx0" brushRef="#br0" timeOffset="1108">1440 943,'0'-24,"24"-1,1 25,0 0,0 0,24 0,-24 49,25-24,-26 25,1 0,0-1,-25 1,0-25,-25-1,25 1,-25 0,1-25,-26 0,25 0,0-25,1 0,24 1,0-1,0 0,24 25,1 25,25-25,-25 25,24 24,-24-24,25 0,-26 0,1-25</inkml:trace>
  <inkml:trace contextRef="#ctx0" brushRef="#br0" timeOffset="2686">2134 993,'0'25,"0"25,24-1,1 1,-25-1,0 1,0 0,0-1,-25 1,25 0,-24-26,-1-24,-25 0,26 0</inkml:trace>
  <inkml:trace contextRef="#ctx0" brushRef="#br0" timeOffset="3123">2704 323,'-25'-25,"0"0,1 25,-1 0,-25 0,1 25,-1 0,0 0,1 24,-1 1,50 0,-25-1,25 1,25 0,0-1,0 1,24-25,-24 24,25-49,-1 0,1-25,0 1,-26-26,1 0,0-24,-25 24,0 1,0-1,-25 0,0 26,25-1,-24 0,24 50,24 0,-24 24,25 1,0 24,0 1,24-1,-24 1,0-26,0 1,-1-25,1 0</inkml:trace>
  <inkml:trace contextRef="#ctx0" brushRef="#br0" timeOffset="3623">2977 646,'24'-25,"-24"-25,25 25,0-24,-25-1,25-24,0 24,-1 0,1 25,0 1,0 24,0 0,-1 0,1 49,-25-24,25 50,0-26,-25 26,25-1,-25-24,0 24,0-24,0-25,0-1,0 1,24-25</inkml:trace>
  <inkml:trace contextRef="#ctx0" brushRef="#br0" timeOffset="4013">3720 596,'-24'25,"-1"-25,-25 0,25 25,1-1,24 1,0 25,0-25,0 24,24 1,1-25,25 24,-25-49,24 25,-24-50,0 1,24-26,-24-25,-25-24,25 0</inkml:trace>
  <inkml:trace contextRef="#ctx0" brushRef="#br0" timeOffset="4279">3596 25,'0'50,"-24"-1,48 26,1 24,0 0,25 25,-1-24,1-1,-1-25,-24 26,25-1</inkml:trace>
</inkml:ink>
</file>

<file path=ppt/ink/ink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8:33.09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0 372,'25'99,"0"-24,0-1,24 1,-24-26,25-24,-26 0,1-25,25-25,-26 0,-24-24,25-1,-25 1,0-26,25 25,-25 1,0-1,0 1,0 24,0 0,25 25,0 25,-1 24,1 1,0 0,25 24,-1-24,-24 24,25 1,-1-1,1 0,-1-24,1-25,-1 0,-24-25,0-25,0-25,0 1,-25-26,24 1,-24-25,-24 24,24-24,-25 24,0-24,0 50,0-26,25 26,-24-1,24 25</inkml:trace>
  <inkml:trace contextRef="#ctx0" brushRef="#br0" timeOffset="656">1463 695,'0'-50,"-25"25,25 1,-25-1,0 0,1 0,-1 25,0 0,0 25,0-25,1 25,24 0,0-1,0 26,24 0,1-26,0 26,0-25,0 0,-1-1,1-24,-25-24,25-1,0 0,-25-25,0 26,0-26,0 0,-25 26,25-1,0 50,25-1,-25 26,25 0,-1-1,1 1,0-1,0 1,24-25,-24 0</inkml:trace>
  <inkml:trace contextRef="#ctx0" brushRef="#br0" timeOffset="1218">2033 298,'25'25,"-25"-1,0 1,-25 25,0-25,0 24,1-24,-26 0,0 25,1-26,-1 26,1-25,-1 0,0-1,26-24,24 25,0-50</inkml:trace>
  <inkml:trace contextRef="#ctx0" brushRef="#br0" timeOffset="1765">1711 397,'24'74,"1"-24,0 0,-25 24,50-24,-26 24,1 1,0-26,0 26,0-26</inkml:trace>
  <inkml:trace contextRef="#ctx0" brushRef="#br0" timeOffset="2077">2182 794,'24'0,"1"0,25 0,-25 0,-1 0,26 0,-25 0,0 0,-1-25,1 25,0-25,-25 1,0-1,0 0,-25 25,0-25,1 25,-1 0,0 25,0-25,-24 25,49 0,-25 24,25 1,0-1,0 26,25-26,-1 1,1 0,25-26,-25 1,24-25,-24-25</inkml:trace>
  <inkml:trace contextRef="#ctx0" brushRef="#br0" timeOffset="2514">2727 1017,'0'50,"25"-25,0-1,-25 1,24-25,-24-25,25-24,-25-26,0 26,-25-50,25 24,0 1,0-1,25 26,-25-1,25 0,0 26,24 24,1 0,-1 0,1 49,24-24</inkml:trace>
</inkml:ink>
</file>

<file path=ppt/ink/ink3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2:39.09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0 382,'79'-20,"0"20,-19 0,39 0,-19 0,-1 0,0 0,1 20,19-20,-20 0,1 20,19-20,0 20,0-20,0 0,20 20,1-20,-1 0,0 20,0-20,0 0,0 0,20 0,-20 20,20-20,0 0,-20 0,39 0,-19-20,0 20,20-20,-20 20,20 0,-1-20,-19 20,20-20,0 0,-20 20,19-20,-19 20,20-20,-20 20,20 0,-1-20,-19 20,0-20,20 20,-20 0,0 0,0 0,19 0,-19 0,0 0,0 0,20 0,-20 0,0 0,-1 0,1 20,20-20,-20 0,0 20,20-20,-1 0,-19 0,0 20,20-20,0 0,-20 20,-1-20,21 20,0-20,0 20,-1-20,-19 20,20-20,0 20,0-20,-1 0,1 20,-20-20,20 0,-1 20,1-20,-20 0,20 0,19 0,-19 0,0 0,0 0,-1-20,1 20,0-20,0 20,-1 0,1-20,20 20,-21-20,1 0,0 20,0-20,19 20,-19-20,0 20,-1-20,1 20,0-20,0 20,-20-20,19 0,21 0,-20 0,-1 20,1-20,0 0,0 20,-20-20,19 0,-19 20,20-20,-20 0,0 20,0-20,-1 20,1-20,20 0,-20 20,0-20,0 20,-20-20,20 20,0 0,0-20,-20 20,0 0,20 0,0 0,-20 0,0 20,0-40,20 40,-20-20,-20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16.43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248 0,'-25'49,"25"1,25-1,-25 26,25 24,0-25,-1 25,-24-25,25 0,0-24,-25-1,0 1,0 0,0-1,0-24,0 24</inkml:trace>
  <inkml:trace contextRef="#ctx0" brushRef="#br0" timeOffset="344">0 594,'74'-25,"1"25,24-25,0 1,1 24,-1-25</inkml:trace>
  <inkml:trace contextRef="#ctx0" brushRef="#br0" timeOffset="469">1117 371,'-25'25,"-25"0,-24 24,24 1,1 24,-1 0,25 0,0 1,25-50,0-1,50 1,-25-25,24-25,1 1,-25-1,24-25,-24 1,0-1,0-24,0 24,-25 26,0-1,0 50,0-1,25 26,-25-25,24 49,-24-25,25 26,0-1,0-49,-25 0,25-25,0 24,-1-24,-24-24,25-1</inkml:trace>
  <inkml:trace contextRef="#ctx0" brushRef="#br0" timeOffset="968">1539 148,'0'75,"0"-1,0 25,25 0,-25 0,0 0,0-25,0 1,-25-26,25 1,0-1,0-24,25 0</inkml:trace>
  <inkml:trace contextRef="#ctx0" brushRef="#br0" timeOffset="1234">2010 817,'-49'-25,"-1"0,-24 25,-1-25,1 25,-1-24,26 24,-1-25,0 25,25-25,25 0,0 1,25-1,25 0,0 0,24-24,1 24,-1 25,-24 0</inkml:trace>
  <inkml:trace contextRef="#ctx0" brushRef="#br0" timeOffset="1530">2234 742,'74'-24,"-49"-1,25 0,-1 0,1-24,-25-1,0-24,-1 49,-24 1,0-1,-24 25,-1 25,-25-1,1 26,24-1,0 1,0 24,25-24,0-1,25-24,25 25,-1-26,1 1,24 0,1-25,-1 0,1 0,-1 0</inkml:trace>
</inkml:ink>
</file>

<file path=ppt/ink/ink4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2:46.38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54,'19'-21,"21"-1,-1 22,1 0,-1-21,20 21,0 21,20-21</inkml:trace>
</inkml:ink>
</file>

<file path=ppt/ink/ink4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2:46.46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0-1,'159'0,"-80"0,20 0,1 0,-1 0,0 0,20 0,0 0,0 0,20 0,-20 0,20 0,0 0,0 0,0 0,20 20,-20-20,20 0,-20 19,19-19,1 20,-20 0,20-20,0 20,-1 0,-19 0,20-1,0 1,0 0,-20-20,19 20,1 0,0-20,0 20,0-20,19 19,-39 1,20-20,0 20,0-20,-1 20,1-20,0 0,0 20,-1-20,1 20,20-20,-20 0,-1 20,21-20,-20 0,19 19,-19-19,20 0,-20 0,-1 20,1-20,0 0,-20 20,0-20,20 0,19 0,-19 20,-20-20,40 0,-21 0,-19 20,20-20,0 0,0 0,-20 20,19-20,1 0,0 0,-20 0,20 0,-20 0,19 0,-19 0,20 0,-20 0,0 0,0 0,0 0,0 0,0 0,0 19,0-19,0-19,-1 19,1 0,0 0,0 0,-20 0,20 0,0 0,0 0,-20-20,20 20,0 0,0 0,0-20,0 20,0 0,0 0,0 0,0 0,0 0,0 0,-1 0,1 0,0 0,0 0,0 0,0 0,-20 0,20 0,0-20,0 20,-20 0,0 0,20 20,0-20,0 0,-20 0,0 20,0-20,20 20,-40-20,21 19,-1-19,-20 20,0-20,0 20,-19 0,-1-20</inkml:trace>
</inkml:ink>
</file>

<file path=ppt/ink/ink4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2:59.76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0,'100'0,"-1"0,-20 0,20 0,-19 0,19 20,0-20,0 19,1 1,19-1,-20 0,20 1,0 0,0-1,0 1,0 0,0-1,20-19,0 19,0-19,-20 0,40 20,-20-20,0 0,19 0,-19 19,0-19,20 20,-20-20,20 0,-20 19,19-19,-19 20,0-20,20 0,-20 0,0 0,19 20,-39-20,20 0,0 0,0 19,-20-19,20 0,-20 0,20 19,0-19,-20 0,0 20,0-20,0 0,20 19,-20-19,0 0,0 0,20 20,0-20,-20 20,0-20,0 19,20-19,0 20,-20-20,0 19,0-19,20 0,-20 0,-19 0,19 0,0-19,20-1,-20 20,0-19,0-1,0 20,20-20,-20 20,-20 0,20-19,20 19,-20 0,20 0,-20 0,0-20,20 20,-20 0,0 0,0 20,-1-20,21 0,-20 0,20 19,-20-19,20 0,-20 20,20-20,-20 20,0-20,20 19,0 1,0-20,0 19,0-19,-20 19,20-19,0 20,-20-1,20-19,-1 20,1-20,0 20,0-1,-20-19,20 20,-20 0,20-20,-20 18,20-18,0 20,-20-20,20 20,-20-20,0 0,20 19,0-19,-20 0,0 0,20 0,0 0,-20 0,0 0,0 0,20 0,0 0,-20 0,0 0,0-19,20 19,-20 0,0-20,0 20,0-20,20 20,-20-18,20 18,-20-20,0 0,20 1,-20-1,0 20,0-20,0 1,20 19,-20-20,0 20,-19-19,19 19,20-19,-40 19,20 0,0-20,-20 20,40-19,-20 19,0-20,20 20,-20-20,0 20,20 0,-20-19,20 19,0-20,20 20,-20 0,0 20,-1-1</inkml:trace>
</inkml:ink>
</file>

<file path=ppt/ink/ink4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3:25.97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19,'79'0,"1"0,-21-20,1 20,-1 20,1-20,19 0,1 0,19 20,-20-20,21 20,19-20,-20 0,20 0,0 20,20-20,-20 0,20 0,0 20,20-20,-21 0,21 0,0 0,0 20,-1-20,1 0,20 20,-1-20,1 19,0-19,19 20,-19-20,19 20,-19-20,19 20,1-20,-1 20,1-20,-1 20,0-20,1 0,-1 20,1-20,19 0,-19 0,19 0,-20 0,1 0,-1 0,20 0,-19-20,-1 20,1 0,-21 0,21-20,-1 20,-19 0,19-20,1 20,-21-20,1 20,19 0,-19-20,0 20,19 0,1 0,-21 0,1 0,19 20,-19-20,-1 0,21 0,-21 20,-19-20,40 0,-21 20,1-20,-1 0,1 0,0 0,19 0,-19 0,-1 0,1 0,0 0,19 0,-39 0,19 0,1 0,0 0,-1 0,1 0,-1 20,-19-20,20 0,19 20,-19-20,-1 0,1 0,0 0,-1 0,21 20,-21-20,1 0,-20 20,19-20,1 20,-40 20</inkml:trace>
</inkml:ink>
</file>

<file path=ppt/ink/ink4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3:37.82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0,'278'0,"-139"0,20 20,0-20,-1 20,1-20,20 20,-20-20,-1 20,1-20,20 20,-1-20,-19 0,0 0,19 0,-19 20,0-20,0 0,19 20,-19-20,0 0,-1 20,21-20,-20 0,0 0,19 0,1 0,-21 0,21 0,0 0,-1 0,1-20,-1 20,1 0,19 0,1 0,-40 0,19 0,21 0,-1 0,-19 0,19 0,-19 0,-1 0,1 0,19 0,-19 0,19 0,1 0,-1 0,-19 0,19 0,1 20,-21-20,21 0,-21 20,21-20,-21 20,21-20,-1 20,1-20,-1 20,1 0,-1-20,0 0,1 0,-1 20,1-20,-1 0,1 0,-1 19,1-19,-1 0,0 20,1-20,-21 20,-19-20,40 20,-60 0</inkml:trace>
</inkml:ink>
</file>

<file path=ppt/ink/ink4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4:21.34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0 135,'159'19,"-59"1,-1-20,1 0,-1 0,0-20,1 1,-21 19,21-19,-21-1,1 1,-1-1,1 1,-20-1,-1 20,1-19</inkml:trace>
</inkml:ink>
</file>

<file path=ppt/ink/ink4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4:21.80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0 157,'218'-38,"-80"18,1 0,20 1,-21 0,21 19,-1-20,21 1,-41 19,21 0,-21 0</inkml:trace>
</inkml:ink>
</file>

<file path=ppt/ink/ink4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4:23.07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0-1,'159'20,"-19"0,-1 0,0-20,20 21,0-1,-20-20,0 0,1 0,-21-20,0-1</inkml:trace>
</inkml:ink>
</file>

<file path=ppt/ink/ink4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4:34.27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19,'59'0,"1"-20,19 20,20 0,-19 0,19 20,0 0,0-20,1 20,-1-20,40 0,-20 0,20 0,0 0,0 0,-1-20,1 20,0 0,20 0,0 0,-20-20,19 20,1 0,0 0,0 0,0 0,-1 0,21 0,-20 0,19 0,-19 0,20 0,-21 0,21 0,0 0,-21 0,21 20,0-20,-21 0,21 0,-1 0,21 0,-20 20,-1-20,21 0,-1 19,-19-19,19 0,20 20,-39-20,19 20,1-20,-1 21,1-21,19 20,-20-20,1 20,-1-20,1 0,-1 20,21-20,-21 0,0 20,21-20,-21 0,1 0,19 19,-20-19,1 0,19 0,-19 0,19 0,-20 0,1-19,19 19,-20 0,21-20,-21 20,1-20,19 20,-20 0,21-20,-21 20,1 0,-1 0,0 0,-19 0,19-20,1 20,-20 0,-1 0,21 0,-41 0,41 0,-21 0,1 0,-20-21,19 21,-19 0,0 0,19 0,-19 0,0 0,0 0,-1 21,1-21,0 0,0 0,0 0,-1 0,-19 0,0 0,20 0,0 20,-20-20,-1 0,21 0,0 0,0 0,-20 0,19 0,21 0,-20 20,-1-20,21 0,-20 0,19 0,-19 20,40-20,-21 0,21 20,-1-20,1 19,-1-19,20 20,1 0,-1 0</inkml:trace>
</inkml:ink>
</file>

<file path=ppt/ink/ink4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5:50.15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10124 0,'-298'20,"179"-1,0-19,0 0,19 0,-19 0,0 0,-20 20,20-20,0 0,-20 0,0 20,0-20,0 19,0-19,0 0,-19 20,19-20,0 0,-20 19,0-19,0 0,1 20,-21-20,20 19,0-19,-39 0,19 20,0-20,1 20,-21-20,21 0,-1 0,-19 0,-1 0,20 0,-19 0,19 0,-19 0,-1 0,21-20,-21 20,20 0,1-20,-21 20,21 0,-1-19,-19 19,19-20,20 1,0 19,-19-20,-1 20,40-19,-20-1,0 20,21 0,-1-20,0 20,20 0,-20 0,20 0,-1-19</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18.43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74 372,'0'25,"25"49,-25-24,0 24,-25 1,25-26,0-24,0 25,-24-26,24-24</inkml:trace>
  <inkml:trace contextRef="#ctx0" brushRef="#br0" timeOffset="250">0 0,'25'0,"-25"0</inkml:trace>
  <inkml:trace contextRef="#ctx0" brushRef="#br0" timeOffset="359">322 471,'25'74,"-25"1,24-25,-24-1,0 1,0-25,-24-25,24-25,0 0,0-25,0-24,0-1,0 1,24-25,1 49,25 1,-26 49,26 0,24 0,-24 49,-1 1,1-1,-26 26,1-1,0 1,0-26,-25 1,24-25,-24 24,25-24,0 0,-25-25</inkml:trace>
</inkml:ink>
</file>

<file path=ppt/ink/ink5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5:50.95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0 139,'139'-39,"-39"19,19 0,20 20,-20 0,20 0,19 0,-19 0,20-20,0 20,-1 0,21 0,0 0,-1-20,21 20,-1-20,1 20,19 0,0 0,20 0,0 0,-19 0,19 20,0-20,20 20,0-20,20 0,-1 20,1 0,20-20,0 20,-21-20,41 19,-20 1,39-20,-39 40,39-20,0 0,-19 0,19 19,0-19,1 20,-41-1,41 1,-21-20,1 20,-40 19,39-19</inkml:trace>
</inkml:ink>
</file>

<file path=ppt/ink/ink5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1:15.61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1231 298,'40'-20,"-40"-20,0 20,0 0,0-19,-20 19,0 0,0-20,-19 20,-1 1,-20-1,1 0,-1 20,1 0,-21 0,1 0,-1 20,-19 0,20 19,-1 1,21 0,-21 19,21-19,-1 19,1 1,19 0,20-1,20 1,-20-1,40-19,0 0,20-1,19-19,1 0,-1 0,21 0,-1-20,1 0,-1 0,0-20,21 0,-21 0,1 0,-21 1,1-21,-21 0,21 0,-40 1,20 19,-21-20,-19 0,20 1,-20-1,0 20,-20-20,1 21,19-1,-20 0,0-20,20 20,-20 1,20 38,0 21,0-20,0 20,0-21,0 21,0-20,20 20,-20-1,0 1,0 20,0-21,20 21,-20 0,20-1,-20 20,0-19,19 19,-19 1,20 19,0-19,-20-1,20 20,-20 0,20 1,0-1,0-20,-1 21,-19-1,20 0,0-19,-20-1,20 0,-20-19,0-1,20 1,-20-20</inkml:trace>
</inkml:ink>
</file>

<file path=ppt/ink/ink5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6:51.07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3,'59'-21,"-19"21,20 0,-1 21,-19-21,39 0,-19 0,19 21,1-21,-1 0,0 22,1-22,19 21,0-21,20 0,-19 0,19 0,0 0,20 0,-20 0,20 0,0 0,-20 0,39 0,-19 0,20 21,-20-21,20 0,-20 0,20 0,-1 0,1 0,0 0,0 0,0 0,-1 0,-19 0,20 0,0 0,0 0,-1 0,21 0,-20 0,0 0,-1-21,21 21,-40 0,40 0,-21 0,21 0,-40 0,20 0,19 0,-19 0,0 0,-20 0,39 0,-39 0,20-21,-20 21,40 0,-40 0,19 0,1 0,0 0,0 21,-20-21,19 21,21-21,-40 21,20 0,0 0,-21 1,1-1,0 21,0 0,0 1</inkml:trace>
</inkml:ink>
</file>

<file path=ppt/ink/ink5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6:51.96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10600 216,'-139'0,"59"0,-19-20,-20 20,0-20,0 1,-20 19,0-19,-20-1,0 20,1-20,-1 20,-40-20,40 0,-39 20,-1-20,21 20,-21-19,-19 19,0 0,-1-20,1 20,0 0,-40 0,19 0,1 0,-20 20,20-20,-20 0,0 19,-20-19,20 0,-20 20,0 0,20-20,-20 20,20 0,-20 0,20-1,0-19,0 19,0 1,20-20,-20 20,40-20,19 0,-19 20,19-20,21 20,-1-20,20 20</inkml:trace>
</inkml:ink>
</file>

<file path=ppt/ink/ink5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6:54.75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39,'178'0,"-59"0,20 0,-20 19,20-19,-20 0,20-19,0 19,0 0,0 0,0 0,0 0,-1-20,1 20,0 0,0 0,20 0,-1 0,-19 0,20 0,0 0,-20-20,20 20,-1 0,1 0,-20 0,20 0,0 0,0 0,-20 0,19 20,1-20,-20 0,0 0,0 20,19-20,-19 0,0 19,0 1,19 0,-19 0,0 0,-20 20,20-21,-20 21,1 0,-21 0,-20-20,20 20</inkml:trace>
</inkml:ink>
</file>

<file path=ppt/ink/ink5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6:55.45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5516 1,'-239'23,"41"-23,0 0,-21 23,21-23,-40 0,20 0,-1-23,-19 23,20 0,-40 0,20-23,0 23,-20 0,-20 23,40-23,-40 0,21 23,-1 0,0-23,39 23,1-23,40 24,19-48</inkml:trace>
</inkml:ink>
</file>

<file path=ppt/ink/ink5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6:55.98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2918 140,'-139'0,"20"-20,-20 20,-20-20,0 1,-39-1,19 0,-39 0,-1 0,-19 20,0 0,0 0,0 0,19 20,1 0</inkml:trace>
</inkml:ink>
</file>

<file path=ppt/ink/ink5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7:26.17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23,'60'0,"-40"0,19 0,1 0,0 0,19 0,-19 0,20 0,-1 0,1 0,-1 20,21-20,-21 0,21 0,-1 0,1 0,-1 0,20 0,-19 0,19 0,0 0,0 0,1 0,19 0,-20-20,20 20,0 0,0 0,0 0,1-20,-1 20,20 0,-20 20,0-20,20 0,0 0,0 0,-20 20,20-20,-20 20,20-20,0 20,-20-20,20 0,-20 19,20-19,-20 20,20-20,0 20,-20-20,20 20,0 0,-20-20,20 20,0 0,-20-1,20 1,-20-20,20 20,-19 0,-1-20,20 20,-20-20</inkml:trace>
</inkml:ink>
</file>

<file path=ppt/ink/ink5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7:26.98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8473 572,'-40'41,"0"-41,1 0,-21-20,21 20,-21-21,0 21,-19-20,0 20,-1-20,1 20,-1-21,-19 1,20-1,-20 1,-21-21,1 20,20-20,-20 21,-20-22,20 22,-20-21,20 20,-20-20,0 21,0-1,0 1,0-1,0 1,-19-1,19 1,0 20,0 0,-20-20,20 20,0 0,0 0,-20 0,21 0,-1 0,1 20,-1-20,0 0,0 0,0 20,0-20,0 0,0 21,0-21,0 20,0-20,0 21,0-21,0 0,0 20,0 1,20-21,-20 20,0 1,20-21,-20 20,1 1,18-1,1 1,-20-1,20 1,0 0,0-1,20 1,-20-1,20 1</inkml:trace>
</inkml:ink>
</file>

<file path=ppt/ink/ink5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7:27.85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1,'20'0,"20"0,0 0,19 0,20 0,1 0,-1 0,1 0,-1 0,20 0,-19 20,-1-20,20 0,-19 0,-1 0,20 20,-19-20,19 0,0 0,20 19,0-19,0 0,0 20,20-20,0 20,0-20,0 20,0-20,20 20,0-20,-1 19,1-19,0 0,0 20,19-20,1 0,-1 0,1 20,-20-20,19 0,1 20,20-20,-21 0,-19 19,20-19,-1 20,1-20,-1 20,21 0,-40 19,19-19,21 20,-21-1,-19 1,20-1,-1 1,-19 0,-20-1,40 1</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19.25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0 348,'50'149,"-50"-49,25-26,-25 1,0-25,0-25,0-1,0-48,0-26,24-25,-24-24,0-1,25 1,0 24,0 1,24 49,1 0,-25 25,24 0,-24 25,25 0,-25 49,0 1,-1 24,-24 1,25-1,-25-24,0-25,0-1,0-24,25 0,-25 0,0-50,25 0</inkml:trace>
  <inkml:trace contextRef="#ctx0" brushRef="#br0" timeOffset="452">868 448,'-24'124,"24"-50,0 1,24-25,-24 0,25-26,0 1,0 0,0-50,0 25,-1-25,1-24,0-1,0 0,0-49,-25 24,24-24,-24 24,0 25,0 26,0 48,25 26,-25 0,25 24,-25 1,25 24,-25 1,0-25,25-26,-25 1,0-25,24 0,1-25,0-50</inkml:trace>
  <inkml:trace contextRef="#ctx0" brushRef="#br0" timeOffset="952">1464 0,'0'50,"25"24,-25 26,25-1,-1 1,-24-1,25 1,-25-1,0-49,25 24,-25-24,0-25,0 25,25-50,-25 25,25-50</inkml:trace>
  <inkml:trace contextRef="#ctx0" brushRef="#br0" timeOffset="1233">1290 497,'75'0,"-1"0,25-25,1 25,-26-24,-24 24</inkml:trace>
  <inkml:trace contextRef="#ctx0" brushRef="#br0" timeOffset="1405">1985 771,'25'99,"-25"-74,25 25,-25-25,24-25,-24-25,-24 0,24-25,0 1,-25-1,25-25,-25 1,25-26,0 50,0 1,25 24,0 0,24 0,-24 0,49 25,-24 0</inkml:trace>
  <inkml:trace contextRef="#ctx0" brushRef="#br0" timeOffset="1686">2506 597,'0'74,"0"1,0 0,0-51,0 26,0-25,0-25</inkml:trace>
  <inkml:trace contextRef="#ctx0" brushRef="#br0" timeOffset="1873">2431 298,'0'-24,"0"24</inkml:trace>
  <inkml:trace contextRef="#ctx0" brushRef="#br0" timeOffset="2030">2680 671,'74'25,"-49"-25,24 0,1 0,-25-25,24 0,-24-24,0-1,0-25,-25 26,25-1,-50 25,0 50,0 0,-24 25,24-1,0 26,0-1,0 1,25-25,25 0,-25-1,25-24,0 0,0-25,24 0,-24 0</inkml:trace>
  <inkml:trace contextRef="#ctx0" brushRef="#br0" timeOffset="2404">3325 796,'0'74,"0"-49,0 0,0-50,0 0,0-24,0-1,24 0,-24-25,25 1,0 24,0 0,0 1,-1 49,26 0,-25 0,25 25,-1 24,-24 26,0-1,0 26,-1-25,-24-1,0 1,0-26,0 1,25-25,-25 0,25-25,-25-25,0 0</inkml:trace>
  <inkml:trace contextRef="#ctx0" brushRef="#br0" timeOffset="2873">4044 99,'-25'25,"25"25,0 50,25-26,-25 50,0-24,0 24,0-49,0-1,-25 1,25-25,0-1,25-24,-25 0,0-25</inkml:trace>
  <inkml:trace contextRef="#ctx0" brushRef="#br0" timeOffset="3154">3697 472,'25'0,"24"-24,1 24,24 0,1 0,24 0,0 0</inkml:trace>
  <inkml:trace contextRef="#ctx0" brushRef="#br0" timeOffset="3310">4788 448,'-24'0,"-51"0,26 24,-26-24,25 25,-24-25,24 25,50 0,0 0,50 0,0 24,24-24,25 25,1 0,-26 0,25 24,-24-24,-26 0,-24-1,0-24,-25 25,-25-25,-25 0,-24 0,-25-1,0-24,-1 25</inkml:trace>
</inkml:ink>
</file>

<file path=ppt/ink/ink6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8:16.36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0 348,'20'-21,"20"21,-1 0,21 0,-20 0,39 0,-20 0,1-20,19 20,1 0,-1 0,0 0,1 0,-1 20,20-20,-19 0,19 0,0 0,-19 21,19-21,0 0,0 0,0 0,20 0,-19 0,-1 0,20 20,-20-40,20 20,-20 0,20 0,1 0,-1-21,-20 21,40-20,-20 20,0-21,0 1,0 20,0-20,20-1,-20 1,20-1,-20 0,0 1,20-1,-20 1,20 20,0-20,-20-1,0 21,20 0,-1-20,1 20,-20 0,20-21,0 21,-20 0,20 0,-20-20,20 20,0 0,-20 0,0 0,0 0,20 0,0 20,0-20,-20 0,0 0,20 21,0-21,-20 0,0 0,20 0,-20 20,0 1,0-21,20 20,-20 0,-20-20,20 21,0-1,0 1,-20-21,20 21,-19-1,-1-20,0 21,0-1,0-20,-19 20,19-20,-20 21,1-21,-21 0</inkml:trace>
</inkml:ink>
</file>

<file path=ppt/ink/ink6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8:17.78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5119 94,'-139'19,"20"-19,0 0,0 0,20 0,-20 0,-20 0,20 19,0-19,0 0,-20 0,0 0,20 0,0 0,0 0,-20 0,0-19,0 19,0 0,0-19,1 19,-1 0,0 0,-20-19,0 19,21 0,-21 0,20 0,-20 0,20 0,0-19,-19 19,19 0,0-18,-20 18,40-19,-20 19,20-19</inkml:trace>
</inkml:ink>
</file>

<file path=ppt/ink/ink6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9:25.74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0 446,'40'-40,"-21"20,21 1,0-1,-1 0,1 0,39 0,-19 1,19-1,1 0,-1 0,0 0,21 20,-1-19,0-1,20 0,-20 0,20 0,20 1,-20-1,20 20,0-20,0 20,19 0,-19-20,0 20,20 0,-20 0,-1 0,21 0,-20 0,0 0,0 0,0 20,-1-20,1 20,0-20,-20 20,20-20,0 19,-20 1,20-20,0 20,-20 0,0 0,0-1,0 1,20 0,-40 0,20 19,0 1,0-20,0 19,0 1,0 0,-20 19,20-19,0-1,0 21,-20-21,20 21,-19-21,19 21,0-1,-20-19,0 18,0 2,20-1,-20 0,1 21,-1-21,0 0,0 1,0 19,-19 0,19-19,-20 19,1 0,-1 0,0 1,20-1,-19 20,-1-20,1 0,-1 0,-20 20,21-19,-1-1,0 0,1 0,-1 1,0-1,1-21,-1 21,1-19,-1-1,20 1,-20-1,21 0,-21 1,20-1,0-19,1 19,-1-19,0 0,0-1,20 1,-20-1,0-19,1 0,-1 0,0 0,0-1,-19 1,19 0,-20 0,0-20,-19 20,-1-20,1 19,0-19</inkml:trace>
</inkml:ink>
</file>

<file path=ppt/ink/ink6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5T14:40:59.91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9:33.43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0 162,'79'0,"-19"-19,0 19,19 0,0 0,1 0,-1 0,20 0,-19 19,19-19,0 20,0-20,1 0,19 20,0-20,-20 20,20-20,20 19,-20-19,0 0,20 20,-20-20,20 0,0 20,-20-20,20 20,0-20,0 0,0 19,20-19,-20 20,0-20,0 0,19 20,-19-20,20 0,-20 20,20-20,0 0,-1 19,1-19,0 20,0-20,-1 0,21 20,0-20,-21 0,21 20,0-20,-1 0,-19 20,20-20,-1 0,1 19,0-19,-1 0,1 0,0 0,-1 0,21 0,-21 0,21 0,-21 0,21 0,-1-19,-19 19,19 0,1-20,-1 20,-19-20,19 0,1 20,-20-20,19 1,1-1,-21 0,1 0,19 1,1-1,-1 0,-19 20,19-20,1 1,-21-1,21 0,-1 0,-19 1,19-1,-19 20,20-20,-1 0,-19 20,19-20,-19 20,19-19,-19 19,0-20,19 20,-19 0,-1-20,21 20,-21 0,1 0,0 0,19 0,-39 0,19 0,1 20,0-20,-1 0,1 0,-20 0,0 0,-1 0,21 20,-20-20,-20 0,39 0,-19 19,-20-19,20 0,-20 20,20-20,-21 20,1 0,-20-20,20 20,-20-1,1 21,-21-20,20-1,-40 1</inkml:trace>
</inkml:ink>
</file>

<file path=ppt/ink/ink6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19:34.89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16293 397,'-139'20,"60"0,-21-1,1-19,0 20,-20-20,0 0,0 0,-20 20,0-20,-20 0,0 0,1 0,-21-20,20 20,-19 0,-1 0,-19-20,19 20,-20-19,21 19,-21-20,1 20,-20-20,19 20,-19 0,0-20,-1 20,-19 0,20-19,-20 19,19 0,-39 0,20 0,0-20,0 20,0 0,-20 0,20 0,-20 0,20 0,0 0,-20 0,19 0,-19 0,20 0,-20-20,0 20,20 0,-20-20,0 20,0-19,20-1,-20 0,20 0,0 1,-20-1,0 0,20 0,-20 1,20-1,-20 0,19 0,-38 1,38-1,-19 20,1-20,18 20,-19 0,20 0,-20 0,20 20,0-20,20 20,-20-1,39 1</inkml:trace>
</inkml:ink>
</file>

<file path=ppt/ink/ink6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2-17T14:36:15.72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0-23,'25'-26</inkml:trace>
</inkml:ink>
</file>

<file path=ppt/ink/ink6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2-17T14:36:15.75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inkml:trace>
</inkml:ink>
</file>

<file path=ppt/ink/ink6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0:36.05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0 197,'40'0,"0"20,19-20,1 0,-1 0,21 0,-1 0,20 20,1-20,-1 0,20 19,0-19,20 0,20 0,-21 0,21 0,20 0,19 0,-19 0,19-19,1 19,-1 0,21-20,-1 20,20-20,-20 20,20 0,1-19,19 19,-1-20,-18 0,38 20,-19-20,0 20,20-19,-20-1,20 20,-20-20,40 20,-40-20,39 20,-39-19,40 19,-40 0,40-20,-40 20,19 0,-19 0,20 0,0 0,-20 0,20 0,-20 0,20 0,-20 0,20 0,-20 20,-1-20,1 0,0 19,0-19,0 0,0 20,-19-20,19 0,-20 20,0-20,0 20,-20-20,20 0,-19 19,19 1,-40-20,40 20,-19 0,-1-1,-20 1,21 0,-21 19,20-19,1 0,-21-1,20 1,1 20,-21-21,21 1,-21-20,-19 20,19-20,-39 19,-20-19,0 40,-40-20</inkml:trace>
</inkml:ink>
</file>

<file path=ppt/ink/ink6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0:37.12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12776-1,'-159'19,"40"18,-20-19,0-18,-19 19,-1-19,0 0,-19 19,-1-19,-19 0,-21 0,21 0,-20 0,-1-19,1 19,0 0,-20 0,0-19,0 19,0-18,0 18,-40 0,20 0,-20-19,20 19,-39 0,19 0,20 0,-40 0,20 0,-19 0,19 0,-20 0,21 19,-21-19,20 0,-19 0,19 0,-20 0,21 0,-1 0,0 0,0 0,0 0,1 0,-21 0,40 0,0 0,0 0,20 0,0 0,20 0,19 0</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24.78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75 124,'0'-25,"0"0,24 25,1 0,-25 25,0 0,0 0,-25-25,25 25,-24-25,-1 0,1 0,-1 0,25-25,0 0,0-25,25 25,-1 0,1 1,24 24,-25 0,-24 24,0 1,0 0,0 0,-24 0,-1 0,25 0,-24-25,24 25,-25-25,50 25</inkml:trace>
</inkml:ink>
</file>

<file path=ppt/ink/ink7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2:29.00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0 117,'40'0,"0"-20,-1 20,1 0,0 0,-1 0,21 0,-20 0,19 0,-19 0,19 0,1 0,-1 0,1 0,19 0,1 0,-21 0,21 0,-1 0,0 20,1-20,-1 0,0 0,1 0,19-20,-20 20,1 0,19 0,-20 0,21 0,-21 0,20 0,0-19,1 19,-1 0,20 0,-20 0,0 0,20 0,-19-20,19 20,-20 0,20 0,-20 0,20 0,0 0,0 0,0 0,-19 0,19 0,-20 0,20 0,0 0,-20 0,21 0,-1 0,0 0,1 0,-21-20,20 20,-20 0,20 0,0 0,-20 0,20 0,-19 0,19 0,0 0,-20 0,0-18,0 18,1 0,19 0,-20 0,0 0,0 0,1 0,19-20,-20 20,20 0,-20 0,0 0,1 0,-1 0,20 0,0 0,-20 20,0-20,20 0,-19 0,-1 0,0 18,0-18,1 0,-21 0,20 20,0 0,1-1</inkml:trace>
</inkml:ink>
</file>

<file path=ppt/ink/ink7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2:30.08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8417 138,'-59'0,"19"-19,-20 19,21 0,-21-20,-19 20,-1-19,1 19,-1 0,-19-20,20 20,-20-20,-1 20,-19 0,0-19,0 19,0 0,0 0,-20 0,20-20,-20 20,0 0,-20 0,40 0,-40 0,0 0,0 0,20 20,-19-20,-1 0,0 19,0-19,0 0,-19 20,19-20,0 20,0-20,-19 19,19-19,-20 20,20-20,-19 0,19 19,0-19,-19 0,19 19,0-19,-20 0,20 0,1 20,-1-20,-20 0,20 0,1 20,-1-20,0 0,20 20,0-20,-20 19,20-19,0 20,0 0</inkml:trace>
</inkml:ink>
</file>

<file path=ppt/ink/ink7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2:31.01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0 118,'80'-22,"-21"1,1 21,0 0,-1-21,21 21,-21 0,21 0,-1 0,1 0,-1 0,0 0,1 0,19 0,-19 0,19 0,20 0,-20 0,20 0,-19 0,19 0,0 0,20-22,-20 22,0 0,1-21,19 21,0-22,0 22,-20 0,20 22,0-22,0 21,0 1,0-1,0-21,-20 21,20 1</inkml:trace>
</inkml:ink>
</file>

<file path=ppt/ink/ink7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4:29.73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0 260,'39'-19,"1"-1,-20 20,20-20,-1 20,1 0,0-19,-1 19,1-20,0 20,-1-20,1 20,20-20,-1 1,1 19,19-20,0 20,1-20,-1 20,20-19,0 19,-19 0,19-20,0 20,20 0,-20-20,1 20,-1 0,20 0,-20 0,20 0,-20 0,20 0,-19 0,19 0,0 0,0 0,-20 20,20-20,0 0,0 0,0 0,0 20,0-20,0 0,0 0,20 0,-40 0,40 19,-20-19,0 0,1 0,-1 0,-20 0,40 0,-20 0,0 0,0 0,-20 0,40 0,-20-19,0 19,0 0,-20 0,20 0,0 0,0 0,0 0,-19 0,19 0,0 0,0 0,-20 0,0 0,0 0,20 0,-19 19,19-19,-20 20,0 0,20-1,-20 1,20 0,-19 0</inkml:trace>
</inkml:ink>
</file>

<file path=ppt/ink/ink7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4:30.67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9326 301,'-39'20,"-1"-20,0 0,1 0,-1-20,-20 0,1 0,-21 20,21-20,-20 1,-1 19,21-20,-41 0,21 0,0 1,-21 19,21-20,-20 0,0 0,-1 20,-19-20,20 20,-20-19,20 19,-20-20,0 20,-20 0,20 0,0-20,0 20,0 0,-20 0,0 0,20 0,-20 0,0 20,0-20,20 0,-20 0,0 20,-20-20,20 19,1-19,-1 20,0-20,0 20,0-20,0 20,-20-20,0 20,21-20,-1 19,0-19,0 20,0 0,0 0,0-20,0 19,20 1,-20 0,0 0,0 0,20-1,-19 1,18 0,1 0,-20-1,20 1,0 0,0 0,0 0,-20-1,20-19,0 20,0 0,0-20,20 20,-20-20,20 19,-1-19,1 0,20 20</inkml:trace>
</inkml:ink>
</file>

<file path=ppt/ink/ink7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4:31.91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19,'40'0,"-1"0,1-20,0 20,-1 0,21-22,-1 22,21 0,-21 0,21 22,-21-22,21 0,-1 0,0 0,21 0,-21 0,0 0,21 0,-1 20,0-20,0 0,20 0,-19 0,19 0,-20 0,20 0,0 0,0 0,0 0,0 0,20 0,0 0,-20 0,20 0,20 0,0 0,0 0,-1 0,0 0,1 0,19 0,-19 0,20-20,-20 20,19 0,-19 0,0 0,0 0,-1 0,1-22,0 22,-20 22,20-22,-21 0,1 0,0 0,0 20,0-20,-20 20,0-20,0 20,20 2,-20-3</inkml:trace>
</inkml:ink>
</file>

<file path=ppt/ink/ink7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4:32.64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8096 19,'-19'0,"-41"0,1 0,19-20,-20 20,1 0,-1 0,1 0,-21 20,1-20,0 0,-1 19,1-19,-20 0,19 20,-39-20,20 0,0 0,0 20,-21-20,1 0,0 0,0 0,0 0,-20 20,0-20,1 0,-1 0,0 20,0-20,-20 0,20 20,0-20,-20 19,1 1,19-20,-20 20,0 0,1 0,-21 0,20 0,0-1,-19 1,19 0,0 0,-19 0,-1 0,1-1,-1 1,0 0,1 0,-1 0,1 0,-21-1,21 1,-1 20,-19-20,19 0,0 0,1 19,-1-19</inkml:trace>
</inkml:ink>
</file>

<file path=ppt/ink/ink7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4:37.31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0-1,'139'58,"-59"-58,-21 19,40-19,-19 20,-1-20,1 0,-1 0,0 0,21-20,-1 20,0 0,1-19,-21 19,20 0,1 0,-1 0,0 19,0 1,1-1,-21 1</inkml:trace>
</inkml:ink>
</file>

<file path=ppt/ink/ink7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2:54.33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99,'59'0,"-19"0,0 0,-1 0,21 0,-21 0,21-20,-1 20,1 0,19 0,-19 0,19 0,1 0,-1-20,0 20,21 0,-1 0,0 0,0 0,0 0,1 0,19 0,-20-20,0 20,20 0,0 0,-20 0,1 0,19-19,-20 19,20 0,0 0,-20 0,20 0,-20 0,20 0,1 0,-1 0,-20-20,20 20,20 0,-20 0,0 0,0 0,20 0,-20 0,20 0,-20 0,20 20,-20-20,20 0,-20 0,20 0,-20 0,19 0,1 0,0 0,-20 0,20 0,20 0,-20 0,0 0,0 0,-1 0,1 0,0 0,0 0,20 19,-20-19,0 0,19 0,-19 20,20-20,-20 0,0 20,20-20,-21 20,1-1,0-19,0 20,-20 19,0-20,0 1,-20 20,1-20</inkml:trace>
</inkml:ink>
</file>

<file path=ppt/ink/ink7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2:55.46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7085 299,'-99'0,"40"-20,-1 20,-19-20,19 20,-19-20,19 20,-19-20,-1 20,-19-20,20 0,-20 20,-1-20,1 20,20-20,-21 20,-19-19,20 19,-20-20,20 20,-20-20,20 20,-40-20,19 20,1-20,0 20,-20-20,0 20,1 0,18 0,1-20,-20 20,-19 0,39 0,-20 0,0 0,0 20,0-20,20 0,-20 20,0-20,0 0,20 20,-20-20,0 0,20 20,-20-20,20 20,-20-20,0 0,0 20,0-20,20 0,-20 19,0-19,0 0,20 20,0-20,0 20,0-20,0 20</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30.39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0 273,'0'25,"0"0,0 24,0-24,0 25,0-25,0 24,0 26,25-25,-25-1,25 1,-1 0,1-1,25-24,-25 0,24 0,1-25,0 0,-26-25,26 0,-25-25,0 1,-1-1,-24-24,25-1,-25 1,0-1,0 25,0 1,25-1,-25 25,0 1,0 48,0 1,0 25,0-1,0 26,25-25,-25 24,25 1,-25-26,25 26,-25-26,24 1,-24 0,25-25,0-1,-25 1,25-25,0 0</inkml:trace>
  <inkml:trace contextRef="#ctx0" brushRef="#br0" timeOffset="624">1042 273,'0'-25,"-25"25,1 0,-26 25,25 25,0-25,1-1,-1 1,25 0,25 0,-1 0,1 0,50-1,-26 1,26 25,-26-25,26 24,-26 1,-24-25,0 25,-25-1,0 1,-25-25,0 24,-24-24,-1 0,-24 0,24-25,0 0,1 0,24-25</inkml:trace>
  <inkml:trace contextRef="#ctx0" brushRef="#br0" timeOffset="1030">1439 695,'50'25,"0"-25,-1-25,26 25,-26-25,1-24,0 24,-1-25,1 1,-50-1,25 25,-50 0,25 0,-50 50,25 0,-24 0,-1 25,25 24,0 1,1-26,24 26,24-26,1-24,25 25,24-25,-24 0,24-25,1 0,-25 24,24-24,0-24,-24 24</inkml:trace>
  <inkml:trace contextRef="#ctx0" brushRef="#br0" timeOffset="1608">2854 0,'0'99,"0"-24,25-1,-25 1,0 24,0 0,0 1,-25-26,25 1,0-1,0 1,0-50,0 24,0-24,0 0</inkml:trace>
  <inkml:trace contextRef="#ctx0" brushRef="#br0" timeOffset="1920">2606 571,'99'0,"-25"0,1-25,-1 25,-24-25,24 25,1 0,-26-24</inkml:trace>
  <inkml:trace contextRef="#ctx0" brushRef="#br0" timeOffset="2155">3276 50,'0'74,"0"-24,25 24,-25 26,0-26,24 25,-24-24,0-1,25 1,-25-1,0-24,0-25,0 25,0-26,0-48,0-1,0 0,0-50,0 26,0-51,0 26,0 24,25 1,0-1,0 25,-1 0,1 25,0 0,0 0,0 25,-1 25,1 24,-25-24,25 24,0-24,0 25,0-26,-1 1,1-25,0 0,0-1,0-24,-1 0,1-24,0 24,0-50,25 0,-26-24,-24-1,25 1,-25-1,0 1,0 49,0 0,0 0,-25 25,25 25,-24 25,-1-1,25 1,0 25,0-1,0 1,25-26,24 1,1-25,-1 0,1-1,0-24,24 0,-24-24</inkml:trace>
</inkml:ink>
</file>

<file path=ppt/ink/ink8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2:56.62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0 294,'40'0,"-21"0,1 0,20 0,-20-20,19 20,21 0,-20 0,19 0,1 0,-1-20,1 20,19 0,-20 0,21 0,-1 0,20 0,-19-19,-1 19,20 0,-19 0,19-20,0 20,20-19,-20 19,20-20,0 20,0 0,0-19,0 19,0-20,20 20,-20-20,20 20,0-19,20 19,-20-20,19 20,-19 0,20-19,0 19,19 0,-19-20,19 20,1 0,-20-20,19 20,20 0,-19 0,0 0,19 0,-20-19,21 19,-1 0,-19 0,19 0,1 0,-1 0,-20 0,21 0,-1 0,-19 0,-1 19,21-19,-21 0,1 0,-1 0,-19 20,0-20,-1 20,1-20,-20 19,-20 1,0-1,0-19,-40 20,1 0,-21-1</inkml:trace>
</inkml:ink>
</file>

<file path=ppt/ink/ink8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09T17:22:57.83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3315 43,'-99'-20,"20"20,-21 0,-19-20,20 20,-20 0,0 0,-20 0,0 0,0 0,-20 0,0 0,-39 0,19 20,-19-20,-21 20,21-20,-21 19,1 1,0 0,19 19</inkml:trace>
</inkml:ink>
</file>

<file path=ppt/ink/ink8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3:08.17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0 520,'119'-21,"-40"21,21-20,19-1,0 21,20-21,-20 0,20 1,-20 20,20-21,0 0,0 0,0 1,-1 20,21-21,-20 0,20 0,0 1,-1-1,1 21,0-21,20 21,-21-21,1 21,0-20,0 20,19-21,-19 21,0-21,19 21,-19-21,0 21,0-21,-1 21,1 0,0 0,-20 0,20 0,-1 0,-19 0,0-20,20 20,0 0,-20 0,19 0,-19 0,20 0,-20-21,0 21,0 0,20 0,-1 0,-19-21,0 21,20 0,-20 0,20 0,-20 0,19-21,-19 42,20-21,-20 0,20 0,-20 0,19 0,-19 21,0-21,20 0,-20 21,0-21,-20 20,20-20,-20 0,0 21,0-21,-20 0,1 0,-1 0,-40 0,1 0</inkml:trace>
</inkml:ink>
</file>

<file path=ppt/ink/ink8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3:09.52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-1 183,'59'0,"1"20,-1-20,1-20,19 20,1 0,19 0,-20 0,20 0,20 0,-19 0,-1 0,20 0,0 0,0 0,0-19,0 19,0-19,20 19,0-19,0 19,20-19,-20 19,0 0,20-19,-1 19,1 0,-20 0,20 0,0 0,-1 0,21-19,-20 19,0 0,-1 0,21 0,-20 0,0 0,19 0,-19 0,0 0,19 0,1 0,-20 0,18 0,2 0,0 19,-21-19,21 0,20 19,-41-19,21 0,0 0,-1 19,1-19,-1 19,1-19,0 19,-21-19,41 19,-20-19,-21 20,41-20,-21 0,1 19,0-19,-1 0,1 0,0 19,19-19,-19 0,-1 0,1 19,19-19,-39 0,40 0,-21 0,1 0,-1 0,1 0,0 0,-1 0,1 0,0 0,-21 0,21 0,0 0,-21 0,21 0,-20 0,0 0,-1 0,1 0,0 0,20-19,-21 19,-19 0,20-19,0 19,0 0,-21-19,21 19,-20-20,20 20,-20 0,0-19,0 19,0 0,0-19,0 19,19 0,-19-19,0 19,0-19,-1 19,21-19,-20 19,-20 0,20-19,0 19,19 0,-38 0,18-19,1 19,20 0,-40-19,20 19,0 0,0 0,0 0,0 0,-20 0,20 0,0-19,0 19,0 0,0 0,0 0,-20 0,20 0,0 0,-20 19,20-19,-1 0,-18 19,18-19,1 19,-20 0,1 0,18 0,-18 0,-1 0,0 0,-20 1,0-1,0 0,1 0,-21 0,20-19,-39 19,-1-19,1 19,-1-19</inkml:trace>
</inkml:ink>
</file>

<file path=ppt/ink/ink8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3:12.03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25,'119'0,"0"0,20-19,-20 19,20 0,20 0,-20 0,19 0,1 0,0 0,19 0,1 19,-20-19,19 0,1 0,0 0,19 20,-19-20,19 0,-19 0,19 0,21 0,-21 0,0 0,21 0,-1 19,-20-19,41 0,-41-19,40 19,-19 0,-1 0,20 0,-20 0,1 0,18 0,-19 19,0-19,20 0,-19 19,19-19,0 0,20 19,-20-19,-20 0,40 20,-19-20,-1 19,0 1,-20 0,40-1,-20-19,0 20,20-2,-19 2,-1-20,0 19,0 1,0-20,-20 0,21 0,-21 0,0 19,0-19</inkml:trace>
</inkml:ink>
</file>

<file path=ppt/ink/ink8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3:27.22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0-1,'40'0,"-20"0,0 0,19 0,1 0,0 0,0 0,-1 0,21 0,-1 0,1 0,-1 20,1-20,19 0,-19 20,19-20,20 0,-19 20,19-20,0 19,0-19,1 20,19-20,-20 0,20 20,-20-20,20 20,0-20,1 0,-1 20,19-20,-18 0,-1 0,20 19,-20-19,0 0,20 0,0 0,-1 0,1 0,0 0,0 0,0 0,0 0,-20 0,20 0,0 0,20 0,-20 0,0 0,-1 0,1 0,0-19,0 19,0 0,0 0,20 0,-20 0,0 0,0-20,19 20,-19 0,0 0,20 0,-20-20,20 20,-21 0,1 0,0 0,20-20,0 20,-20 0,0 0,19 0,-19 0,0 0,0 0,0 0,20 0,-20 20,0-20,19 0,-19 0,0 0,0 20,0-20,20 0,-20 20,0-20,0 0,0 0,-1 19,-18-19,18 0,1 0,0 20,-20-20,0 0,1 0,18 20,-38-20,19 0,0 0,-20 0,20 20,-20-20,1 19,-1-19,0 20,-20-20,1 20,-1 0</inkml:trace>
</inkml:ink>
</file>

<file path=ppt/ink/ink8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3:28.75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0-1,'20'0,"20"0,-1 0,1 0,19 19,1-19,19 0,1 0,19 0,0 0,0 0,20 0,0 0,20 0,0 0,0 0,20 0,-1 20,1-20,20 0,-1 0,1 20,-1-20,21 18,-21-18,1 20,19-20,-19 19,19 1</inkml:trace>
</inkml:ink>
</file>

<file path=ppt/ink/ink8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3:29.47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0-1,'20'0,"20"0,-20 0,20 0,-1 0,21 0,19 0,-19 0,39 0,-20 20,21-20,-1 0,20 0,0 0,20 0,0 0,-20 0,40 20,0-20,0 0,0 0,39 0,-19 0,-1 20,21-20,0 0,-1 0,-19 19,39-19,-39 0,39 20,-19-1,19-19,0 20,-19 0,0-20,19 20,0 0,-19 0,19-20,-19 20,-21-1,21 1,-20 20</inkml:trace>
</inkml:ink>
</file>

<file path=ppt/ink/ink8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3:30.12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6763 299,'-119'0,"20"0,0-20,-20 20,-20-20,0 0,-20 0,1 0,-41 1,1-1,-1 0,-19 0,-20 0,0 0,-20 1,20-1,-40 0,20 20,-19-20,0 20,-1 0,0 0,-19 0,-1 0,20 0,-19 0,-1 20,20-20,0 20,1 0</inkml:trace>
</inkml:ink>
</file>

<file path=ppt/ink/ink8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4:26.53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0-1,'20'19,"20"-19,0 0,-20 20,-1-20,21 0,-20 0,20 20,-1-20,1 20,20-20,-1 0,1 20,19-20,-19 20,39-20,-20 0,0 20,21-20,-1 0,0 0,0 19,20-19,1 0,-1 20,0-20,20 20,-1-20,1 0,0 0,0 20,0-20,20 0,0 0,19 0,-19 20,20-20,-1 0,-19 0,20 0,-1 20,21-20,-21 0,1 19,19-19,1 0,-1 0,1 20,-1-20,1 0,-1 0,20 0,-19 20,19-20,-19 0,-1 0,20 0,-19 0,-1 0,20 0,1 20,-41-20,41 0,-1 0,-20 0,1 0,-1 0,1 0,19 0,0 0,-19 0,19 0,-39 0,19 0,20 0,-19 0,-1 20,21-20,-41 0,21 0,19 20,-39-20,19 0,0 0,1 20,-20-20,19 0,-19 0,-1-20,21 20,-21 0,1 0,-1 0,1 0,0 0,-1 20,1-20,-20 19,19 1,-19 0,0 0,-1 0,1 19,-20-19,-20 20,0 0</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1-16T19:44:33.36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0 223,'0'124,"25"-50,-25 1,0-1,24-24,-24-26,0 26,0-25,0-50,0 0,-24-24,48-26,-24 1,0-1,25 1,-25 0,25 24,25 25,-25 0,24 50,-24-25,25 50,-26-1,1 26,0-1,0 1,0 24,-1-25,1-24,-25-1,0-24,0 25,-25-50,25 25,0-50,0-25,0 25</inkml:trace>
  <inkml:trace contextRef="#ctx0" brushRef="#br0" timeOffset="531">868 0,'25'124,"-25"-50,25 25,-25 0,25 1,-1-1,-24-25,0 1,0-1,0-24,0-26,25 1,-25-25</inkml:trace>
  <inkml:trace contextRef="#ctx0" brushRef="#br0" timeOffset="1077">496 545,'25'149,"0"-99,0-1,-1-24,1 0,0-25,0 0,0-25,-1 0,-24 0,0 1,0-26,-24 0,24 1,0-1,0 1,0 24</inkml:trace>
  <inkml:trace contextRef="#ctx0" brushRef="#br0" timeOffset="1483">595 297,'25'25,"25"-25,-1-25,26 25,-1 0,1 0,-1-25</inkml:trace>
  <inkml:trace contextRef="#ctx0" brushRef="#br0" timeOffset="1733">1315 471,'0'99,"0"-49,0-1,25-24,-25 25,0-26,-25-48,25-1,-25 0,25-25,0 1,0-26,0 1,25 24,0 1,24-1,1 25,-1 1,1 24,0 0,-25 0,24 24</inkml:trace>
  <inkml:trace contextRef="#ctx0" brushRef="#br0" timeOffset="2077">1836 570,'0'74,"25"-24,-25 24,0-24,0 0,24-26,-24 1,0-50</inkml:trace>
  <inkml:trace contextRef="#ctx0" brushRef="#br0" timeOffset="2280">1811 223,'0'-25,"25"25</inkml:trace>
  <inkml:trace contextRef="#ctx0" brushRef="#br0" timeOffset="2405">2109 595,'49'25,"-24"-1,25 1,-1-25,1-25,-25 25,0-24,-1-1,1-25,-25 1,0-1,0 25,-25 25,1 0,-26 0,25 25,-24 0,24 24,0 26,0-26,25 26,0-26,25-24,0 25,24-25,-24-25,25 0,-1 0,-24 0</inkml:trace>
  <inkml:trace contextRef="#ctx0" brushRef="#br0" timeOffset="2779">2630 719,'25'74,"-25"-49,0 0,0 0,0-50,24 0,-24 0,0 0,0-24,0-1,0 1,25 24,0 0,-25 0,25 25,24 0,-24 0,25 0,-1 25,-24 25,25-1,-25 1,24-1,-49 26,25-26,-25 1,25-25,-25 0,0-1,25-24,-25 0</inkml:trace>
  <inkml:trace contextRef="#ctx0" brushRef="#br0" timeOffset="3263">3448 148,'50'100,"-25"-51,0 26,-25 24,25 0,-25-25,24 26,-24-26,0-24,0 24,0-24,0-26,25 1,-25 0,0-25</inkml:trace>
  <inkml:trace contextRef="#ctx0" brushRef="#br0" timeOffset="3529">3225 570,'50'-25,"24"0,25 1,1-1,-1 25,25-25,-25 0,25 0,0 25</inkml:trace>
  <inkml:trace contextRef="#ctx0" brushRef="#br0" timeOffset="3654">4366 347,'0'25,"-49"-1,24 1,-49 0,24 0,0 0,1-1,-1 1,25 0,25 0,25 0,25-1,-1 1,26-25,-1 25,1 0,24 0,-25-1,1 1,-1 0,-24 0,-25 0,-25-1,0 1,-25-25,0 25,-25 0,1-25,-1 0,-24 0,-1 0,1 0,-1 0,26-25</inkml:trace>
</inkml:ink>
</file>

<file path=ppt/ink/ink9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4:27.77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11151 0,'-139'39,"0"-20,20 1,-20-1,-20-19,21 20,-1-20,-40 0,1 19,19-19,-20 0,-39 0,20 0,-21-19,1 19,0 0,-20 0,19 0,-19 0,-20-20,20 20,-20 0,0 0,-19 0,-1-19,20 19,-40 0,20 0,1-20,-1 20,-20 0,1-19,-1 19,20 0,-19 0,-1 0,20 0,0 0,1 0,-21 19,40-19,0 20,-20-20,40 0,0 0,20 0,19 0,21 0</inkml:trace>
</inkml:ink>
</file>

<file path=ppt/ink/ink9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5:07.50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0 392,'40'-40,"39"20,1-1,-21 1,1 0,19 20,-19-20,-1-1,21 21,-21 0,20-20,-19 20,19 0,-19-19,19 19,-19 0,19-20,1 20,-1-20,0 20,21-21,-21 21,20 0,0 0,1 0,19-20,-20 20,0 0,0 0,20 0,0 0,-19 0,19 0,-20 0,20 0,0 0,-20 0,20 20,0-20,1 0,-1 0,0 21,0-21,0 0,0 20,0-20,0 0,0 0,20 20,-20-20,0 0,20 19,-20-19,20 0,0 20,-20-20,20 0,-20 21,20-21,0 0,0 0,-20 0,20 0,0 0,0 0,-1 0,1 0,-20 0,20 0,-20 0,20 0,0 0,-20 20,20-20,-20 0,0-20,0 20,0 0,1 0,-1-21,20 21,-20 0,0-20,-20 20,40 0,-20 0,20 0,-20 0,0 0,0 0,20 0,-20 0,0 0,0 0,0 0,20 0,-20 20,0-20,0 0,0 0,20 0,-20 0,0 21,0-21,20 0,0 0,-20 0,20 0,0 0,-20 0,20 0,-20 0,20 0,0 0,0 0,-20 0,20 0,0 0,0 0,0 20,0-20,-1 0,1 20,20-20,0 20,-20-20,20 21,-21-21,21 0,-20 20,20-20,0 0,-1 0,-19 0,20 0,0 0,0 0,-20 0,19-20,-19 20,20 0,-20-21,20 21,-1-20,1 20,-20-20,0 20,20 0,-1-20,-19 20,0-21,0 21,20 0,-20-20,0 20,0-19,19 19,-38-20,18 20,1-20,0-1,0 21,0-20,-20 20,20-20,0 0,-20 20,0-20,0 20,0-21,0 21,0-20,0 20,1 0,-1-20,0 20,-20 0,20 0,-20 0,20 0,0 0,-19 0,19 20,-20-20,0 20,-20-20,21 0,-21 21,0-21,-19 0,-1 0,-19 0,0 0</inkml:trace>
</inkml:ink>
</file>

<file path=ppt/ink/ink9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5:09.92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7981 158,'-278'-20,"139"1,0 19,20-20,0 0,-1 20,-19-19,1 19,-1-20,0 20,-20 0,-20 0,20 0,-19 0,-21 0,20 0,1 0,-21 0,-19 0,19-20,1 20,-20 0,-1-20,-19 20,0 0,0 0,-1 0,1 0,0 0,-20 0,0 20,20-20,-20 0,19 20,-19-20,40 20,-20-1,19-19,1 20,19-20</inkml:trace>
</inkml:ink>
</file>

<file path=ppt/ink/ink9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6:50.40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0,'20'20,"0"0,20 0,-21-20,21 20,0-1,-1 1,21 0,-20 0,19 0,1 0,-1-1,1 1,19 0,0 0,21-20,-21 20,20-20,-19 20,19-1,0-19,20 20,-20-20,20 20,-19-20,19 20,20-20,-20 20,0-20,20 0,-20 20,19-20,-18 20,18-20,1 0,0 19,0-19,0 0,0 0,0 0,20 0,-21 0,1 0,20 0,-20 0,20 0,-20 0,19 20,-19-20,20 0,-20 0,20 0,-1 0,1 0,-20 0,20 0,-1 0,1 0,0 0,-20 0,19 0,21 20,-20-20,-20 0,39 0,-19 0,0 0,-1 20,21-20,-20 0,0 0,-1 20,21-20,-1 0,-19 20,20-20,-21 0,1 19,20-19,-21 0,21 0,-20 0,19 0,1-19,-20 19,-1 0,1 0,20-20,-21 20,1 0,0-20,0 20,-1-20,21 20,-20 0,-1-20,1 0,0 20,0-19,-1-1,-19 20,20-20,0 0,-1 0,1 0,0 20,-20-20,20 1,-21-1,21 0,0 0,-20 0,20 20,-21-20,21 1,-20 19,0-20,20 0,-20 20,19-20,-19 20,0-20,0 20,0-20,0 20,0 0,0 0,0-19,-20 19,19 0,-18 0,18 0,1 0,-20 0,-19 0,19 0,19 0,-18 0,-21 0,0 19,20-19,-20 0,20 0,-20 0,1 20,-1-20,20 0,-20 20,0-20,1 0,-1 20,0-20,20 20,-20-20,0 20,1-1,-21-19,20 20,-19-20,-21 20,21 0,-21-20,1 20,-21-20,1 0,0 0</inkml:trace>
</inkml:ink>
</file>

<file path=ppt/ink/ink9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6:55.93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99,'80'0,"-41"0,21 0,0 0,-1 0,1 0,-1 0,21 0,-21 0,21 0,-1 0,0 0,1 0,19 0,-20 0,21 0,-1-20,0 20,0 0,1 0,-1 0,20-20,0 20,0 0,0-19,0 19,0 0,0 0,20-20,-19 20,18 0,1-20,0 20,-20 0,20 0,0 0,20 0,-20 0,0 0,20 0,-20 20,20-20,19 0,-19 20,0-20,19 0,1 0,-20 0,39 0,1 19,-21-19,1 0,20 20,-21-20,1 0,-1 20,1 0,-20-20,0 19,-1 1</inkml:trace>
</inkml:ink>
</file>

<file path=ppt/ink/ink9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7:05.67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0 140,'60'-21,"-21"21,21-20,-20 20,19 0,1-20,-1 20,21 20,-1-20,1 0,-1 0,20 0,-19 0,19 0,0 0,0 0,20-20,1 20,-1-20,-20 20,20 0,0-20,0 20,-20 0,21 0,-21-20,0 20,0 0,-19 0,-1-20,1 20,-21 0,1 0,-1 0,-19 0,0 0,-1 0,-19 0,-20 0,20 0</inkml:trace>
</inkml:ink>
</file>

<file path=ppt/ink/ink9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7:09.87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17,'39'0,"1"0,20 0,-21 0,1 0,19 0,1 0,19 0,1 0,39 0,0 0,0 0,0 0,20 0,20-17,0 17,-20 0,19 0,0 0,1 0,-20 0,0 0,0 0,-20 17,0-17,-20 0,1 0,-21 0,0 0,-19 0,0 0,-21 0</inkml:trace>
</inkml:ink>
</file>

<file path=ppt/ink/ink9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7:32.35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0-1,'19'19,"21"-19,-20 0,20 20,-20-20,-1 0,1 19,20-19,-20 0,0 0,19 19,1-19,-20 0,19 0,1 0,0 20,0-20,-1 0,1 0,0 19,-1-19,21 0,-21 0,21 20,-1-20,-19 0,20 0,-1 0,1 0,-1 0,1 0,-1 19,1-19,-1 0,21 0,-21 0,1 0,19 20,-19-20,19 0,-19 0,19 0,-20 0,21 0,-21 0,21 0,-21 0,21 0,-21 0,1 0,19 0,-20 19,1-19,0 0,-1 0,20 0,-19 0,-1 0,21 0,-21 19,1-19,-1 0,1 0,-1 0,1 0,-1 0,1 20,-1-20,1 0,0 19,-1-19,-19 0,19 0,1 0,-1 20,1-20,-20 0,19 0,1 0,-1 0,-19 0,19 0,1 0,-1 19,1-19,-1 0,1 0,-20 0,19 0,1 0,-21 0,21 0,-1 0,1 0,-1 0,-19 0,20 0,-1 0,1 0,-21 0,21 0,-1 0,-19-19,20 19,-1 0,1 0,-1 0,1 0,-1 0,1 0,-1 0,-19 0,19-20,1 20,-1 20,1-20,0 0,19 0,-20 0,-19 0,39 0,-19 0,-1 0,1 0,19 0,1 0,-21 0,1 0,19 0,-19 0,-1 0,21 0,-21 0,20 0,1 0,-21 19,21-19,-1 0,-19 0,19 0,0 0,20 20,-19-20,-1 0,1 0,-1 0,0 19,1-19,19 0,0 0,-20 19,21-19,-1 0,0 0,0 0,0 20,1-20,-1 0,0 0,0 0,0 0,21 0,-21 0,0 0,0 0,20 0,-20 0,20 0,-19 0,-1 0,0 0,0 0,20 0,0 0,-19 0,19 0,0 0,-20-20,20 20,-20 0,20 0,-20 0,20 0,0-19,0 19,0 0,-19 0,19 0,0-19,0 19,-20 0,20 0,0 0,-20 0,20-20,0 20,0 0,0 0,1 0,-1-19,0 19,0 0,0 0,0-20,20 20,-20 0,20 0,-20 0,19-19,-18 19,18 0,1 0,0 0,0-20,20 20,0 0,-21 0,21-19,0 19,0 0,-21-19,21 19,0 0,0 0,-1-20,-19 20,40 0,-40 0,0 20,19-20,-19 0,0 19,-40 0,20-19,0 20,0-1,-19 1</inkml:trace>
</inkml:ink>
</file>

<file path=ppt/ink/ink9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7:35.04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4925 48,'-79'-22,"19"22,-19 0,-1-22,1 22,-20 0,-1 0,-19 0,0 0,-20 22,-20-22,20 22,-40-22,20 22,-19 0,-1-22,-20 21,21 1,-21 0,0-22,21 22,-21-22,1 0,19 0,-20 22,20-44,-19 22,19 0,0 0,1 0,-1 0,20 0</inkml:trace>
</inkml:ink>
</file>

<file path=ppt/ink/ink9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10T14:38:36.63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99,'39'0,"-19"0,20 0,0-20,-1 20,1 0,0 0,-1 0,1 0,20 0,-21 0,21 0,-1 0,1 0,-1 0,21 0,-21 0,21-19,-1 19,-19 0,19 0,0 0,1 0,-1 0,1 0,-1 0,20 0,-19 0,-21 0,20 0,1 0,-1 0,1 0,-1 0,-19 0,-1 0,20 0,-19 0,0 0,-1 0,1-19,-1 19,21 0,-21 0,1 0,-1-20,1 20,-1 0,21 0,-21 0,1 0,19 0,-19 0,-1 0,21-19,-21 19,1 0,-1 0,1 0,-1 0,1 0,-1 0,1 0,-21 0,0 0,1 0,0 0,-1 0,-19 19,0-19,20 0,-20 0,-1 0,21 0,-20 20,0-20,0 19,19-19,-19 0,0 19,20-19,-20 20,19-20,1 19,-20 1,19-20,1 19,-20-19,20 19,-20-19,19 20,-19-20,20 0,-20 0,19 19,-19-19,20 0,-20 0,19 0,-19-19,20 19,0 0,-21 0,21 0,0 0,-20 0,19 0,1 0,0 0,-1 0,1 0,0-20,0 20,-1 0,1 0,0 0,-1 0,1-19,0 19,-1 0,21 0,-20-19,19 19,-19 0,19 0,-19 0,20-20,-21 20,21 0,-20 0,19 0,1 0,-1 0,1 0,19 0,-19 0,-1 0,1 0,19 0,0 0,1 0,-1 0,20 0,-19 0,-1 0,1 20,-1-20,0 0,1 19,-21-19,1 0,-1 0,-19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6FC07E3-7316-4019-8A02-7703B96016CD}" type="datetimeFigureOut">
              <a:rPr lang="en-US" smtClean="0"/>
              <a:pPr/>
              <a:t>2/16/2016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6595762C-6CB7-4335-BB86-99327100CA47}" type="slidenum">
              <a:rPr lang="en-US" smtClean="0"/>
              <a:pPr/>
              <a:t>‹#›</a:t>
            </a:fld>
            <a:endParaRPr lang="en-US"/>
          </a:p>
        </p:txBody>
      </p:sp>
    </p:spTree>
    <p:extLst>
      <p:ext uri="{BB962C8B-B14F-4D97-AF65-F5344CB8AC3E}">
        <p14:creationId xmlns:p14="http://schemas.microsoft.com/office/powerpoint/2010/main" val="1249735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95762C-6CB7-4335-BB86-99327100CA47}" type="slidenum">
              <a:rPr lang="en-US" smtClean="0"/>
              <a:pPr/>
              <a:t>6</a:t>
            </a:fld>
            <a:endParaRPr lang="en-US"/>
          </a:p>
        </p:txBody>
      </p:sp>
    </p:spTree>
    <p:extLst>
      <p:ext uri="{BB962C8B-B14F-4D97-AF65-F5344CB8AC3E}">
        <p14:creationId xmlns:p14="http://schemas.microsoft.com/office/powerpoint/2010/main" val="2901496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18</a:t>
            </a:fld>
            <a:endParaRPr lang="en-US"/>
          </a:p>
        </p:txBody>
      </p:sp>
    </p:spTree>
    <p:extLst>
      <p:ext uri="{BB962C8B-B14F-4D97-AF65-F5344CB8AC3E}">
        <p14:creationId xmlns:p14="http://schemas.microsoft.com/office/powerpoint/2010/main" val="1007185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19</a:t>
            </a:fld>
            <a:endParaRPr lang="en-US"/>
          </a:p>
        </p:txBody>
      </p:sp>
    </p:spTree>
    <p:extLst>
      <p:ext uri="{BB962C8B-B14F-4D97-AF65-F5344CB8AC3E}">
        <p14:creationId xmlns:p14="http://schemas.microsoft.com/office/powerpoint/2010/main" val="2099671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20</a:t>
            </a:fld>
            <a:endParaRPr lang="en-US"/>
          </a:p>
        </p:txBody>
      </p:sp>
    </p:spTree>
    <p:extLst>
      <p:ext uri="{BB962C8B-B14F-4D97-AF65-F5344CB8AC3E}">
        <p14:creationId xmlns:p14="http://schemas.microsoft.com/office/powerpoint/2010/main" val="794521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21</a:t>
            </a:fld>
            <a:endParaRPr lang="en-US"/>
          </a:p>
        </p:txBody>
      </p:sp>
    </p:spTree>
    <p:extLst>
      <p:ext uri="{BB962C8B-B14F-4D97-AF65-F5344CB8AC3E}">
        <p14:creationId xmlns:p14="http://schemas.microsoft.com/office/powerpoint/2010/main" val="831834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22</a:t>
            </a:fld>
            <a:endParaRPr lang="en-US"/>
          </a:p>
        </p:txBody>
      </p:sp>
    </p:spTree>
    <p:extLst>
      <p:ext uri="{BB962C8B-B14F-4D97-AF65-F5344CB8AC3E}">
        <p14:creationId xmlns:p14="http://schemas.microsoft.com/office/powerpoint/2010/main" val="2527675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23</a:t>
            </a:fld>
            <a:endParaRPr lang="en-US"/>
          </a:p>
        </p:txBody>
      </p:sp>
    </p:spTree>
    <p:extLst>
      <p:ext uri="{BB962C8B-B14F-4D97-AF65-F5344CB8AC3E}">
        <p14:creationId xmlns:p14="http://schemas.microsoft.com/office/powerpoint/2010/main" val="2961351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24</a:t>
            </a:fld>
            <a:endParaRPr lang="en-US"/>
          </a:p>
        </p:txBody>
      </p:sp>
    </p:spTree>
    <p:extLst>
      <p:ext uri="{BB962C8B-B14F-4D97-AF65-F5344CB8AC3E}">
        <p14:creationId xmlns:p14="http://schemas.microsoft.com/office/powerpoint/2010/main" val="693898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25</a:t>
            </a:fld>
            <a:endParaRPr lang="en-US"/>
          </a:p>
        </p:txBody>
      </p:sp>
    </p:spTree>
    <p:extLst>
      <p:ext uri="{BB962C8B-B14F-4D97-AF65-F5344CB8AC3E}">
        <p14:creationId xmlns:p14="http://schemas.microsoft.com/office/powerpoint/2010/main" val="3916107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26</a:t>
            </a:fld>
            <a:endParaRPr lang="en-US"/>
          </a:p>
        </p:txBody>
      </p:sp>
    </p:spTree>
    <p:extLst>
      <p:ext uri="{BB962C8B-B14F-4D97-AF65-F5344CB8AC3E}">
        <p14:creationId xmlns:p14="http://schemas.microsoft.com/office/powerpoint/2010/main" val="2805701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34</a:t>
            </a:fld>
            <a:endParaRPr lang="en-US"/>
          </a:p>
        </p:txBody>
      </p:sp>
    </p:spTree>
    <p:extLst>
      <p:ext uri="{BB962C8B-B14F-4D97-AF65-F5344CB8AC3E}">
        <p14:creationId xmlns:p14="http://schemas.microsoft.com/office/powerpoint/2010/main" val="255089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95762C-6CB7-4335-BB86-99327100CA47}" type="slidenum">
              <a:rPr lang="en-US" smtClean="0"/>
              <a:pPr/>
              <a:t>7</a:t>
            </a:fld>
            <a:endParaRPr lang="en-US"/>
          </a:p>
        </p:txBody>
      </p:sp>
    </p:spTree>
    <p:extLst>
      <p:ext uri="{BB962C8B-B14F-4D97-AF65-F5344CB8AC3E}">
        <p14:creationId xmlns:p14="http://schemas.microsoft.com/office/powerpoint/2010/main" val="2283579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50FD6-50CD-48EA-8DFC-9F3422C4DB34}" type="slidenum">
              <a:rPr lang="en-US" smtClean="0"/>
              <a:pPr/>
              <a:t>35</a:t>
            </a:fld>
            <a:endParaRPr lang="en-US"/>
          </a:p>
        </p:txBody>
      </p:sp>
    </p:spTree>
    <p:extLst>
      <p:ext uri="{BB962C8B-B14F-4D97-AF65-F5344CB8AC3E}">
        <p14:creationId xmlns:p14="http://schemas.microsoft.com/office/powerpoint/2010/main" val="2792451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36</a:t>
            </a:fld>
            <a:endParaRPr lang="en-US"/>
          </a:p>
        </p:txBody>
      </p:sp>
    </p:spTree>
    <p:extLst>
      <p:ext uri="{BB962C8B-B14F-4D97-AF65-F5344CB8AC3E}">
        <p14:creationId xmlns:p14="http://schemas.microsoft.com/office/powerpoint/2010/main" val="4203141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37</a:t>
            </a:fld>
            <a:endParaRPr lang="en-US"/>
          </a:p>
        </p:txBody>
      </p:sp>
    </p:spTree>
    <p:extLst>
      <p:ext uri="{BB962C8B-B14F-4D97-AF65-F5344CB8AC3E}">
        <p14:creationId xmlns:p14="http://schemas.microsoft.com/office/powerpoint/2010/main" val="2421259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38</a:t>
            </a:fld>
            <a:endParaRPr lang="en-US"/>
          </a:p>
        </p:txBody>
      </p:sp>
    </p:spTree>
    <p:extLst>
      <p:ext uri="{BB962C8B-B14F-4D97-AF65-F5344CB8AC3E}">
        <p14:creationId xmlns:p14="http://schemas.microsoft.com/office/powerpoint/2010/main" val="4284051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39</a:t>
            </a:fld>
            <a:endParaRPr lang="en-US"/>
          </a:p>
        </p:txBody>
      </p:sp>
    </p:spTree>
    <p:extLst>
      <p:ext uri="{BB962C8B-B14F-4D97-AF65-F5344CB8AC3E}">
        <p14:creationId xmlns:p14="http://schemas.microsoft.com/office/powerpoint/2010/main" val="2923252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40</a:t>
            </a:fld>
            <a:endParaRPr lang="en-US"/>
          </a:p>
        </p:txBody>
      </p:sp>
    </p:spTree>
    <p:extLst>
      <p:ext uri="{BB962C8B-B14F-4D97-AF65-F5344CB8AC3E}">
        <p14:creationId xmlns:p14="http://schemas.microsoft.com/office/powerpoint/2010/main" val="3300034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41</a:t>
            </a:fld>
            <a:endParaRPr lang="en-US"/>
          </a:p>
        </p:txBody>
      </p:sp>
    </p:spTree>
    <p:extLst>
      <p:ext uri="{BB962C8B-B14F-4D97-AF65-F5344CB8AC3E}">
        <p14:creationId xmlns:p14="http://schemas.microsoft.com/office/powerpoint/2010/main" val="1536605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42</a:t>
            </a:fld>
            <a:endParaRPr lang="en-US"/>
          </a:p>
        </p:txBody>
      </p:sp>
    </p:spTree>
    <p:extLst>
      <p:ext uri="{BB962C8B-B14F-4D97-AF65-F5344CB8AC3E}">
        <p14:creationId xmlns:p14="http://schemas.microsoft.com/office/powerpoint/2010/main" val="1059312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43</a:t>
            </a:fld>
            <a:endParaRPr lang="en-US"/>
          </a:p>
        </p:txBody>
      </p:sp>
    </p:spTree>
    <p:extLst>
      <p:ext uri="{BB962C8B-B14F-4D97-AF65-F5344CB8AC3E}">
        <p14:creationId xmlns:p14="http://schemas.microsoft.com/office/powerpoint/2010/main" val="4199508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44</a:t>
            </a:fld>
            <a:endParaRPr lang="en-US"/>
          </a:p>
        </p:txBody>
      </p:sp>
    </p:spTree>
    <p:extLst>
      <p:ext uri="{BB962C8B-B14F-4D97-AF65-F5344CB8AC3E}">
        <p14:creationId xmlns:p14="http://schemas.microsoft.com/office/powerpoint/2010/main" val="421356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11</a:t>
            </a:fld>
            <a:endParaRPr lang="en-US"/>
          </a:p>
        </p:txBody>
      </p:sp>
    </p:spTree>
    <p:extLst>
      <p:ext uri="{BB962C8B-B14F-4D97-AF65-F5344CB8AC3E}">
        <p14:creationId xmlns:p14="http://schemas.microsoft.com/office/powerpoint/2010/main" val="2781264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45</a:t>
            </a:fld>
            <a:endParaRPr lang="en-US"/>
          </a:p>
        </p:txBody>
      </p:sp>
    </p:spTree>
    <p:extLst>
      <p:ext uri="{BB962C8B-B14F-4D97-AF65-F5344CB8AC3E}">
        <p14:creationId xmlns:p14="http://schemas.microsoft.com/office/powerpoint/2010/main" val="1270581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46</a:t>
            </a:fld>
            <a:endParaRPr lang="en-US"/>
          </a:p>
        </p:txBody>
      </p:sp>
    </p:spTree>
    <p:extLst>
      <p:ext uri="{BB962C8B-B14F-4D97-AF65-F5344CB8AC3E}">
        <p14:creationId xmlns:p14="http://schemas.microsoft.com/office/powerpoint/2010/main" val="1575754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95762C-6CB7-4335-BB86-99327100CA47}" type="slidenum">
              <a:rPr lang="en-US" smtClean="0"/>
              <a:pPr/>
              <a:t>47</a:t>
            </a:fld>
            <a:endParaRPr lang="en-US"/>
          </a:p>
        </p:txBody>
      </p:sp>
    </p:spTree>
    <p:extLst>
      <p:ext uri="{BB962C8B-B14F-4D97-AF65-F5344CB8AC3E}">
        <p14:creationId xmlns:p14="http://schemas.microsoft.com/office/powerpoint/2010/main" val="2795943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49</a:t>
            </a:fld>
            <a:endParaRPr lang="en-US"/>
          </a:p>
        </p:txBody>
      </p:sp>
    </p:spTree>
    <p:extLst>
      <p:ext uri="{BB962C8B-B14F-4D97-AF65-F5344CB8AC3E}">
        <p14:creationId xmlns:p14="http://schemas.microsoft.com/office/powerpoint/2010/main" val="184415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50</a:t>
            </a:fld>
            <a:endParaRPr lang="en-US"/>
          </a:p>
        </p:txBody>
      </p:sp>
    </p:spTree>
    <p:extLst>
      <p:ext uri="{BB962C8B-B14F-4D97-AF65-F5344CB8AC3E}">
        <p14:creationId xmlns:p14="http://schemas.microsoft.com/office/powerpoint/2010/main" val="3811254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51</a:t>
            </a:fld>
            <a:endParaRPr lang="en-US"/>
          </a:p>
        </p:txBody>
      </p:sp>
    </p:spTree>
    <p:extLst>
      <p:ext uri="{BB962C8B-B14F-4D97-AF65-F5344CB8AC3E}">
        <p14:creationId xmlns:p14="http://schemas.microsoft.com/office/powerpoint/2010/main" val="4251465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50FD6-50CD-48EA-8DFC-9F3422C4DB34}" type="slidenum">
              <a:rPr lang="en-US" smtClean="0"/>
              <a:pPr/>
              <a:t>52</a:t>
            </a:fld>
            <a:endParaRPr lang="en-US"/>
          </a:p>
        </p:txBody>
      </p:sp>
    </p:spTree>
    <p:extLst>
      <p:ext uri="{BB962C8B-B14F-4D97-AF65-F5344CB8AC3E}">
        <p14:creationId xmlns:p14="http://schemas.microsoft.com/office/powerpoint/2010/main" val="2539099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54</a:t>
            </a:fld>
            <a:endParaRPr lang="en-US"/>
          </a:p>
        </p:txBody>
      </p:sp>
    </p:spTree>
    <p:extLst>
      <p:ext uri="{BB962C8B-B14F-4D97-AF65-F5344CB8AC3E}">
        <p14:creationId xmlns:p14="http://schemas.microsoft.com/office/powerpoint/2010/main" val="803250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56</a:t>
            </a:fld>
            <a:endParaRPr lang="en-US"/>
          </a:p>
        </p:txBody>
      </p:sp>
    </p:spTree>
    <p:extLst>
      <p:ext uri="{BB962C8B-B14F-4D97-AF65-F5344CB8AC3E}">
        <p14:creationId xmlns:p14="http://schemas.microsoft.com/office/powerpoint/2010/main" val="967400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57</a:t>
            </a:fld>
            <a:endParaRPr lang="en-US"/>
          </a:p>
        </p:txBody>
      </p:sp>
    </p:spTree>
    <p:extLst>
      <p:ext uri="{BB962C8B-B14F-4D97-AF65-F5344CB8AC3E}">
        <p14:creationId xmlns:p14="http://schemas.microsoft.com/office/powerpoint/2010/main" val="3952496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12</a:t>
            </a:fld>
            <a:endParaRPr lang="en-US"/>
          </a:p>
        </p:txBody>
      </p:sp>
    </p:spTree>
    <p:extLst>
      <p:ext uri="{BB962C8B-B14F-4D97-AF65-F5344CB8AC3E}">
        <p14:creationId xmlns:p14="http://schemas.microsoft.com/office/powerpoint/2010/main" val="5967632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58</a:t>
            </a:fld>
            <a:endParaRPr lang="en-US"/>
          </a:p>
        </p:txBody>
      </p:sp>
    </p:spTree>
    <p:extLst>
      <p:ext uri="{BB962C8B-B14F-4D97-AF65-F5344CB8AC3E}">
        <p14:creationId xmlns:p14="http://schemas.microsoft.com/office/powerpoint/2010/main" val="939982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59</a:t>
            </a:fld>
            <a:endParaRPr lang="en-US"/>
          </a:p>
        </p:txBody>
      </p:sp>
    </p:spTree>
    <p:extLst>
      <p:ext uri="{BB962C8B-B14F-4D97-AF65-F5344CB8AC3E}">
        <p14:creationId xmlns:p14="http://schemas.microsoft.com/office/powerpoint/2010/main" val="682701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60</a:t>
            </a:fld>
            <a:endParaRPr lang="en-US"/>
          </a:p>
        </p:txBody>
      </p:sp>
    </p:spTree>
    <p:extLst>
      <p:ext uri="{BB962C8B-B14F-4D97-AF65-F5344CB8AC3E}">
        <p14:creationId xmlns:p14="http://schemas.microsoft.com/office/powerpoint/2010/main" val="24670702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95762C-6CB7-4335-BB86-99327100CA47}" type="slidenum">
              <a:rPr lang="en-US" smtClean="0"/>
              <a:pPr/>
              <a:t>61</a:t>
            </a:fld>
            <a:endParaRPr lang="en-US"/>
          </a:p>
        </p:txBody>
      </p:sp>
    </p:spTree>
    <p:extLst>
      <p:ext uri="{BB962C8B-B14F-4D97-AF65-F5344CB8AC3E}">
        <p14:creationId xmlns:p14="http://schemas.microsoft.com/office/powerpoint/2010/main" val="15166132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62</a:t>
            </a:fld>
            <a:endParaRPr lang="en-US"/>
          </a:p>
        </p:txBody>
      </p:sp>
    </p:spTree>
    <p:extLst>
      <p:ext uri="{BB962C8B-B14F-4D97-AF65-F5344CB8AC3E}">
        <p14:creationId xmlns:p14="http://schemas.microsoft.com/office/powerpoint/2010/main" val="22759412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63</a:t>
            </a:fld>
            <a:endParaRPr lang="en-US"/>
          </a:p>
        </p:txBody>
      </p:sp>
    </p:spTree>
    <p:extLst>
      <p:ext uri="{BB962C8B-B14F-4D97-AF65-F5344CB8AC3E}">
        <p14:creationId xmlns:p14="http://schemas.microsoft.com/office/powerpoint/2010/main" val="3043022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65</a:t>
            </a:fld>
            <a:endParaRPr lang="en-US"/>
          </a:p>
        </p:txBody>
      </p:sp>
    </p:spTree>
    <p:extLst>
      <p:ext uri="{BB962C8B-B14F-4D97-AF65-F5344CB8AC3E}">
        <p14:creationId xmlns:p14="http://schemas.microsoft.com/office/powerpoint/2010/main" val="175152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13</a:t>
            </a:fld>
            <a:endParaRPr lang="en-US"/>
          </a:p>
        </p:txBody>
      </p:sp>
    </p:spTree>
    <p:extLst>
      <p:ext uri="{BB962C8B-B14F-4D97-AF65-F5344CB8AC3E}">
        <p14:creationId xmlns:p14="http://schemas.microsoft.com/office/powerpoint/2010/main" val="45150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14</a:t>
            </a:fld>
            <a:endParaRPr lang="en-US"/>
          </a:p>
        </p:txBody>
      </p:sp>
    </p:spTree>
    <p:extLst>
      <p:ext uri="{BB962C8B-B14F-4D97-AF65-F5344CB8AC3E}">
        <p14:creationId xmlns:p14="http://schemas.microsoft.com/office/powerpoint/2010/main" val="4165875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15</a:t>
            </a:fld>
            <a:endParaRPr lang="en-US"/>
          </a:p>
        </p:txBody>
      </p:sp>
    </p:spTree>
    <p:extLst>
      <p:ext uri="{BB962C8B-B14F-4D97-AF65-F5344CB8AC3E}">
        <p14:creationId xmlns:p14="http://schemas.microsoft.com/office/powerpoint/2010/main" val="307594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16</a:t>
            </a:fld>
            <a:endParaRPr lang="en-US"/>
          </a:p>
        </p:txBody>
      </p:sp>
    </p:spTree>
    <p:extLst>
      <p:ext uri="{BB962C8B-B14F-4D97-AF65-F5344CB8AC3E}">
        <p14:creationId xmlns:p14="http://schemas.microsoft.com/office/powerpoint/2010/main" val="167324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762C-6CB7-4335-BB86-99327100CA47}" type="slidenum">
              <a:rPr lang="en-US" smtClean="0"/>
              <a:pPr/>
              <a:t>17</a:t>
            </a:fld>
            <a:endParaRPr lang="en-US"/>
          </a:p>
        </p:txBody>
      </p:sp>
    </p:spTree>
    <p:extLst>
      <p:ext uri="{BB962C8B-B14F-4D97-AF65-F5344CB8AC3E}">
        <p14:creationId xmlns:p14="http://schemas.microsoft.com/office/powerpoint/2010/main" val="216545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0195E3D-C381-4BDB-9ADB-993BEF879984}" type="datetimeFigureOut">
              <a:rPr lang="en-US" smtClean="0"/>
              <a:pPr/>
              <a:t>2/16/2016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914ACD2-B9C0-4255-ACF7-79E67FBED5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195E3D-C381-4BDB-9ADB-993BEF879984}"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4ACD2-B9C0-4255-ACF7-79E67FBED5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195E3D-C381-4BDB-9ADB-993BEF879984}"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4ACD2-B9C0-4255-ACF7-79E67FBED5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195E3D-C381-4BDB-9ADB-993BEF879984}"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4ACD2-B9C0-4255-ACF7-79E67FBED5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0195E3D-C381-4BDB-9ADB-993BEF879984}"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4ACD2-B9C0-4255-ACF7-79E67FBED5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195E3D-C381-4BDB-9ADB-993BEF879984}" type="datetimeFigureOut">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4ACD2-B9C0-4255-ACF7-79E67FBED5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D0195E3D-C381-4BDB-9ADB-993BEF879984}" type="datetimeFigureOut">
              <a:rPr lang="en-US" smtClean="0"/>
              <a:pPr/>
              <a:t>2/16/2016</a:t>
            </a:fld>
            <a:endParaRPr lang="en-US"/>
          </a:p>
        </p:txBody>
      </p:sp>
      <p:sp>
        <p:nvSpPr>
          <p:cNvPr id="27" name="Slide Number Placeholder 26"/>
          <p:cNvSpPr>
            <a:spLocks noGrp="1"/>
          </p:cNvSpPr>
          <p:nvPr>
            <p:ph type="sldNum" sz="quarter" idx="11"/>
          </p:nvPr>
        </p:nvSpPr>
        <p:spPr/>
        <p:txBody>
          <a:bodyPr rtlCol="0"/>
          <a:lstStyle/>
          <a:p>
            <a:fld id="{E914ACD2-B9C0-4255-ACF7-79E67FBED5F8}"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0195E3D-C381-4BDB-9ADB-993BEF879984}" type="datetimeFigureOut">
              <a:rPr lang="en-US" smtClean="0"/>
              <a:pPr/>
              <a:t>2/16/2016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E914ACD2-B9C0-4255-ACF7-79E67FBED5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95E3D-C381-4BDB-9ADB-993BEF879984}" type="datetimeFigureOut">
              <a:rPr lang="en-US" smtClean="0"/>
              <a:pPr/>
              <a:t>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14ACD2-B9C0-4255-ACF7-79E67FBED5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195E3D-C381-4BDB-9ADB-993BEF879984}" type="datetimeFigureOut">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4ACD2-B9C0-4255-ACF7-79E67FBED5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0195E3D-C381-4BDB-9ADB-993BEF879984}" type="datetimeFigureOut">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4ACD2-B9C0-4255-ACF7-79E67FBED5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0195E3D-C381-4BDB-9ADB-993BEF879984}" type="datetimeFigureOut">
              <a:rPr lang="en-US" smtClean="0"/>
              <a:pPr/>
              <a:t>2/16/2016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914ACD2-B9C0-4255-ACF7-79E67FBED5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hyperlink" Target="http://www.google.com/imgres?imgurl=http://meditation.dmc.tv/images/articles/Wannisa/25.3.jpg&amp;imgrefurl=http://meditation.dmc.tv/peace/Eating-Well.html&amp;usg=__8py8DMjoYKq2OExw_BKmT8OiBDQ=&amp;h=390&amp;w=300&amp;sz=24&amp;hl=en&amp;start=20&amp;zoom=1&amp;tbnid=0fJQ7skSXawUoM:&amp;tbnh=123&amp;tbnw=95&amp;ei=P_iXT6WKEYnh0QG4p53gBg&amp;prev=/search?q=eating&amp;hl=en&amp;safe=active&amp;gbv=2&amp;tbm=isch&amp;itbs=1" TargetMode="External"/><Relationship Id="rId7" Type="http://schemas.openxmlformats.org/officeDocument/2006/relationships/customXml" Target="../ink/ink49.xml"/><Relationship Id="rId12" Type="http://schemas.openxmlformats.org/officeDocument/2006/relationships/image" Target="../media/image55.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2.emf"/><Relationship Id="rId11" Type="http://schemas.openxmlformats.org/officeDocument/2006/relationships/customXml" Target="../ink/ink51.xml"/><Relationship Id="rId5" Type="http://schemas.openxmlformats.org/officeDocument/2006/relationships/customXml" Target="../ink/ink48.xml"/><Relationship Id="rId10" Type="http://schemas.openxmlformats.org/officeDocument/2006/relationships/image" Target="../media/image54.emf"/><Relationship Id="rId4" Type="http://schemas.openxmlformats.org/officeDocument/2006/relationships/image" Target="../media/image5.jpeg"/><Relationship Id="rId9" Type="http://schemas.openxmlformats.org/officeDocument/2006/relationships/customXml" Target="../ink/ink50.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8.em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customXml" Target="../ink/ink53.xml"/><Relationship Id="rId5" Type="http://schemas.openxmlformats.org/officeDocument/2006/relationships/image" Target="../media/image57.emf"/><Relationship Id="rId4" Type="http://schemas.openxmlformats.org/officeDocument/2006/relationships/customXml" Target="../ink/ink52.xml"/></Relationships>
</file>

<file path=ppt/slides/_rels/slide14.xml.rels><?xml version="1.0" encoding="UTF-8" standalone="yes"?>
<Relationships xmlns="http://schemas.openxmlformats.org/package/2006/relationships"><Relationship Id="rId8" Type="http://schemas.openxmlformats.org/officeDocument/2006/relationships/customXml" Target="../ink/ink56.xml"/><Relationship Id="rId3" Type="http://schemas.openxmlformats.org/officeDocument/2006/relationships/image" Target="../media/image7.jpeg"/><Relationship Id="rId7" Type="http://schemas.openxmlformats.org/officeDocument/2006/relationships/image" Target="../media/image61.e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customXml" Target="../ink/ink55.xml"/><Relationship Id="rId5" Type="http://schemas.openxmlformats.org/officeDocument/2006/relationships/image" Target="../media/image60.emf"/><Relationship Id="rId4" Type="http://schemas.openxmlformats.org/officeDocument/2006/relationships/customXml" Target="../ink/ink54.xml"/><Relationship Id="rId9" Type="http://schemas.openxmlformats.org/officeDocument/2006/relationships/image" Target="../media/image62.emf"/></Relationships>
</file>

<file path=ppt/slides/_rels/slide15.xml.rels><?xml version="1.0" encoding="UTF-8" standalone="yes"?>
<Relationships xmlns="http://schemas.openxmlformats.org/package/2006/relationships"><Relationship Id="rId8" Type="http://schemas.openxmlformats.org/officeDocument/2006/relationships/customXml" Target="../ink/ink59.xml"/><Relationship Id="rId3" Type="http://schemas.openxmlformats.org/officeDocument/2006/relationships/image" Target="../media/image8.jpeg"/><Relationship Id="rId7" Type="http://schemas.openxmlformats.org/officeDocument/2006/relationships/image" Target="../media/image65.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customXml" Target="../ink/ink58.xml"/><Relationship Id="rId5" Type="http://schemas.openxmlformats.org/officeDocument/2006/relationships/image" Target="../media/image64.emf"/><Relationship Id="rId4" Type="http://schemas.openxmlformats.org/officeDocument/2006/relationships/customXml" Target="../ink/ink57.xml"/><Relationship Id="rId9" Type="http://schemas.openxmlformats.org/officeDocument/2006/relationships/image" Target="../media/image66.emf"/></Relationships>
</file>

<file path=ppt/slides/_rels/slide16.xml.rels><?xml version="1.0" encoding="UTF-8" standalone="yes"?>
<Relationships xmlns="http://schemas.openxmlformats.org/package/2006/relationships"><Relationship Id="rId8" Type="http://schemas.openxmlformats.org/officeDocument/2006/relationships/customXml" Target="../ink/ink62.xml"/><Relationship Id="rId3" Type="http://schemas.openxmlformats.org/officeDocument/2006/relationships/image" Target="../media/image9.jpeg"/><Relationship Id="rId7" Type="http://schemas.openxmlformats.org/officeDocument/2006/relationships/image" Target="../media/image69.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ustomXml" Target="../ink/ink61.xml"/><Relationship Id="rId5" Type="http://schemas.openxmlformats.org/officeDocument/2006/relationships/image" Target="../media/image68.emf"/><Relationship Id="rId4" Type="http://schemas.openxmlformats.org/officeDocument/2006/relationships/customXml" Target="../ink/ink60.xml"/><Relationship Id="rId9" Type="http://schemas.openxmlformats.org/officeDocument/2006/relationships/image" Target="../media/image70.emf"/></Relationships>
</file>

<file path=ppt/slides/_rels/slide17.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image" Target="../media/image10.jpeg"/><Relationship Id="rId7" Type="http://schemas.openxmlformats.org/officeDocument/2006/relationships/customXml" Target="../ink/ink6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73.emf"/><Relationship Id="rId5" Type="http://schemas.openxmlformats.org/officeDocument/2006/relationships/customXml" Target="../ink/ink63.xml"/><Relationship Id="rId10" Type="http://schemas.openxmlformats.org/officeDocument/2006/relationships/image" Target="../media/image75.emf"/><Relationship Id="rId4" Type="http://schemas.openxmlformats.org/officeDocument/2006/relationships/image" Target="../media/image11.jpeg"/><Relationship Id="rId9" Type="http://schemas.openxmlformats.org/officeDocument/2006/relationships/customXml" Target="../ink/ink6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customXml" Target="../ink/ink66.xml"/><Relationship Id="rId7" Type="http://schemas.openxmlformats.org/officeDocument/2006/relationships/customXml" Target="../ink/ink68.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7.emf"/><Relationship Id="rId5" Type="http://schemas.openxmlformats.org/officeDocument/2006/relationships/customXml" Target="../ink/ink67.xml"/><Relationship Id="rId10" Type="http://schemas.openxmlformats.org/officeDocument/2006/relationships/image" Target="../media/image79.emf"/><Relationship Id="rId4" Type="http://schemas.openxmlformats.org/officeDocument/2006/relationships/image" Target="../media/image76.emf"/><Relationship Id="rId9" Type="http://schemas.openxmlformats.org/officeDocument/2006/relationships/customXml" Target="../ink/ink69.xml"/></Relationships>
</file>

<file path=ppt/slides/_rels/slide24.x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customXml" Target="../ink/ink70.xml"/><Relationship Id="rId7" Type="http://schemas.openxmlformats.org/officeDocument/2006/relationships/customXml" Target="../ink/ink7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81.emf"/><Relationship Id="rId5" Type="http://schemas.openxmlformats.org/officeDocument/2006/relationships/customXml" Target="../ink/ink71.xml"/><Relationship Id="rId4" Type="http://schemas.openxmlformats.org/officeDocument/2006/relationships/image" Target="../media/image80.emf"/></Relationships>
</file>

<file path=ppt/slides/_rels/slide25.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customXml" Target="../ink/ink73.xml"/><Relationship Id="rId7" Type="http://schemas.openxmlformats.org/officeDocument/2006/relationships/customXml" Target="../ink/ink75.xml"/><Relationship Id="rId12" Type="http://schemas.openxmlformats.org/officeDocument/2006/relationships/image" Target="../media/image87.emf"/><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84.emf"/><Relationship Id="rId11" Type="http://schemas.openxmlformats.org/officeDocument/2006/relationships/customXml" Target="../ink/ink77.xml"/><Relationship Id="rId5" Type="http://schemas.openxmlformats.org/officeDocument/2006/relationships/customXml" Target="../ink/ink74.xml"/><Relationship Id="rId10" Type="http://schemas.openxmlformats.org/officeDocument/2006/relationships/image" Target="../media/image86.emf"/><Relationship Id="rId4" Type="http://schemas.openxmlformats.org/officeDocument/2006/relationships/image" Target="../media/image83.emf"/><Relationship Id="rId9" Type="http://schemas.openxmlformats.org/officeDocument/2006/relationships/customXml" Target="../ink/ink76.xml"/></Relationships>
</file>

<file path=ppt/slides/_rels/slide26.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customXml" Target="../ink/ink78.xml"/><Relationship Id="rId7" Type="http://schemas.openxmlformats.org/officeDocument/2006/relationships/customXml" Target="../ink/ink80.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89.emf"/><Relationship Id="rId5" Type="http://schemas.openxmlformats.org/officeDocument/2006/relationships/customXml" Target="../ink/ink79.xml"/><Relationship Id="rId10" Type="http://schemas.openxmlformats.org/officeDocument/2006/relationships/image" Target="../media/image91.emf"/><Relationship Id="rId4" Type="http://schemas.openxmlformats.org/officeDocument/2006/relationships/image" Target="../media/image88.emf"/><Relationship Id="rId9" Type="http://schemas.openxmlformats.org/officeDocument/2006/relationships/customXml" Target="../ink/ink81.xml"/></Relationships>
</file>

<file path=ppt/slides/_rels/slide27.xml.rels><?xml version="1.0" encoding="UTF-8" standalone="yes"?>
<Relationships xmlns="http://schemas.openxmlformats.org/package/2006/relationships"><Relationship Id="rId8" Type="http://schemas.openxmlformats.org/officeDocument/2006/relationships/image" Target="../media/image95.emf"/><Relationship Id="rId13" Type="http://schemas.openxmlformats.org/officeDocument/2006/relationships/customXml" Target="../ink/ink87.xml"/><Relationship Id="rId18" Type="http://schemas.openxmlformats.org/officeDocument/2006/relationships/image" Target="../media/image100.emf"/><Relationship Id="rId3" Type="http://schemas.openxmlformats.org/officeDocument/2006/relationships/customXml" Target="../ink/ink82.xml"/><Relationship Id="rId21" Type="http://schemas.openxmlformats.org/officeDocument/2006/relationships/customXml" Target="../ink/ink91.xml"/><Relationship Id="rId7" Type="http://schemas.openxmlformats.org/officeDocument/2006/relationships/customXml" Target="../ink/ink84.xml"/><Relationship Id="rId12" Type="http://schemas.openxmlformats.org/officeDocument/2006/relationships/image" Target="../media/image97.emf"/><Relationship Id="rId17" Type="http://schemas.openxmlformats.org/officeDocument/2006/relationships/customXml" Target="../ink/ink89.xml"/><Relationship Id="rId2" Type="http://schemas.openxmlformats.org/officeDocument/2006/relationships/image" Target="../media/image12.jpeg"/><Relationship Id="rId16" Type="http://schemas.openxmlformats.org/officeDocument/2006/relationships/image" Target="../media/image99.emf"/><Relationship Id="rId20" Type="http://schemas.openxmlformats.org/officeDocument/2006/relationships/image" Target="../media/image101.emf"/><Relationship Id="rId1" Type="http://schemas.openxmlformats.org/officeDocument/2006/relationships/slideLayout" Target="../slideLayouts/slideLayout2.xml"/><Relationship Id="rId6" Type="http://schemas.openxmlformats.org/officeDocument/2006/relationships/image" Target="../media/image94.emf"/><Relationship Id="rId11" Type="http://schemas.openxmlformats.org/officeDocument/2006/relationships/customXml" Target="../ink/ink86.xml"/><Relationship Id="rId24" Type="http://schemas.openxmlformats.org/officeDocument/2006/relationships/image" Target="../media/image103.emf"/><Relationship Id="rId5" Type="http://schemas.openxmlformats.org/officeDocument/2006/relationships/customXml" Target="../ink/ink83.xml"/><Relationship Id="rId15" Type="http://schemas.openxmlformats.org/officeDocument/2006/relationships/customXml" Target="../ink/ink88.xml"/><Relationship Id="rId23" Type="http://schemas.openxmlformats.org/officeDocument/2006/relationships/customXml" Target="../ink/ink92.xml"/><Relationship Id="rId10" Type="http://schemas.openxmlformats.org/officeDocument/2006/relationships/image" Target="../media/image96.emf"/><Relationship Id="rId19" Type="http://schemas.openxmlformats.org/officeDocument/2006/relationships/customXml" Target="../ink/ink90.xml"/><Relationship Id="rId4" Type="http://schemas.openxmlformats.org/officeDocument/2006/relationships/image" Target="../media/image93.emf"/><Relationship Id="rId9" Type="http://schemas.openxmlformats.org/officeDocument/2006/relationships/customXml" Target="../ink/ink85.xml"/><Relationship Id="rId14" Type="http://schemas.openxmlformats.org/officeDocument/2006/relationships/image" Target="../media/image98.emf"/><Relationship Id="rId22" Type="http://schemas.openxmlformats.org/officeDocument/2006/relationships/image" Target="../media/image102.emf"/></Relationships>
</file>

<file path=ppt/slides/_rels/slide28.xml.rels><?xml version="1.0" encoding="UTF-8" standalone="yes"?>
<Relationships xmlns="http://schemas.openxmlformats.org/package/2006/relationships"><Relationship Id="rId8" Type="http://schemas.openxmlformats.org/officeDocument/2006/relationships/image" Target="../media/image107.emf"/><Relationship Id="rId13" Type="http://schemas.openxmlformats.org/officeDocument/2006/relationships/customXml" Target="../ink/ink98.xml"/><Relationship Id="rId18" Type="http://schemas.openxmlformats.org/officeDocument/2006/relationships/image" Target="../media/image112.emf"/><Relationship Id="rId3" Type="http://schemas.openxmlformats.org/officeDocument/2006/relationships/customXml" Target="../ink/ink93.xml"/><Relationship Id="rId7" Type="http://schemas.openxmlformats.org/officeDocument/2006/relationships/customXml" Target="../ink/ink95.xml"/><Relationship Id="rId12" Type="http://schemas.openxmlformats.org/officeDocument/2006/relationships/image" Target="../media/image109.emf"/><Relationship Id="rId17" Type="http://schemas.openxmlformats.org/officeDocument/2006/relationships/customXml" Target="../ink/ink100.xml"/><Relationship Id="rId2" Type="http://schemas.openxmlformats.org/officeDocument/2006/relationships/image" Target="../media/image13.jpeg"/><Relationship Id="rId16" Type="http://schemas.openxmlformats.org/officeDocument/2006/relationships/image" Target="../media/image111.emf"/><Relationship Id="rId20" Type="http://schemas.openxmlformats.org/officeDocument/2006/relationships/image" Target="../media/image113.emf"/><Relationship Id="rId1" Type="http://schemas.openxmlformats.org/officeDocument/2006/relationships/slideLayout" Target="../slideLayouts/slideLayout2.xml"/><Relationship Id="rId6" Type="http://schemas.openxmlformats.org/officeDocument/2006/relationships/image" Target="../media/image106.emf"/><Relationship Id="rId11" Type="http://schemas.openxmlformats.org/officeDocument/2006/relationships/customXml" Target="../ink/ink97.xml"/><Relationship Id="rId5" Type="http://schemas.openxmlformats.org/officeDocument/2006/relationships/customXml" Target="../ink/ink94.xml"/><Relationship Id="rId15" Type="http://schemas.openxmlformats.org/officeDocument/2006/relationships/customXml" Target="../ink/ink99.xml"/><Relationship Id="rId10" Type="http://schemas.openxmlformats.org/officeDocument/2006/relationships/image" Target="../media/image108.emf"/><Relationship Id="rId19" Type="http://schemas.openxmlformats.org/officeDocument/2006/relationships/customXml" Target="../ink/ink101.xml"/><Relationship Id="rId4" Type="http://schemas.openxmlformats.org/officeDocument/2006/relationships/image" Target="../media/image105.emf"/><Relationship Id="rId9" Type="http://schemas.openxmlformats.org/officeDocument/2006/relationships/customXml" Target="../ink/ink96.xml"/><Relationship Id="rId14" Type="http://schemas.openxmlformats.org/officeDocument/2006/relationships/image" Target="../media/image11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17.emf"/><Relationship Id="rId13" Type="http://schemas.openxmlformats.org/officeDocument/2006/relationships/customXml" Target="../ink/ink107.xml"/><Relationship Id="rId18" Type="http://schemas.openxmlformats.org/officeDocument/2006/relationships/image" Target="../media/image122.emf"/><Relationship Id="rId26" Type="http://schemas.openxmlformats.org/officeDocument/2006/relationships/image" Target="../media/image126.emf"/><Relationship Id="rId3" Type="http://schemas.openxmlformats.org/officeDocument/2006/relationships/customXml" Target="../ink/ink102.xml"/><Relationship Id="rId21" Type="http://schemas.openxmlformats.org/officeDocument/2006/relationships/customXml" Target="../ink/ink111.xml"/><Relationship Id="rId7" Type="http://schemas.openxmlformats.org/officeDocument/2006/relationships/customXml" Target="../ink/ink104.xml"/><Relationship Id="rId12" Type="http://schemas.openxmlformats.org/officeDocument/2006/relationships/image" Target="../media/image119.emf"/><Relationship Id="rId17" Type="http://schemas.openxmlformats.org/officeDocument/2006/relationships/customXml" Target="../ink/ink109.xml"/><Relationship Id="rId25" Type="http://schemas.openxmlformats.org/officeDocument/2006/relationships/customXml" Target="../ink/ink113.xml"/><Relationship Id="rId2" Type="http://schemas.openxmlformats.org/officeDocument/2006/relationships/image" Target="../media/image14.jpeg"/><Relationship Id="rId16" Type="http://schemas.openxmlformats.org/officeDocument/2006/relationships/image" Target="../media/image121.emf"/><Relationship Id="rId20" Type="http://schemas.openxmlformats.org/officeDocument/2006/relationships/image" Target="../media/image123.emf"/><Relationship Id="rId1" Type="http://schemas.openxmlformats.org/officeDocument/2006/relationships/slideLayout" Target="../slideLayouts/slideLayout2.xml"/><Relationship Id="rId6" Type="http://schemas.openxmlformats.org/officeDocument/2006/relationships/image" Target="../media/image116.emf"/><Relationship Id="rId11" Type="http://schemas.openxmlformats.org/officeDocument/2006/relationships/customXml" Target="../ink/ink106.xml"/><Relationship Id="rId24" Type="http://schemas.openxmlformats.org/officeDocument/2006/relationships/image" Target="../media/image125.emf"/><Relationship Id="rId5" Type="http://schemas.openxmlformats.org/officeDocument/2006/relationships/customXml" Target="../ink/ink103.xml"/><Relationship Id="rId15" Type="http://schemas.openxmlformats.org/officeDocument/2006/relationships/customXml" Target="../ink/ink108.xml"/><Relationship Id="rId23" Type="http://schemas.openxmlformats.org/officeDocument/2006/relationships/customXml" Target="../ink/ink112.xml"/><Relationship Id="rId10" Type="http://schemas.openxmlformats.org/officeDocument/2006/relationships/image" Target="../media/image118.emf"/><Relationship Id="rId19" Type="http://schemas.openxmlformats.org/officeDocument/2006/relationships/customXml" Target="../ink/ink110.xml"/><Relationship Id="rId4" Type="http://schemas.openxmlformats.org/officeDocument/2006/relationships/image" Target="../media/image115.emf"/><Relationship Id="rId9" Type="http://schemas.openxmlformats.org/officeDocument/2006/relationships/customXml" Target="../ink/ink105.xml"/><Relationship Id="rId14" Type="http://schemas.openxmlformats.org/officeDocument/2006/relationships/image" Target="../media/image120.emf"/><Relationship Id="rId22" Type="http://schemas.openxmlformats.org/officeDocument/2006/relationships/image" Target="../media/image12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129.emf"/><Relationship Id="rId13" Type="http://schemas.openxmlformats.org/officeDocument/2006/relationships/customXml" Target="../ink/ink119.xml"/><Relationship Id="rId18" Type="http://schemas.openxmlformats.org/officeDocument/2006/relationships/image" Target="../media/image134.emf"/><Relationship Id="rId3" Type="http://schemas.openxmlformats.org/officeDocument/2006/relationships/customXml" Target="../ink/ink114.xml"/><Relationship Id="rId7" Type="http://schemas.openxmlformats.org/officeDocument/2006/relationships/customXml" Target="../ink/ink116.xml"/><Relationship Id="rId12" Type="http://schemas.openxmlformats.org/officeDocument/2006/relationships/image" Target="../media/image131.emf"/><Relationship Id="rId17" Type="http://schemas.openxmlformats.org/officeDocument/2006/relationships/customXml" Target="../ink/ink121.xml"/><Relationship Id="rId2" Type="http://schemas.openxmlformats.org/officeDocument/2006/relationships/notesSlide" Target="../notesSlides/notesSlide21.xml"/><Relationship Id="rId16" Type="http://schemas.openxmlformats.org/officeDocument/2006/relationships/image" Target="../media/image133.emf"/><Relationship Id="rId20" Type="http://schemas.openxmlformats.org/officeDocument/2006/relationships/image" Target="../media/image135.emf"/><Relationship Id="rId1" Type="http://schemas.openxmlformats.org/officeDocument/2006/relationships/slideLayout" Target="../slideLayouts/slideLayout2.xml"/><Relationship Id="rId6" Type="http://schemas.openxmlformats.org/officeDocument/2006/relationships/image" Target="../media/image128.emf"/><Relationship Id="rId11" Type="http://schemas.openxmlformats.org/officeDocument/2006/relationships/customXml" Target="../ink/ink118.xml"/><Relationship Id="rId5" Type="http://schemas.openxmlformats.org/officeDocument/2006/relationships/customXml" Target="../ink/ink115.xml"/><Relationship Id="rId15" Type="http://schemas.openxmlformats.org/officeDocument/2006/relationships/customXml" Target="../ink/ink120.xml"/><Relationship Id="rId10" Type="http://schemas.openxmlformats.org/officeDocument/2006/relationships/image" Target="../media/image130.emf"/><Relationship Id="rId19" Type="http://schemas.openxmlformats.org/officeDocument/2006/relationships/customXml" Target="../ink/ink122.xml"/><Relationship Id="rId4" Type="http://schemas.openxmlformats.org/officeDocument/2006/relationships/image" Target="../media/image127.emf"/><Relationship Id="rId9" Type="http://schemas.openxmlformats.org/officeDocument/2006/relationships/customXml" Target="../ink/ink117.xml"/><Relationship Id="rId14" Type="http://schemas.openxmlformats.org/officeDocument/2006/relationships/image" Target="../media/image132.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38.emf"/><Relationship Id="rId3" Type="http://schemas.openxmlformats.org/officeDocument/2006/relationships/customXml" Target="../ink/ink123.xml"/><Relationship Id="rId7" Type="http://schemas.openxmlformats.org/officeDocument/2006/relationships/customXml" Target="../ink/ink125.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37.emf"/><Relationship Id="rId5" Type="http://schemas.openxmlformats.org/officeDocument/2006/relationships/customXml" Target="../ink/ink124.xml"/><Relationship Id="rId4" Type="http://schemas.openxmlformats.org/officeDocument/2006/relationships/image" Target="../media/image136.emf"/></Relationships>
</file>

<file path=ppt/slides/_rels/slide39.xml.rels><?xml version="1.0" encoding="UTF-8" standalone="yes"?>
<Relationships xmlns="http://schemas.openxmlformats.org/package/2006/relationships"><Relationship Id="rId3" Type="http://schemas.openxmlformats.org/officeDocument/2006/relationships/customXml" Target="../ink/ink126.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3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142.emf"/><Relationship Id="rId3" Type="http://schemas.openxmlformats.org/officeDocument/2006/relationships/customXml" Target="../ink/ink127.xml"/><Relationship Id="rId7" Type="http://schemas.openxmlformats.org/officeDocument/2006/relationships/customXml" Target="../ink/ink129.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41.emf"/><Relationship Id="rId5" Type="http://schemas.openxmlformats.org/officeDocument/2006/relationships/customXml" Target="../ink/ink128.xml"/><Relationship Id="rId10" Type="http://schemas.openxmlformats.org/officeDocument/2006/relationships/image" Target="../media/image143.emf"/><Relationship Id="rId4" Type="http://schemas.openxmlformats.org/officeDocument/2006/relationships/image" Target="../media/image140.emf"/><Relationship Id="rId9" Type="http://schemas.openxmlformats.org/officeDocument/2006/relationships/customXml" Target="../ink/ink130.xml"/></Relationships>
</file>

<file path=ppt/slides/_rels/slide42.xml.rels><?xml version="1.0" encoding="UTF-8" standalone="yes"?>
<Relationships xmlns="http://schemas.openxmlformats.org/package/2006/relationships"><Relationship Id="rId8" Type="http://schemas.openxmlformats.org/officeDocument/2006/relationships/customXml" Target="../ink/ink133.xml"/><Relationship Id="rId3" Type="http://schemas.openxmlformats.org/officeDocument/2006/relationships/image" Target="../media/image16.gif"/><Relationship Id="rId7" Type="http://schemas.openxmlformats.org/officeDocument/2006/relationships/image" Target="../media/image146.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ustomXml" Target="../ink/ink132.xml"/><Relationship Id="rId11" Type="http://schemas.openxmlformats.org/officeDocument/2006/relationships/image" Target="../media/image148.emf"/><Relationship Id="rId5" Type="http://schemas.openxmlformats.org/officeDocument/2006/relationships/image" Target="../media/image145.emf"/><Relationship Id="rId10" Type="http://schemas.openxmlformats.org/officeDocument/2006/relationships/customXml" Target="../ink/ink134.xml"/><Relationship Id="rId4" Type="http://schemas.openxmlformats.org/officeDocument/2006/relationships/customXml" Target="../ink/ink131.xml"/><Relationship Id="rId9" Type="http://schemas.openxmlformats.org/officeDocument/2006/relationships/image" Target="../media/image147.emf"/></Relationships>
</file>

<file path=ppt/slides/_rels/slide4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customXml" Target="../ink/ink137.xml"/><Relationship Id="rId13" Type="http://schemas.openxmlformats.org/officeDocument/2006/relationships/image" Target="../media/image154.emf"/><Relationship Id="rId18" Type="http://schemas.openxmlformats.org/officeDocument/2006/relationships/customXml" Target="../ink/ink142.xml"/><Relationship Id="rId3" Type="http://schemas.openxmlformats.org/officeDocument/2006/relationships/image" Target="../media/image17.gif"/><Relationship Id="rId7" Type="http://schemas.openxmlformats.org/officeDocument/2006/relationships/image" Target="../media/image151.emf"/><Relationship Id="rId12" Type="http://schemas.openxmlformats.org/officeDocument/2006/relationships/customXml" Target="../ink/ink139.xml"/><Relationship Id="rId17" Type="http://schemas.openxmlformats.org/officeDocument/2006/relationships/image" Target="../media/image156.emf"/><Relationship Id="rId2" Type="http://schemas.openxmlformats.org/officeDocument/2006/relationships/notesSlide" Target="../notesSlides/notesSlide31.xml"/><Relationship Id="rId16" Type="http://schemas.openxmlformats.org/officeDocument/2006/relationships/customXml" Target="../ink/ink141.xml"/><Relationship Id="rId1" Type="http://schemas.openxmlformats.org/officeDocument/2006/relationships/slideLayout" Target="../slideLayouts/slideLayout4.xml"/><Relationship Id="rId6" Type="http://schemas.openxmlformats.org/officeDocument/2006/relationships/customXml" Target="../ink/ink136.xml"/><Relationship Id="rId11" Type="http://schemas.openxmlformats.org/officeDocument/2006/relationships/image" Target="../media/image153.emf"/><Relationship Id="rId5" Type="http://schemas.openxmlformats.org/officeDocument/2006/relationships/image" Target="../media/image150.emf"/><Relationship Id="rId15" Type="http://schemas.openxmlformats.org/officeDocument/2006/relationships/image" Target="../media/image155.emf"/><Relationship Id="rId10" Type="http://schemas.openxmlformats.org/officeDocument/2006/relationships/customXml" Target="../ink/ink138.xml"/><Relationship Id="rId19" Type="http://schemas.openxmlformats.org/officeDocument/2006/relationships/image" Target="../media/image157.emf"/><Relationship Id="rId4" Type="http://schemas.openxmlformats.org/officeDocument/2006/relationships/customXml" Target="../ink/ink135.xml"/><Relationship Id="rId9" Type="http://schemas.openxmlformats.org/officeDocument/2006/relationships/image" Target="../media/image152.emf"/><Relationship Id="rId14" Type="http://schemas.openxmlformats.org/officeDocument/2006/relationships/customXml" Target="../ink/ink140.xml"/></Relationships>
</file>

<file path=ppt/slides/_rels/slide47.xml.rels><?xml version="1.0" encoding="UTF-8" standalone="yes"?>
<Relationships xmlns="http://schemas.openxmlformats.org/package/2006/relationships"><Relationship Id="rId8" Type="http://schemas.openxmlformats.org/officeDocument/2006/relationships/image" Target="../media/image160.emf"/><Relationship Id="rId3" Type="http://schemas.openxmlformats.org/officeDocument/2006/relationships/customXml" Target="../ink/ink143.xml"/><Relationship Id="rId7" Type="http://schemas.openxmlformats.org/officeDocument/2006/relationships/customXml" Target="../ink/ink145.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59.emf"/><Relationship Id="rId5" Type="http://schemas.openxmlformats.org/officeDocument/2006/relationships/customXml" Target="../ink/ink144.xml"/><Relationship Id="rId10" Type="http://schemas.openxmlformats.org/officeDocument/2006/relationships/image" Target="../media/image161.emf"/><Relationship Id="rId4" Type="http://schemas.openxmlformats.org/officeDocument/2006/relationships/image" Target="../media/image158.emf"/><Relationship Id="rId9" Type="http://schemas.openxmlformats.org/officeDocument/2006/relationships/customXml" Target="../ink/ink146.xml"/></Relationships>
</file>

<file path=ppt/slides/_rels/slide48.xml.rels><?xml version="1.0" encoding="UTF-8" standalone="yes"?>
<Relationships xmlns="http://schemas.openxmlformats.org/package/2006/relationships"><Relationship Id="rId3" Type="http://schemas.openxmlformats.org/officeDocument/2006/relationships/hyperlink" Target="http://www.brainpop.com/science/matterandchemistry/diffusion/" TargetMode="External"/><Relationship Id="rId2" Type="http://schemas.openxmlformats.org/officeDocument/2006/relationships/hyperlink" Target="https://www.brainpop.com/science/matterandchemistry/diffusion" TargetMode="Externa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8" Type="http://schemas.openxmlformats.org/officeDocument/2006/relationships/image" Target="../media/image165.emf"/><Relationship Id="rId13" Type="http://schemas.openxmlformats.org/officeDocument/2006/relationships/customXml" Target="../ink/ink151.xml"/><Relationship Id="rId18" Type="http://schemas.openxmlformats.org/officeDocument/2006/relationships/image" Target="../media/image170.emf"/><Relationship Id="rId3" Type="http://schemas.openxmlformats.org/officeDocument/2006/relationships/image" Target="../media/image20.png"/><Relationship Id="rId21" Type="http://schemas.openxmlformats.org/officeDocument/2006/relationships/customXml" Target="../ink/ink155.xml"/><Relationship Id="rId7" Type="http://schemas.openxmlformats.org/officeDocument/2006/relationships/customXml" Target="../ink/ink148.xml"/><Relationship Id="rId12" Type="http://schemas.openxmlformats.org/officeDocument/2006/relationships/image" Target="../media/image167.emf"/><Relationship Id="rId17" Type="http://schemas.openxmlformats.org/officeDocument/2006/relationships/customXml" Target="../ink/ink153.xml"/><Relationship Id="rId2" Type="http://schemas.openxmlformats.org/officeDocument/2006/relationships/hyperlink" Target="http://player.discoveryeducation.com/index.cfm?guidAssetId=07A0F9B6-0A16-48CE-8565-787A1957EE2D&amp;blnFromSearch=1&amp;productcode=DETB" TargetMode="External"/><Relationship Id="rId16" Type="http://schemas.openxmlformats.org/officeDocument/2006/relationships/image" Target="../media/image169.emf"/><Relationship Id="rId20" Type="http://schemas.openxmlformats.org/officeDocument/2006/relationships/image" Target="../media/image171.emf"/><Relationship Id="rId1" Type="http://schemas.openxmlformats.org/officeDocument/2006/relationships/slideLayout" Target="../slideLayouts/slideLayout2.xml"/><Relationship Id="rId6" Type="http://schemas.openxmlformats.org/officeDocument/2006/relationships/image" Target="../media/image164.emf"/><Relationship Id="rId11" Type="http://schemas.openxmlformats.org/officeDocument/2006/relationships/customXml" Target="../ink/ink150.xml"/><Relationship Id="rId24" Type="http://schemas.openxmlformats.org/officeDocument/2006/relationships/image" Target="../media/image173.emf"/><Relationship Id="rId5" Type="http://schemas.openxmlformats.org/officeDocument/2006/relationships/customXml" Target="../ink/ink147.xml"/><Relationship Id="rId15" Type="http://schemas.openxmlformats.org/officeDocument/2006/relationships/customXml" Target="../ink/ink152.xml"/><Relationship Id="rId23" Type="http://schemas.openxmlformats.org/officeDocument/2006/relationships/customXml" Target="../ink/ink156.xml"/><Relationship Id="rId10" Type="http://schemas.openxmlformats.org/officeDocument/2006/relationships/image" Target="../media/image166.emf"/><Relationship Id="rId19" Type="http://schemas.openxmlformats.org/officeDocument/2006/relationships/customXml" Target="../ink/ink154.xml"/><Relationship Id="rId4" Type="http://schemas.openxmlformats.org/officeDocument/2006/relationships/image" Target="../media/image21.png"/><Relationship Id="rId9" Type="http://schemas.openxmlformats.org/officeDocument/2006/relationships/customXml" Target="../ink/ink149.xml"/><Relationship Id="rId14" Type="http://schemas.openxmlformats.org/officeDocument/2006/relationships/image" Target="../media/image168.emf"/><Relationship Id="rId22" Type="http://schemas.openxmlformats.org/officeDocument/2006/relationships/image" Target="../media/image172.e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13" Type="http://schemas.openxmlformats.org/officeDocument/2006/relationships/image" Target="../media/image8.emf"/><Relationship Id="rId18" Type="http://schemas.openxmlformats.org/officeDocument/2006/relationships/customXml" Target="../ink/ink11.xml"/><Relationship Id="rId26" Type="http://schemas.openxmlformats.org/officeDocument/2006/relationships/customXml" Target="../ink/ink15.xml"/><Relationship Id="rId39" Type="http://schemas.openxmlformats.org/officeDocument/2006/relationships/image" Target="../media/image21.emf"/><Relationship Id="rId21" Type="http://schemas.openxmlformats.org/officeDocument/2006/relationships/image" Target="../media/image12.emf"/><Relationship Id="rId34" Type="http://schemas.openxmlformats.org/officeDocument/2006/relationships/customXml" Target="../ink/ink19.xml"/><Relationship Id="rId42" Type="http://schemas.openxmlformats.org/officeDocument/2006/relationships/customXml" Target="../ink/ink23.xml"/><Relationship Id="rId47" Type="http://schemas.openxmlformats.org/officeDocument/2006/relationships/image" Target="../media/image25.emf"/><Relationship Id="rId50" Type="http://schemas.openxmlformats.org/officeDocument/2006/relationships/customXml" Target="../ink/ink27.xml"/><Relationship Id="rId55" Type="http://schemas.openxmlformats.org/officeDocument/2006/relationships/image" Target="../media/image29.emf"/><Relationship Id="rId63" Type="http://schemas.openxmlformats.org/officeDocument/2006/relationships/image" Target="../media/image33.emf"/><Relationship Id="rId68" Type="http://schemas.openxmlformats.org/officeDocument/2006/relationships/customXml" Target="../ink/ink36.xml"/><Relationship Id="rId7" Type="http://schemas.openxmlformats.org/officeDocument/2006/relationships/image" Target="../media/image5.emf"/><Relationship Id="rId71" Type="http://schemas.openxmlformats.org/officeDocument/2006/relationships/image" Target="../media/image37.emf"/><Relationship Id="rId2" Type="http://schemas.openxmlformats.org/officeDocument/2006/relationships/customXml" Target="../ink/ink3.xml"/><Relationship Id="rId16" Type="http://schemas.openxmlformats.org/officeDocument/2006/relationships/customXml" Target="../ink/ink10.xml"/><Relationship Id="rId29" Type="http://schemas.openxmlformats.org/officeDocument/2006/relationships/image" Target="../media/image16.emf"/><Relationship Id="rId11" Type="http://schemas.openxmlformats.org/officeDocument/2006/relationships/image" Target="../media/image7.emf"/><Relationship Id="rId24" Type="http://schemas.openxmlformats.org/officeDocument/2006/relationships/customXml" Target="../ink/ink14.xml"/><Relationship Id="rId32" Type="http://schemas.openxmlformats.org/officeDocument/2006/relationships/customXml" Target="../ink/ink18.xml"/><Relationship Id="rId37" Type="http://schemas.openxmlformats.org/officeDocument/2006/relationships/image" Target="../media/image20.emf"/><Relationship Id="rId40" Type="http://schemas.openxmlformats.org/officeDocument/2006/relationships/customXml" Target="../ink/ink22.xml"/><Relationship Id="rId45" Type="http://schemas.openxmlformats.org/officeDocument/2006/relationships/image" Target="../media/image24.emf"/><Relationship Id="rId53" Type="http://schemas.openxmlformats.org/officeDocument/2006/relationships/image" Target="../media/image28.emf"/><Relationship Id="rId58" Type="http://schemas.openxmlformats.org/officeDocument/2006/relationships/customXml" Target="../ink/ink31.xml"/><Relationship Id="rId66" Type="http://schemas.openxmlformats.org/officeDocument/2006/relationships/customXml" Target="../ink/ink35.xml"/><Relationship Id="rId5" Type="http://schemas.openxmlformats.org/officeDocument/2006/relationships/image" Target="../media/image4.emf"/><Relationship Id="rId15" Type="http://schemas.openxmlformats.org/officeDocument/2006/relationships/image" Target="../media/image9.emf"/><Relationship Id="rId23" Type="http://schemas.openxmlformats.org/officeDocument/2006/relationships/image" Target="../media/image13.emf"/><Relationship Id="rId28" Type="http://schemas.openxmlformats.org/officeDocument/2006/relationships/customXml" Target="../ink/ink16.xml"/><Relationship Id="rId36" Type="http://schemas.openxmlformats.org/officeDocument/2006/relationships/customXml" Target="../ink/ink20.xml"/><Relationship Id="rId49" Type="http://schemas.openxmlformats.org/officeDocument/2006/relationships/image" Target="../media/image26.emf"/><Relationship Id="rId57" Type="http://schemas.openxmlformats.org/officeDocument/2006/relationships/image" Target="../media/image30.emf"/><Relationship Id="rId61" Type="http://schemas.openxmlformats.org/officeDocument/2006/relationships/image" Target="../media/image32.emf"/><Relationship Id="rId10" Type="http://schemas.openxmlformats.org/officeDocument/2006/relationships/customXml" Target="../ink/ink7.xml"/><Relationship Id="rId19" Type="http://schemas.openxmlformats.org/officeDocument/2006/relationships/image" Target="../media/image11.emf"/><Relationship Id="rId31" Type="http://schemas.openxmlformats.org/officeDocument/2006/relationships/image" Target="../media/image17.emf"/><Relationship Id="rId44" Type="http://schemas.openxmlformats.org/officeDocument/2006/relationships/customXml" Target="../ink/ink24.xml"/><Relationship Id="rId52" Type="http://schemas.openxmlformats.org/officeDocument/2006/relationships/customXml" Target="../ink/ink28.xml"/><Relationship Id="rId60" Type="http://schemas.openxmlformats.org/officeDocument/2006/relationships/customXml" Target="../ink/ink32.xml"/><Relationship Id="rId65" Type="http://schemas.openxmlformats.org/officeDocument/2006/relationships/image" Target="../media/image34.emf"/><Relationship Id="rId73" Type="http://schemas.openxmlformats.org/officeDocument/2006/relationships/image" Target="../media/image38.emf"/><Relationship Id="rId4" Type="http://schemas.openxmlformats.org/officeDocument/2006/relationships/customXml" Target="../ink/ink4.xml"/><Relationship Id="rId9" Type="http://schemas.openxmlformats.org/officeDocument/2006/relationships/image" Target="../media/image6.emf"/><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15.emf"/><Relationship Id="rId30" Type="http://schemas.openxmlformats.org/officeDocument/2006/relationships/customXml" Target="../ink/ink17.xml"/><Relationship Id="rId35" Type="http://schemas.openxmlformats.org/officeDocument/2006/relationships/image" Target="../media/image19.emf"/><Relationship Id="rId43" Type="http://schemas.openxmlformats.org/officeDocument/2006/relationships/image" Target="../media/image23.emf"/><Relationship Id="rId48" Type="http://schemas.openxmlformats.org/officeDocument/2006/relationships/customXml" Target="../ink/ink26.xml"/><Relationship Id="rId56" Type="http://schemas.openxmlformats.org/officeDocument/2006/relationships/customXml" Target="../ink/ink30.xml"/><Relationship Id="rId64" Type="http://schemas.openxmlformats.org/officeDocument/2006/relationships/customXml" Target="../ink/ink34.xml"/><Relationship Id="rId69" Type="http://schemas.openxmlformats.org/officeDocument/2006/relationships/image" Target="../media/image36.emf"/><Relationship Id="rId8" Type="http://schemas.openxmlformats.org/officeDocument/2006/relationships/customXml" Target="../ink/ink6.xml"/><Relationship Id="rId51" Type="http://schemas.openxmlformats.org/officeDocument/2006/relationships/image" Target="../media/image27.emf"/><Relationship Id="rId72" Type="http://schemas.openxmlformats.org/officeDocument/2006/relationships/customXml" Target="../ink/ink38.xml"/><Relationship Id="rId3" Type="http://schemas.openxmlformats.org/officeDocument/2006/relationships/image" Target="../media/image3.emf"/><Relationship Id="rId12" Type="http://schemas.openxmlformats.org/officeDocument/2006/relationships/customXml" Target="../ink/ink8.xml"/><Relationship Id="rId17" Type="http://schemas.openxmlformats.org/officeDocument/2006/relationships/image" Target="../media/image10.emf"/><Relationship Id="rId25" Type="http://schemas.openxmlformats.org/officeDocument/2006/relationships/image" Target="../media/image14.emf"/><Relationship Id="rId33" Type="http://schemas.openxmlformats.org/officeDocument/2006/relationships/image" Target="../media/image18.emf"/><Relationship Id="rId38" Type="http://schemas.openxmlformats.org/officeDocument/2006/relationships/customXml" Target="../ink/ink21.xml"/><Relationship Id="rId46" Type="http://schemas.openxmlformats.org/officeDocument/2006/relationships/customXml" Target="../ink/ink25.xml"/><Relationship Id="rId59" Type="http://schemas.openxmlformats.org/officeDocument/2006/relationships/image" Target="../media/image31.emf"/><Relationship Id="rId67" Type="http://schemas.openxmlformats.org/officeDocument/2006/relationships/image" Target="../media/image35.emf"/><Relationship Id="rId20" Type="http://schemas.openxmlformats.org/officeDocument/2006/relationships/customXml" Target="../ink/ink12.xml"/><Relationship Id="rId41" Type="http://schemas.openxmlformats.org/officeDocument/2006/relationships/image" Target="../media/image22.emf"/><Relationship Id="rId54" Type="http://schemas.openxmlformats.org/officeDocument/2006/relationships/customXml" Target="../ink/ink29.xml"/><Relationship Id="rId62" Type="http://schemas.openxmlformats.org/officeDocument/2006/relationships/customXml" Target="../ink/ink33.xml"/><Relationship Id="rId70" Type="http://schemas.openxmlformats.org/officeDocument/2006/relationships/customXml" Target="../ink/ink37.xml"/><Relationship Id="rId1" Type="http://schemas.openxmlformats.org/officeDocument/2006/relationships/slideLayout" Target="../slideLayouts/slideLayout7.xml"/><Relationship Id="rId6" Type="http://schemas.openxmlformats.org/officeDocument/2006/relationships/customXml" Target="../ink/ink5.xml"/></Relationships>
</file>

<file path=ppt/slides/_rels/slide9.xml.rels><?xml version="1.0" encoding="UTF-8" standalone="yes"?>
<Relationships xmlns="http://schemas.openxmlformats.org/package/2006/relationships"><Relationship Id="rId8" Type="http://schemas.openxmlformats.org/officeDocument/2006/relationships/customXml" Target="../ink/ink41.xml"/><Relationship Id="rId13" Type="http://schemas.openxmlformats.org/officeDocument/2006/relationships/image" Target="../media/image44.emf"/><Relationship Id="rId18" Type="http://schemas.openxmlformats.org/officeDocument/2006/relationships/customXml" Target="../ink/ink46.xml"/><Relationship Id="rId3" Type="http://schemas.openxmlformats.org/officeDocument/2006/relationships/hyperlink" Target="http://www.williamsclass.com/SeventhScienceWork/CellTheoryParts.htm" TargetMode="External"/><Relationship Id="rId21" Type="http://schemas.openxmlformats.org/officeDocument/2006/relationships/image" Target="../media/image48.emf"/><Relationship Id="rId7" Type="http://schemas.openxmlformats.org/officeDocument/2006/relationships/image" Target="../media/image41.emf"/><Relationship Id="rId12" Type="http://schemas.openxmlformats.org/officeDocument/2006/relationships/customXml" Target="../ink/ink43.xml"/><Relationship Id="rId17" Type="http://schemas.openxmlformats.org/officeDocument/2006/relationships/image" Target="../media/image46.emf"/><Relationship Id="rId2" Type="http://schemas.openxmlformats.org/officeDocument/2006/relationships/image" Target="../media/image2.jpeg"/><Relationship Id="rId16" Type="http://schemas.openxmlformats.org/officeDocument/2006/relationships/customXml" Target="../ink/ink45.xml"/><Relationship Id="rId20" Type="http://schemas.openxmlformats.org/officeDocument/2006/relationships/customXml" Target="../ink/ink47.xml"/><Relationship Id="rId1" Type="http://schemas.openxmlformats.org/officeDocument/2006/relationships/slideLayout" Target="../slideLayouts/slideLayout2.xml"/><Relationship Id="rId6" Type="http://schemas.openxmlformats.org/officeDocument/2006/relationships/customXml" Target="../ink/ink40.xml"/><Relationship Id="rId11" Type="http://schemas.openxmlformats.org/officeDocument/2006/relationships/image" Target="../media/image43.emf"/><Relationship Id="rId5" Type="http://schemas.openxmlformats.org/officeDocument/2006/relationships/image" Target="../media/image40.emf"/><Relationship Id="rId15" Type="http://schemas.openxmlformats.org/officeDocument/2006/relationships/image" Target="../media/image45.emf"/><Relationship Id="rId10" Type="http://schemas.openxmlformats.org/officeDocument/2006/relationships/customXml" Target="../ink/ink42.xml"/><Relationship Id="rId19" Type="http://schemas.openxmlformats.org/officeDocument/2006/relationships/image" Target="../media/image47.emf"/><Relationship Id="rId4" Type="http://schemas.openxmlformats.org/officeDocument/2006/relationships/customXml" Target="../ink/ink39.xml"/><Relationship Id="rId9" Type="http://schemas.openxmlformats.org/officeDocument/2006/relationships/image" Target="../media/image42.emf"/><Relationship Id="rId14" Type="http://schemas.openxmlformats.org/officeDocument/2006/relationships/customXml" Target="../ink/ink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Diffusion, Osmosis and Cellular Respiration </a:t>
            </a:r>
            <a:endParaRPr lang="en-US" dirty="0"/>
          </a:p>
        </p:txBody>
      </p:sp>
      <p:sp>
        <p:nvSpPr>
          <p:cNvPr id="3" name="Subtitle 2"/>
          <p:cNvSpPr>
            <a:spLocks noGrp="1"/>
          </p:cNvSpPr>
          <p:nvPr>
            <p:ph type="subTitle" idx="1"/>
          </p:nvPr>
        </p:nvSpPr>
        <p:spPr/>
        <p:txBody>
          <a:bodyPr/>
          <a:lstStyle/>
          <a:p>
            <a:r>
              <a:rPr lang="en-US" dirty="0" smtClean="0"/>
              <a:t>Mr. Greenberg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www.macedonian-heritage.gr/Athos/Images/moni%20zografou/0492.jpg"/>
          <p:cNvPicPr>
            <a:picLocks noChangeAspect="1" noChangeArrowheads="1"/>
          </p:cNvPicPr>
          <p:nvPr/>
        </p:nvPicPr>
        <p:blipFill>
          <a:blip r:embed="rId2" cstate="print"/>
          <a:srcRect/>
          <a:stretch>
            <a:fillRect/>
          </a:stretch>
        </p:blipFill>
        <p:spPr bwMode="auto">
          <a:xfrm>
            <a:off x="0" y="0"/>
            <a:ext cx="4114800" cy="6858000"/>
          </a:xfrm>
          <a:prstGeom prst="rect">
            <a:avLst/>
          </a:prstGeom>
          <a:noFill/>
        </p:spPr>
      </p:pic>
      <p:pic>
        <p:nvPicPr>
          <p:cNvPr id="107524" name="Picture 4" descr="http://biology.clc.uc.edu/Fankhauser/Labs/Cell_Biology/Cells_Lab/cork_100x_PA021953c.JPG"/>
          <p:cNvPicPr>
            <a:picLocks noChangeAspect="1" noChangeArrowheads="1"/>
          </p:cNvPicPr>
          <p:nvPr/>
        </p:nvPicPr>
        <p:blipFill>
          <a:blip r:embed="rId3" cstate="print"/>
          <a:srcRect/>
          <a:stretch>
            <a:fillRect/>
          </a:stretch>
        </p:blipFill>
        <p:spPr bwMode="auto">
          <a:xfrm>
            <a:off x="4114799" y="0"/>
            <a:ext cx="5029201"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Remember what qualifies as “alive”?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066800"/>
          </a:xfrm>
        </p:spPr>
        <p:txBody>
          <a:bodyPr>
            <a:normAutofit fontScale="90000"/>
          </a:bodyPr>
          <a:lstStyle/>
          <a:p>
            <a:r>
              <a:rPr lang="en-US" dirty="0" smtClean="0"/>
              <a:t>To be considered “alive” something must:</a:t>
            </a:r>
            <a:endParaRPr lang="en-US" dirty="0"/>
          </a:p>
        </p:txBody>
      </p:sp>
      <p:sp>
        <p:nvSpPr>
          <p:cNvPr id="6" name="Content Placeholder 5"/>
          <p:cNvSpPr>
            <a:spLocks noGrp="1"/>
          </p:cNvSpPr>
          <p:nvPr>
            <p:ph sz="half" idx="1"/>
          </p:nvPr>
        </p:nvSpPr>
        <p:spPr>
          <a:xfrm>
            <a:off x="0" y="2249424"/>
            <a:ext cx="4876800" cy="4525963"/>
          </a:xfrm>
        </p:spPr>
        <p:txBody>
          <a:bodyPr>
            <a:normAutofit/>
          </a:bodyPr>
          <a:lstStyle/>
          <a:p>
            <a:pPr marL="566928" indent="-457200">
              <a:buFont typeface="+mj-lt"/>
              <a:buAutoNum type="arabicPeriod"/>
            </a:pPr>
            <a:r>
              <a:rPr lang="en-US" sz="3200" b="1" dirty="0" smtClean="0"/>
              <a:t>take in nutrients to give a cell </a:t>
            </a:r>
            <a:r>
              <a:rPr lang="en-US" sz="3200" b="1" u="sng" dirty="0" smtClean="0"/>
              <a:t>energy</a:t>
            </a:r>
            <a:r>
              <a:rPr lang="en-US" sz="3200" b="1" dirty="0" smtClean="0"/>
              <a:t>,</a:t>
            </a:r>
            <a:endParaRPr lang="en-US" sz="3200" b="1" dirty="0"/>
          </a:p>
        </p:txBody>
      </p:sp>
      <p:pic>
        <p:nvPicPr>
          <p:cNvPr id="8" name="Content Placeholder 7" descr="http://t0.gstatic.com/images?q=tbn:ANd9GcTTu4lH_pgYVYszRwDjIyJO7bAQ-ZvMLzWV1Joen3irArDcS1fN1qJFrQ">
            <a:hlinkClick r:id="rId3"/>
          </p:cNvPr>
          <p:cNvPicPr>
            <a:picLocks noGrp="1"/>
          </p:cNvPicPr>
          <p:nvPr>
            <p:ph sz="half" idx="2"/>
          </p:nvPr>
        </p:nvPicPr>
        <p:blipFill>
          <a:blip r:embed="rId4" cstate="print"/>
          <a:srcRect/>
          <a:stretch>
            <a:fillRect/>
          </a:stretch>
        </p:blipFill>
        <p:spPr bwMode="auto">
          <a:xfrm>
            <a:off x="5562600" y="2362200"/>
            <a:ext cx="2743200" cy="34290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57025" name="Ink 1"/>
              <p14:cNvContentPartPr>
                <a14:cpLocks xmlns:a14="http://schemas.microsoft.com/office/drawing/2010/main" noRot="1" noChangeAspect="1" noEditPoints="1" noChangeArrowheads="1" noChangeShapeType="1"/>
              </p14:cNvContentPartPr>
              <p14:nvPr/>
            </p14:nvContentPartPr>
            <p14:xfrm>
              <a:off x="14288" y="1700213"/>
              <a:ext cx="8494712" cy="107950"/>
            </p14:xfrm>
          </p:contentPart>
        </mc:Choice>
        <mc:Fallback xmlns="">
          <p:pic>
            <p:nvPicPr>
              <p:cNvPr id="257025" name="Ink 1"/>
              <p:cNvPicPr>
                <a:picLocks noRot="1" noChangeAspect="1" noEditPoints="1" noChangeArrowheads="1" noChangeShapeType="1"/>
              </p:cNvPicPr>
              <p:nvPr/>
            </p:nvPicPr>
            <p:blipFill>
              <a:blip r:embed="rId6"/>
              <a:stretch>
                <a:fillRect/>
              </a:stretch>
            </p:blipFill>
            <p:spPr>
              <a:xfrm>
                <a:off x="-1552" y="1636522"/>
                <a:ext cx="8526393" cy="23533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7026" name="Ink 2"/>
              <p14:cNvContentPartPr>
                <a14:cpLocks xmlns:a14="http://schemas.microsoft.com/office/drawing/2010/main" noRot="1" noChangeAspect="1" noEditPoints="1" noChangeArrowheads="1" noChangeShapeType="1"/>
              </p14:cNvContentPartPr>
              <p14:nvPr/>
            </p14:nvContentPartPr>
            <p14:xfrm>
              <a:off x="620713" y="3049588"/>
              <a:ext cx="3644900" cy="79375"/>
            </p14:xfrm>
          </p:contentPart>
        </mc:Choice>
        <mc:Fallback xmlns="">
          <p:pic>
            <p:nvPicPr>
              <p:cNvPr id="257026" name="Ink 2"/>
              <p:cNvPicPr>
                <a:picLocks noRot="1" noChangeAspect="1" noEditPoints="1" noChangeArrowheads="1" noChangeShapeType="1"/>
              </p:cNvPicPr>
              <p:nvPr/>
            </p:nvPicPr>
            <p:blipFill>
              <a:blip r:embed="rId8"/>
              <a:stretch>
                <a:fillRect/>
              </a:stretch>
            </p:blipFill>
            <p:spPr>
              <a:xfrm>
                <a:off x="604873" y="2986375"/>
                <a:ext cx="3676579" cy="205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7027" name="Ink 3"/>
              <p14:cNvContentPartPr>
                <a14:cpLocks xmlns:a14="http://schemas.microsoft.com/office/drawing/2010/main" noRot="1" noChangeAspect="1" noEditPoints="1" noChangeArrowheads="1" noChangeShapeType="1"/>
              </p14:cNvContentPartPr>
              <p14:nvPr/>
            </p14:nvContentPartPr>
            <p14:xfrm>
              <a:off x="434975" y="2449513"/>
              <a:ext cx="4179888" cy="207962"/>
            </p14:xfrm>
          </p:contentPart>
        </mc:Choice>
        <mc:Fallback xmlns="">
          <p:pic>
            <p:nvPicPr>
              <p:cNvPr id="257027" name="Ink 3"/>
              <p:cNvPicPr>
                <a:picLocks noRot="1" noChangeAspect="1" noEditPoints="1" noChangeArrowheads="1" noChangeShapeType="1"/>
              </p:cNvPicPr>
              <p:nvPr/>
            </p:nvPicPr>
            <p:blipFill>
              <a:blip r:embed="rId10"/>
              <a:stretch>
                <a:fillRect/>
              </a:stretch>
            </p:blipFill>
            <p:spPr>
              <a:xfrm>
                <a:off x="419134" y="2386079"/>
                <a:ext cx="4211570" cy="33483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7028" name="Ink 4"/>
              <p14:cNvContentPartPr>
                <a14:cpLocks xmlns:a14="http://schemas.microsoft.com/office/drawing/2010/main" noRot="1" noChangeAspect="1" noEditPoints="1" noChangeArrowheads="1" noChangeShapeType="1"/>
              </p14:cNvContentPartPr>
              <p14:nvPr/>
            </p14:nvContentPartPr>
            <p14:xfrm>
              <a:off x="3649663" y="600075"/>
              <a:ext cx="515937" cy="922338"/>
            </p14:xfrm>
          </p:contentPart>
        </mc:Choice>
        <mc:Fallback xmlns="">
          <p:pic>
            <p:nvPicPr>
              <p:cNvPr id="257028" name="Ink 4"/>
              <p:cNvPicPr>
                <a:picLocks noRot="1" noChangeAspect="1" noEditPoints="1" noChangeArrowheads="1" noChangeShapeType="1"/>
              </p:cNvPicPr>
              <p:nvPr/>
            </p:nvPicPr>
            <p:blipFill>
              <a:blip r:embed="rId12"/>
              <a:stretch>
                <a:fillRect/>
              </a:stretch>
            </p:blipFill>
            <p:spPr>
              <a:xfrm>
                <a:off x="3633821" y="536354"/>
                <a:ext cx="547621" cy="1049420"/>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066800"/>
          </a:xfrm>
        </p:spPr>
        <p:txBody>
          <a:bodyPr>
            <a:normAutofit fontScale="90000"/>
          </a:bodyPr>
          <a:lstStyle/>
          <a:p>
            <a:r>
              <a:rPr lang="en-US" dirty="0" smtClean="0"/>
              <a:t>To be considered “alive” something must:</a:t>
            </a:r>
            <a:endParaRPr lang="en-US" dirty="0"/>
          </a:p>
        </p:txBody>
      </p:sp>
      <p:sp>
        <p:nvSpPr>
          <p:cNvPr id="6" name="Content Placeholder 5"/>
          <p:cNvSpPr>
            <a:spLocks noGrp="1"/>
          </p:cNvSpPr>
          <p:nvPr>
            <p:ph sz="half" idx="1"/>
          </p:nvPr>
        </p:nvSpPr>
        <p:spPr>
          <a:xfrm>
            <a:off x="228600" y="2249424"/>
            <a:ext cx="4800600" cy="4525963"/>
          </a:xfrm>
        </p:spPr>
        <p:txBody>
          <a:bodyPr>
            <a:normAutofit/>
          </a:bodyPr>
          <a:lstStyle/>
          <a:p>
            <a:pPr marL="566928" indent="-457200">
              <a:buFont typeface="+mj-lt"/>
              <a:buAutoNum type="arabicPeriod"/>
            </a:pPr>
            <a:r>
              <a:rPr lang="en-US" sz="3200" b="1" dirty="0" smtClean="0"/>
              <a:t>take in nutrients to give a cell </a:t>
            </a:r>
            <a:r>
              <a:rPr lang="en-US" sz="3200" b="1" u="sng" dirty="0" smtClean="0"/>
              <a:t>energy</a:t>
            </a:r>
            <a:r>
              <a:rPr lang="en-US" sz="3200" b="1" dirty="0" smtClean="0"/>
              <a:t>,</a:t>
            </a:r>
            <a:endParaRPr lang="en-US" sz="3200" b="1" dirty="0"/>
          </a:p>
        </p:txBody>
      </p:sp>
      <p:sp>
        <p:nvSpPr>
          <p:cNvPr id="7" name="Content Placeholder 6"/>
          <p:cNvSpPr>
            <a:spLocks noGrp="1"/>
          </p:cNvSpPr>
          <p:nvPr>
            <p:ph sz="half" idx="2"/>
          </p:nvPr>
        </p:nvSpPr>
        <p:spPr>
          <a:xfrm>
            <a:off x="5105400" y="2249424"/>
            <a:ext cx="3581400" cy="4525963"/>
          </a:xfrm>
        </p:spPr>
        <p:txBody>
          <a:bodyPr/>
          <a:lstStyle/>
          <a:p>
            <a:endParaRPr lang="en-US" dirty="0"/>
          </a:p>
        </p:txBody>
      </p:sp>
      <p:pic>
        <p:nvPicPr>
          <p:cNvPr id="19458" name="Picture 2" descr="http://www.micrographia.com/specbiol/protis/homamoeb/amoe0100/amoeba13.jpg"/>
          <p:cNvPicPr>
            <a:picLocks noChangeAspect="1" noChangeArrowheads="1"/>
          </p:cNvPicPr>
          <p:nvPr/>
        </p:nvPicPr>
        <p:blipFill>
          <a:blip r:embed="rId3" cstate="print"/>
          <a:srcRect/>
          <a:stretch>
            <a:fillRect/>
          </a:stretch>
        </p:blipFill>
        <p:spPr bwMode="auto">
          <a:xfrm>
            <a:off x="4229100" y="3352799"/>
            <a:ext cx="4914900" cy="3505201"/>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254977" name="Ink 1"/>
              <p14:cNvContentPartPr>
                <a14:cpLocks xmlns:a14="http://schemas.microsoft.com/office/drawing/2010/main" noRot="1" noChangeAspect="1" noEditPoints="1" noChangeArrowheads="1" noChangeShapeType="1"/>
              </p14:cNvContentPartPr>
              <p14:nvPr/>
            </p14:nvContentPartPr>
            <p14:xfrm>
              <a:off x="828675" y="2549525"/>
              <a:ext cx="3779838" cy="115888"/>
            </p14:xfrm>
          </p:contentPart>
        </mc:Choice>
        <mc:Fallback xmlns="">
          <p:pic>
            <p:nvPicPr>
              <p:cNvPr id="254977" name="Ink 1"/>
              <p:cNvPicPr>
                <a:picLocks noRot="1" noChangeAspect="1" noEditPoints="1" noChangeArrowheads="1" noChangeShapeType="1"/>
              </p:cNvPicPr>
              <p:nvPr/>
            </p:nvPicPr>
            <p:blipFill>
              <a:blip r:embed="rId5"/>
              <a:stretch>
                <a:fillRect/>
              </a:stretch>
            </p:blipFill>
            <p:spPr>
              <a:xfrm>
                <a:off x="812836" y="2486182"/>
                <a:ext cx="3811517" cy="24257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4978" name="Ink 2"/>
              <p14:cNvContentPartPr>
                <a14:cpLocks xmlns:a14="http://schemas.microsoft.com/office/drawing/2010/main" noRot="1" noChangeAspect="1" noEditPoints="1" noChangeArrowheads="1" noChangeShapeType="1"/>
              </p14:cNvContentPartPr>
              <p14:nvPr/>
            </p14:nvContentPartPr>
            <p14:xfrm>
              <a:off x="906463" y="3071813"/>
              <a:ext cx="3816350" cy="100012"/>
            </p14:xfrm>
          </p:contentPart>
        </mc:Choice>
        <mc:Fallback xmlns="">
          <p:pic>
            <p:nvPicPr>
              <p:cNvPr id="254978" name="Ink 2"/>
              <p:cNvPicPr>
                <a:picLocks noRot="1" noChangeAspect="1" noEditPoints="1" noChangeArrowheads="1" noChangeShapeType="1"/>
              </p:cNvPicPr>
              <p:nvPr/>
            </p:nvPicPr>
            <p:blipFill>
              <a:blip r:embed="rId7"/>
              <a:stretch>
                <a:fillRect/>
              </a:stretch>
            </p:blipFill>
            <p:spPr>
              <a:xfrm>
                <a:off x="890623" y="3008136"/>
                <a:ext cx="3848030" cy="227006"/>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066800"/>
          </a:xfrm>
        </p:spPr>
        <p:txBody>
          <a:bodyPr>
            <a:normAutofit fontScale="90000"/>
          </a:bodyPr>
          <a:lstStyle/>
          <a:p>
            <a:r>
              <a:rPr lang="en-US" dirty="0" smtClean="0"/>
              <a:t>To be considered “alive” something must:</a:t>
            </a:r>
            <a:endParaRPr lang="en-US" dirty="0"/>
          </a:p>
        </p:txBody>
      </p:sp>
      <p:sp>
        <p:nvSpPr>
          <p:cNvPr id="6" name="Content Placeholder 5"/>
          <p:cNvSpPr>
            <a:spLocks noGrp="1"/>
          </p:cNvSpPr>
          <p:nvPr>
            <p:ph sz="half" idx="1"/>
          </p:nvPr>
        </p:nvSpPr>
        <p:spPr>
          <a:xfrm>
            <a:off x="228600" y="2249424"/>
            <a:ext cx="4267200" cy="4525963"/>
          </a:xfrm>
        </p:spPr>
        <p:txBody>
          <a:bodyPr>
            <a:normAutofit/>
          </a:bodyPr>
          <a:lstStyle/>
          <a:p>
            <a:pPr marL="566928" indent="-457200">
              <a:buFont typeface="+mj-lt"/>
              <a:buAutoNum type="arabicPeriod"/>
            </a:pPr>
            <a:r>
              <a:rPr lang="en-US" sz="3200" dirty="0" smtClean="0"/>
              <a:t>take in nutrients to give a cell energy,</a:t>
            </a:r>
          </a:p>
          <a:p>
            <a:pPr marL="566928" indent="-457200">
              <a:buFont typeface="+mj-lt"/>
              <a:buAutoNum type="arabicPeriod"/>
            </a:pPr>
            <a:r>
              <a:rPr lang="en-US" sz="3200" b="1" dirty="0" smtClean="0"/>
              <a:t>use this energy to grow,</a:t>
            </a:r>
            <a:endParaRPr lang="en-US" sz="3200" b="1" dirty="0"/>
          </a:p>
        </p:txBody>
      </p:sp>
      <p:sp>
        <p:nvSpPr>
          <p:cNvPr id="7" name="Content Placeholder 6"/>
          <p:cNvSpPr>
            <a:spLocks noGrp="1"/>
          </p:cNvSpPr>
          <p:nvPr>
            <p:ph sz="half" idx="2"/>
          </p:nvPr>
        </p:nvSpPr>
        <p:spPr/>
        <p:txBody>
          <a:bodyPr/>
          <a:lstStyle/>
          <a:p>
            <a:endParaRPr lang="en-US" dirty="0"/>
          </a:p>
        </p:txBody>
      </p:sp>
      <p:pic>
        <p:nvPicPr>
          <p:cNvPr id="21506" name="Picture 2" descr="http://images.travelpod.com/users/jay85jay/1.1247229857.tree-growing-out-of-temple.jpg"/>
          <p:cNvPicPr>
            <a:picLocks noChangeAspect="1" noChangeArrowheads="1"/>
          </p:cNvPicPr>
          <p:nvPr/>
        </p:nvPicPr>
        <p:blipFill>
          <a:blip r:embed="rId3" cstate="print"/>
          <a:srcRect/>
          <a:stretch>
            <a:fillRect/>
          </a:stretch>
        </p:blipFill>
        <p:spPr bwMode="auto">
          <a:xfrm>
            <a:off x="4419600" y="2590800"/>
            <a:ext cx="5238750" cy="3933826"/>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139267" name="Ink 3"/>
              <p14:cNvContentPartPr>
                <a14:cpLocks xmlns:a14="http://schemas.microsoft.com/office/drawing/2010/main" noRot="1" noChangeAspect="1" noEditPoints="1" noChangeArrowheads="1" noChangeShapeType="1"/>
              </p14:cNvContentPartPr>
              <p14:nvPr/>
            </p14:nvContentPartPr>
            <p14:xfrm>
              <a:off x="1622425" y="3629025"/>
              <a:ext cx="2471738" cy="136525"/>
            </p14:xfrm>
          </p:contentPart>
        </mc:Choice>
        <mc:Fallback xmlns="">
          <p:pic>
            <p:nvPicPr>
              <p:cNvPr id="139267" name="Ink 3"/>
              <p:cNvPicPr>
                <a:picLocks noRot="1" noChangeAspect="1" noEditPoints="1" noChangeArrowheads="1" noChangeShapeType="1"/>
              </p:cNvPicPr>
              <p:nvPr/>
            </p:nvPicPr>
            <p:blipFill>
              <a:blip r:embed="rId5"/>
              <a:stretch>
                <a:fillRect/>
              </a:stretch>
            </p:blipFill>
            <p:spPr>
              <a:xfrm>
                <a:off x="1606225" y="3565265"/>
                <a:ext cx="2504138" cy="26368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9268" name="Ink 4"/>
              <p14:cNvContentPartPr>
                <a14:cpLocks xmlns:a14="http://schemas.microsoft.com/office/drawing/2010/main" noRot="1" noChangeAspect="1" noEditPoints="1" noChangeArrowheads="1" noChangeShapeType="1"/>
              </p14:cNvContentPartPr>
              <p14:nvPr/>
            </p14:nvContentPartPr>
            <p14:xfrm>
              <a:off x="871538" y="4114800"/>
              <a:ext cx="1985962" cy="36513"/>
            </p14:xfrm>
          </p:contentPart>
        </mc:Choice>
        <mc:Fallback xmlns="">
          <p:pic>
            <p:nvPicPr>
              <p:cNvPr id="139268" name="Ink 4"/>
              <p:cNvPicPr>
                <a:picLocks noRot="1" noChangeAspect="1" noEditPoints="1" noChangeArrowheads="1" noChangeShapeType="1"/>
              </p:cNvPicPr>
              <p:nvPr/>
            </p:nvPicPr>
            <p:blipFill>
              <a:blip r:embed="rId7"/>
              <a:stretch>
                <a:fillRect/>
              </a:stretch>
            </p:blipFill>
            <p:spPr>
              <a:xfrm>
                <a:off x="855699" y="4051797"/>
                <a:ext cx="2017639" cy="16251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9269" name="Ink 5"/>
              <p14:cNvContentPartPr>
                <a14:cpLocks xmlns:a14="http://schemas.microsoft.com/office/drawing/2010/main" noRot="1" noChangeAspect="1" noEditPoints="1" noChangeArrowheads="1" noChangeShapeType="1"/>
              </p14:cNvContentPartPr>
              <p14:nvPr/>
            </p14:nvContentPartPr>
            <p14:xfrm>
              <a:off x="600075" y="3557588"/>
              <a:ext cx="1050925" cy="50800"/>
            </p14:xfrm>
          </p:contentPart>
        </mc:Choice>
        <mc:Fallback xmlns="">
          <p:pic>
            <p:nvPicPr>
              <p:cNvPr id="139269" name="Ink 5"/>
              <p:cNvPicPr>
                <a:picLocks noRot="1" noChangeAspect="1" noEditPoints="1" noChangeArrowheads="1" noChangeShapeType="1"/>
              </p:cNvPicPr>
              <p:nvPr/>
            </p:nvPicPr>
            <p:blipFill>
              <a:blip r:embed="rId9"/>
              <a:stretch>
                <a:fillRect/>
              </a:stretch>
            </p:blipFill>
            <p:spPr>
              <a:xfrm>
                <a:off x="584234" y="3494178"/>
                <a:ext cx="1082608" cy="177620"/>
              </a:xfrm>
              <a:prstGeom prst="rect">
                <a:avLst/>
              </a:prstGeom>
            </p:spPr>
          </p:pic>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066800"/>
          </a:xfrm>
        </p:spPr>
        <p:txBody>
          <a:bodyPr>
            <a:normAutofit fontScale="90000"/>
          </a:bodyPr>
          <a:lstStyle/>
          <a:p>
            <a:r>
              <a:rPr lang="en-US" dirty="0" smtClean="0"/>
              <a:t>To be considered “alive” something must:</a:t>
            </a:r>
            <a:endParaRPr lang="en-US" dirty="0"/>
          </a:p>
        </p:txBody>
      </p:sp>
      <p:sp>
        <p:nvSpPr>
          <p:cNvPr id="6" name="Content Placeholder 5"/>
          <p:cNvSpPr>
            <a:spLocks noGrp="1"/>
          </p:cNvSpPr>
          <p:nvPr>
            <p:ph sz="half" idx="1"/>
          </p:nvPr>
        </p:nvSpPr>
        <p:spPr>
          <a:xfrm>
            <a:off x="228600" y="2249424"/>
            <a:ext cx="4267200" cy="4525963"/>
          </a:xfrm>
        </p:spPr>
        <p:txBody>
          <a:bodyPr>
            <a:normAutofit/>
          </a:bodyPr>
          <a:lstStyle/>
          <a:p>
            <a:pPr marL="566928" indent="-457200">
              <a:buFont typeface="+mj-lt"/>
              <a:buAutoNum type="arabicPeriod"/>
            </a:pPr>
            <a:r>
              <a:rPr lang="en-US" sz="3200" dirty="0" smtClean="0"/>
              <a:t>take in nutrients to give a cell energy,</a:t>
            </a:r>
          </a:p>
          <a:p>
            <a:pPr marL="566928" indent="-457200">
              <a:buFont typeface="+mj-lt"/>
              <a:buAutoNum type="arabicPeriod"/>
            </a:pPr>
            <a:r>
              <a:rPr lang="en-US" sz="3200" dirty="0" smtClean="0"/>
              <a:t>use this energy     to grow,</a:t>
            </a:r>
          </a:p>
          <a:p>
            <a:pPr marL="566928" indent="-457200">
              <a:buFont typeface="+mj-lt"/>
              <a:buAutoNum type="arabicPeriod"/>
            </a:pPr>
            <a:r>
              <a:rPr lang="en-US" sz="3200" b="1" dirty="0" smtClean="0"/>
              <a:t>reproduce either sexually or asexually.</a:t>
            </a:r>
            <a:endParaRPr lang="en-US" sz="3200" b="1" dirty="0"/>
          </a:p>
        </p:txBody>
      </p:sp>
      <p:sp>
        <p:nvSpPr>
          <p:cNvPr id="7" name="Content Placeholder 6"/>
          <p:cNvSpPr>
            <a:spLocks noGrp="1"/>
          </p:cNvSpPr>
          <p:nvPr>
            <p:ph sz="half" idx="2"/>
          </p:nvPr>
        </p:nvSpPr>
        <p:spPr/>
        <p:txBody>
          <a:bodyPr/>
          <a:lstStyle/>
          <a:p>
            <a:endParaRPr lang="en-US" dirty="0"/>
          </a:p>
        </p:txBody>
      </p:sp>
      <p:pic>
        <p:nvPicPr>
          <p:cNvPr id="25602" name="Picture 2" descr="http://vcebiology.edublogs.org/files/2010/05/asexual-reproduction-hydra.jpg"/>
          <p:cNvPicPr>
            <a:picLocks noChangeAspect="1" noChangeArrowheads="1"/>
          </p:cNvPicPr>
          <p:nvPr/>
        </p:nvPicPr>
        <p:blipFill>
          <a:blip r:embed="rId3" cstate="print"/>
          <a:srcRect/>
          <a:stretch>
            <a:fillRect/>
          </a:stretch>
        </p:blipFill>
        <p:spPr bwMode="auto">
          <a:xfrm>
            <a:off x="4648200" y="1981200"/>
            <a:ext cx="4286250" cy="3219451"/>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137220" name="Ink 4"/>
              <p14:cNvContentPartPr>
                <a14:cpLocks xmlns:a14="http://schemas.microsoft.com/office/drawing/2010/main" noRot="1" noChangeAspect="1" noEditPoints="1" noChangeArrowheads="1" noChangeShapeType="1"/>
              </p14:cNvContentPartPr>
              <p14:nvPr/>
            </p14:nvContentPartPr>
            <p14:xfrm>
              <a:off x="534988" y="4649788"/>
              <a:ext cx="2401887" cy="115887"/>
            </p14:xfrm>
          </p:contentPart>
        </mc:Choice>
        <mc:Fallback xmlns="">
          <p:pic>
            <p:nvPicPr>
              <p:cNvPr id="137220" name="Ink 4"/>
              <p:cNvPicPr>
                <a:picLocks noRot="1" noChangeAspect="1" noEditPoints="1" noChangeArrowheads="1" noChangeShapeType="1"/>
              </p:cNvPicPr>
              <p:nvPr/>
            </p:nvPicPr>
            <p:blipFill>
              <a:blip r:embed="rId5"/>
              <a:stretch>
                <a:fillRect/>
              </a:stretch>
            </p:blipFill>
            <p:spPr>
              <a:xfrm>
                <a:off x="519148" y="4586446"/>
                <a:ext cx="2433567" cy="24257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7221" name="Ink 5"/>
              <p14:cNvContentPartPr>
                <a14:cpLocks xmlns:a14="http://schemas.microsoft.com/office/drawing/2010/main" noRot="1" noChangeAspect="1" noEditPoints="1" noChangeArrowheads="1" noChangeShapeType="1"/>
              </p14:cNvContentPartPr>
              <p14:nvPr/>
            </p14:nvContentPartPr>
            <p14:xfrm>
              <a:off x="842963" y="5143500"/>
              <a:ext cx="3051175" cy="214313"/>
            </p14:xfrm>
          </p:contentPart>
        </mc:Choice>
        <mc:Fallback xmlns="">
          <p:pic>
            <p:nvPicPr>
              <p:cNvPr id="137221" name="Ink 5"/>
              <p:cNvPicPr>
                <a:picLocks noRot="1" noChangeAspect="1" noEditPoints="1" noChangeArrowheads="1" noChangeShapeType="1"/>
              </p:cNvPicPr>
              <p:nvPr/>
            </p:nvPicPr>
            <p:blipFill>
              <a:blip r:embed="rId7"/>
              <a:stretch>
                <a:fillRect/>
              </a:stretch>
            </p:blipFill>
            <p:spPr>
              <a:xfrm>
                <a:off x="826762" y="5079423"/>
                <a:ext cx="3083217" cy="34246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7222" name="Ink 6"/>
              <p14:cNvContentPartPr>
                <a14:cpLocks xmlns:a14="http://schemas.microsoft.com/office/drawing/2010/main" noRot="1" noChangeAspect="1" noEditPoints="1" noChangeArrowheads="1" noChangeShapeType="1"/>
              </p14:cNvContentPartPr>
              <p14:nvPr/>
            </p14:nvContentPartPr>
            <p14:xfrm>
              <a:off x="671513" y="5529263"/>
              <a:ext cx="2865437" cy="242887"/>
            </p14:xfrm>
          </p:contentPart>
        </mc:Choice>
        <mc:Fallback xmlns="">
          <p:pic>
            <p:nvPicPr>
              <p:cNvPr id="137222" name="Ink 6"/>
              <p:cNvPicPr>
                <a:picLocks noRot="1" noChangeAspect="1" noEditPoints="1" noChangeArrowheads="1" noChangeShapeType="1"/>
              </p:cNvPicPr>
              <p:nvPr/>
            </p:nvPicPr>
            <p:blipFill>
              <a:blip r:embed="rId9"/>
              <a:stretch>
                <a:fillRect/>
              </a:stretch>
            </p:blipFill>
            <p:spPr>
              <a:xfrm>
                <a:off x="655674" y="5465932"/>
                <a:ext cx="2897115" cy="369548"/>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066800"/>
          </a:xfrm>
        </p:spPr>
        <p:txBody>
          <a:bodyPr>
            <a:normAutofit fontScale="90000"/>
          </a:bodyPr>
          <a:lstStyle/>
          <a:p>
            <a:r>
              <a:rPr lang="en-US" dirty="0" smtClean="0"/>
              <a:t>To be considered “alive” something must:</a:t>
            </a:r>
            <a:endParaRPr lang="en-US" dirty="0"/>
          </a:p>
        </p:txBody>
      </p:sp>
      <p:sp>
        <p:nvSpPr>
          <p:cNvPr id="6" name="Content Placeholder 5"/>
          <p:cNvSpPr>
            <a:spLocks noGrp="1"/>
          </p:cNvSpPr>
          <p:nvPr>
            <p:ph sz="half" idx="1"/>
          </p:nvPr>
        </p:nvSpPr>
        <p:spPr>
          <a:xfrm>
            <a:off x="228600" y="2249424"/>
            <a:ext cx="4267200" cy="4525963"/>
          </a:xfrm>
        </p:spPr>
        <p:txBody>
          <a:bodyPr>
            <a:normAutofit/>
          </a:bodyPr>
          <a:lstStyle/>
          <a:p>
            <a:pPr marL="566928" indent="-457200">
              <a:buFont typeface="+mj-lt"/>
              <a:buAutoNum type="arabicPeriod"/>
            </a:pPr>
            <a:r>
              <a:rPr lang="en-US" sz="3200" dirty="0" smtClean="0"/>
              <a:t>take in nutrients to give a cell energy,</a:t>
            </a:r>
          </a:p>
          <a:p>
            <a:pPr marL="566928" indent="-457200">
              <a:buFont typeface="+mj-lt"/>
              <a:buAutoNum type="arabicPeriod"/>
            </a:pPr>
            <a:r>
              <a:rPr lang="en-US" sz="3200" dirty="0" smtClean="0"/>
              <a:t>use this energy     to grow,</a:t>
            </a:r>
          </a:p>
          <a:p>
            <a:pPr marL="566928" indent="-457200">
              <a:buFont typeface="+mj-lt"/>
              <a:buAutoNum type="arabicPeriod"/>
            </a:pPr>
            <a:r>
              <a:rPr lang="en-US" sz="3200" b="1" dirty="0" smtClean="0"/>
              <a:t>reproduce either sexually or asexually.</a:t>
            </a:r>
            <a:endParaRPr lang="en-US" sz="3200" b="1" dirty="0"/>
          </a:p>
        </p:txBody>
      </p:sp>
      <p:sp>
        <p:nvSpPr>
          <p:cNvPr id="7" name="Content Placeholder 6"/>
          <p:cNvSpPr>
            <a:spLocks noGrp="1"/>
          </p:cNvSpPr>
          <p:nvPr>
            <p:ph sz="half" idx="2"/>
          </p:nvPr>
        </p:nvSpPr>
        <p:spPr/>
        <p:txBody>
          <a:bodyPr/>
          <a:lstStyle/>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r>
              <a:rPr lang="en-US" b="1" dirty="0" smtClean="0">
                <a:latin typeface="Aharoni" pitchFamily="2" charset="-79"/>
                <a:cs typeface="Aharoni" pitchFamily="2" charset="-79"/>
              </a:rPr>
              <a:t>VIRUSES </a:t>
            </a:r>
            <a:r>
              <a:rPr lang="en-US" b="1" u="sng" dirty="0" smtClean="0">
                <a:latin typeface="Aharoni" pitchFamily="2" charset="-79"/>
                <a:cs typeface="Aharoni" pitchFamily="2" charset="-79"/>
              </a:rPr>
              <a:t>CAN’T</a:t>
            </a:r>
            <a:r>
              <a:rPr lang="en-US" b="1" dirty="0" smtClean="0">
                <a:latin typeface="Aharoni" pitchFamily="2" charset="-79"/>
                <a:cs typeface="Aharoni" pitchFamily="2" charset="-79"/>
              </a:rPr>
              <a:t> DO THIS unless they use a “host.”</a:t>
            </a:r>
            <a:endParaRPr lang="en-US" b="1" dirty="0">
              <a:latin typeface="Aharoni" pitchFamily="2" charset="-79"/>
              <a:cs typeface="Aharoni" pitchFamily="2" charset="-79"/>
            </a:endParaRPr>
          </a:p>
        </p:txBody>
      </p:sp>
      <p:pic>
        <p:nvPicPr>
          <p:cNvPr id="29698" name="Picture 2" descr="http://www.newscientist.com/data/galleries/mg20327200-virus-killer/virus_01.jpg"/>
          <p:cNvPicPr>
            <a:picLocks noChangeAspect="1" noChangeArrowheads="1"/>
          </p:cNvPicPr>
          <p:nvPr/>
        </p:nvPicPr>
        <p:blipFill>
          <a:blip r:embed="rId3" cstate="print"/>
          <a:srcRect/>
          <a:stretch>
            <a:fillRect/>
          </a:stretch>
        </p:blipFill>
        <p:spPr bwMode="auto">
          <a:xfrm>
            <a:off x="4876800" y="2667000"/>
            <a:ext cx="3606800" cy="2705100"/>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135171" name="Ink 3"/>
              <p14:cNvContentPartPr>
                <a14:cpLocks xmlns:a14="http://schemas.microsoft.com/office/drawing/2010/main" noRot="1" noChangeAspect="1" noEditPoints="1" noChangeArrowheads="1" noChangeShapeType="1"/>
              </p14:cNvContentPartPr>
              <p14:nvPr/>
            </p14:nvContentPartPr>
            <p14:xfrm>
              <a:off x="4929188" y="5822950"/>
              <a:ext cx="3743325" cy="128588"/>
            </p14:xfrm>
          </p:contentPart>
        </mc:Choice>
        <mc:Fallback xmlns="">
          <p:pic>
            <p:nvPicPr>
              <p:cNvPr id="135171" name="Ink 3"/>
              <p:cNvPicPr>
                <a:picLocks noRot="1" noChangeAspect="1" noEditPoints="1" noChangeArrowheads="1" noChangeShapeType="1"/>
              </p:cNvPicPr>
              <p:nvPr/>
            </p:nvPicPr>
            <p:blipFill>
              <a:blip r:embed="rId5"/>
              <a:stretch>
                <a:fillRect/>
              </a:stretch>
            </p:blipFill>
            <p:spPr>
              <a:xfrm>
                <a:off x="4913348" y="5759196"/>
                <a:ext cx="3775005" cy="25609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5172" name="Ink 4"/>
              <p14:cNvContentPartPr>
                <a14:cpLocks xmlns:a14="http://schemas.microsoft.com/office/drawing/2010/main" noRot="1" noChangeAspect="1" noEditPoints="1" noChangeArrowheads="1" noChangeShapeType="1"/>
              </p14:cNvContentPartPr>
              <p14:nvPr/>
            </p14:nvContentPartPr>
            <p14:xfrm>
              <a:off x="5243513" y="6121400"/>
              <a:ext cx="1843087" cy="50800"/>
            </p14:xfrm>
          </p:contentPart>
        </mc:Choice>
        <mc:Fallback xmlns="">
          <p:pic>
            <p:nvPicPr>
              <p:cNvPr id="135172" name="Ink 4"/>
              <p:cNvPicPr>
                <a:picLocks noRot="1" noChangeAspect="1" noEditPoints="1" noChangeArrowheads="1" noChangeShapeType="1"/>
              </p:cNvPicPr>
              <p:nvPr/>
            </p:nvPicPr>
            <p:blipFill>
              <a:blip r:embed="rId7"/>
              <a:stretch>
                <a:fillRect/>
              </a:stretch>
            </p:blipFill>
            <p:spPr>
              <a:xfrm>
                <a:off x="5227674" y="6057990"/>
                <a:ext cx="1874765" cy="1776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5173" name="Ink 5"/>
              <p14:cNvContentPartPr>
                <a14:cpLocks xmlns:a14="http://schemas.microsoft.com/office/drawing/2010/main" noRot="1" noChangeAspect="1" noEditPoints="1" noChangeArrowheads="1" noChangeShapeType="1"/>
              </p14:cNvContentPartPr>
              <p14:nvPr/>
            </p14:nvContentPartPr>
            <p14:xfrm>
              <a:off x="965200" y="4564063"/>
              <a:ext cx="4406900" cy="1450975"/>
            </p14:xfrm>
          </p:contentPart>
        </mc:Choice>
        <mc:Fallback xmlns="">
          <p:pic>
            <p:nvPicPr>
              <p:cNvPr id="135173" name="Ink 5"/>
              <p:cNvPicPr>
                <a:picLocks noRot="1" noChangeAspect="1" noEditPoints="1" noChangeArrowheads="1" noChangeShapeType="1"/>
              </p:cNvPicPr>
              <p:nvPr/>
            </p:nvPicPr>
            <p:blipFill>
              <a:blip r:embed="rId9"/>
              <a:stretch>
                <a:fillRect/>
              </a:stretch>
            </p:blipFill>
            <p:spPr>
              <a:xfrm>
                <a:off x="949359" y="4500711"/>
                <a:ext cx="4438581" cy="1578039"/>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Living things contain anywhere from one to ten quadrillion cells.</a:t>
            </a:r>
            <a:endParaRPr lang="en-US" dirty="0"/>
          </a:p>
        </p:txBody>
      </p:sp>
      <p:sp>
        <p:nvSpPr>
          <p:cNvPr id="3" name="Content Placeholder 2"/>
          <p:cNvSpPr>
            <a:spLocks noGrp="1"/>
          </p:cNvSpPr>
          <p:nvPr>
            <p:ph sz="half" idx="1"/>
          </p:nvPr>
        </p:nvSpPr>
        <p:spPr/>
        <p:txBody>
          <a:bodyPr/>
          <a:lstStyle/>
          <a:p>
            <a:endParaRPr lang="en-US" dirty="0" smtClean="0"/>
          </a:p>
          <a:p>
            <a:endParaRPr lang="en-US" dirty="0"/>
          </a:p>
        </p:txBody>
      </p:sp>
      <p:sp>
        <p:nvSpPr>
          <p:cNvPr id="10" name="Content Placeholder 9"/>
          <p:cNvSpPr>
            <a:spLocks noGrp="1"/>
          </p:cNvSpPr>
          <p:nvPr>
            <p:ph sz="half" idx="2"/>
          </p:nvPr>
        </p:nvSpPr>
        <p:spPr>
          <a:xfrm>
            <a:off x="4648200" y="2249424"/>
            <a:ext cx="4191000" cy="4525963"/>
          </a:xfrm>
        </p:spPr>
        <p:txBody>
          <a:bodyPr/>
          <a:lstStyle/>
          <a:p>
            <a:r>
              <a:rPr lang="en-US" dirty="0" smtClean="0"/>
              <a:t>That’s 10,000,000,000,000,000 cells.</a:t>
            </a:r>
            <a:endParaRPr lang="en-US" dirty="0"/>
          </a:p>
        </p:txBody>
      </p:sp>
      <p:pic>
        <p:nvPicPr>
          <p:cNvPr id="33794" name="Picture 2" descr="http://www.fallingpixel.com/products/6035/mains/bacteria.jpg"/>
          <p:cNvPicPr>
            <a:picLocks noChangeAspect="1" noChangeArrowheads="1"/>
          </p:cNvPicPr>
          <p:nvPr/>
        </p:nvPicPr>
        <p:blipFill>
          <a:blip r:embed="rId3" cstate="print"/>
          <a:srcRect/>
          <a:stretch>
            <a:fillRect/>
          </a:stretch>
        </p:blipFill>
        <p:spPr bwMode="auto">
          <a:xfrm>
            <a:off x="381000" y="2743200"/>
            <a:ext cx="3810000" cy="3810000"/>
          </a:xfrm>
          <a:prstGeom prst="rect">
            <a:avLst/>
          </a:prstGeom>
          <a:noFill/>
        </p:spPr>
      </p:pic>
      <p:pic>
        <p:nvPicPr>
          <p:cNvPr id="33796" name="Picture 4" descr="http://www.wildlifeextra.com/resources/listimg/news/blue-whale%5b1%5d@body.jpg"/>
          <p:cNvPicPr>
            <a:picLocks noChangeAspect="1" noChangeArrowheads="1"/>
          </p:cNvPicPr>
          <p:nvPr/>
        </p:nvPicPr>
        <p:blipFill>
          <a:blip r:embed="rId4" cstate="print"/>
          <a:srcRect/>
          <a:stretch>
            <a:fillRect/>
          </a:stretch>
        </p:blipFill>
        <p:spPr bwMode="auto">
          <a:xfrm>
            <a:off x="4650347" y="3048000"/>
            <a:ext cx="4150753" cy="3400426"/>
          </a:xfrm>
          <a:prstGeom prst="rect">
            <a:avLst/>
          </a:prstGeom>
          <a:noFill/>
        </p:spPr>
      </p:pic>
      <mc:AlternateContent xmlns:mc="http://schemas.openxmlformats.org/markup-compatibility/2006" xmlns:p14="http://schemas.microsoft.com/office/powerpoint/2010/main">
        <mc:Choice Requires="p14">
          <p:contentPart p14:bwMode="auto" r:id="rId5">
            <p14:nvContentPartPr>
              <p14:cNvPr id="40963" name="Ink 3"/>
              <p14:cNvContentPartPr>
                <a14:cpLocks xmlns:a14="http://schemas.microsoft.com/office/drawing/2010/main" noRot="1" noChangeAspect="1" noEditPoints="1" noChangeArrowheads="1" noChangeShapeType="1"/>
              </p14:cNvContentPartPr>
              <p14:nvPr/>
            </p14:nvContentPartPr>
            <p14:xfrm>
              <a:off x="309560913" y="97377250"/>
              <a:ext cx="0" cy="0"/>
            </p14:xfrm>
          </p:contentPart>
        </mc:Choice>
        <mc:Fallback xmlns="">
          <p:pic>
            <p:nvPicPr>
              <p:cNvPr id="40963" name="Ink 3"/>
              <p:cNvPicPr>
                <a:picLocks noRot="1" noChangeAspect="1" noEditPoints="1" noChangeArrowheads="1" noChangeShapeType="1"/>
              </p:cNvPicPr>
              <p:nvPr/>
            </p:nvPicPr>
            <p:blipFill>
              <a:blip r:embed="rId6"/>
              <a:stretch>
                <a:fillRect/>
              </a:stretch>
            </p:blipFill>
            <p:spPr>
              <a:xfrm>
                <a:off x="309560913" y="973772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964" name="Ink 4"/>
              <p14:cNvContentPartPr>
                <a14:cpLocks xmlns:a14="http://schemas.microsoft.com/office/drawing/2010/main" noRot="1" noChangeAspect="1" noEditPoints="1" noChangeArrowheads="1" noChangeShapeType="1"/>
              </p14:cNvContentPartPr>
              <p14:nvPr/>
            </p14:nvContentPartPr>
            <p14:xfrm>
              <a:off x="820738" y="1406525"/>
              <a:ext cx="7488237" cy="179388"/>
            </p14:xfrm>
          </p:contentPart>
        </mc:Choice>
        <mc:Fallback xmlns="">
          <p:pic>
            <p:nvPicPr>
              <p:cNvPr id="40964" name="Ink 4"/>
              <p:cNvPicPr>
                <a:picLocks noRot="1" noChangeAspect="1" noEditPoints="1" noChangeArrowheads="1" noChangeShapeType="1"/>
              </p:cNvPicPr>
              <p:nvPr/>
            </p:nvPicPr>
            <p:blipFill>
              <a:blip r:embed="rId8"/>
              <a:stretch>
                <a:fillRect/>
              </a:stretch>
            </p:blipFill>
            <p:spPr>
              <a:xfrm>
                <a:off x="804898" y="1343127"/>
                <a:ext cx="7519916" cy="30654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965" name="Ink 5"/>
              <p14:cNvContentPartPr>
                <a14:cpLocks xmlns:a14="http://schemas.microsoft.com/office/drawing/2010/main" noRot="1" noChangeAspect="1" noEditPoints="1" noChangeArrowheads="1" noChangeShapeType="1"/>
              </p14:cNvContentPartPr>
              <p14:nvPr/>
            </p14:nvContentPartPr>
            <p14:xfrm>
              <a:off x="1549400" y="1893888"/>
              <a:ext cx="5865813" cy="177800"/>
            </p14:xfrm>
          </p:contentPart>
        </mc:Choice>
        <mc:Fallback xmlns="">
          <p:pic>
            <p:nvPicPr>
              <p:cNvPr id="40965" name="Ink 5"/>
              <p:cNvPicPr>
                <a:picLocks noRot="1" noChangeAspect="1" noEditPoints="1" noChangeArrowheads="1" noChangeShapeType="1"/>
              </p:cNvPicPr>
              <p:nvPr/>
            </p:nvPicPr>
            <p:blipFill>
              <a:blip r:embed="rId10"/>
              <a:stretch>
                <a:fillRect/>
              </a:stretch>
            </p:blipFill>
            <p:spPr>
              <a:xfrm>
                <a:off x="1533560" y="1830414"/>
                <a:ext cx="5897493" cy="304748"/>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066800"/>
          </a:xfrm>
        </p:spPr>
        <p:txBody>
          <a:bodyPr>
            <a:normAutofit/>
          </a:bodyPr>
          <a:lstStyle/>
          <a:p>
            <a:r>
              <a:rPr lang="en-US" dirty="0" smtClean="0"/>
              <a:t>Every cell must:</a:t>
            </a:r>
            <a:endParaRPr lang="en-US" dirty="0"/>
          </a:p>
        </p:txBody>
      </p:sp>
      <p:sp>
        <p:nvSpPr>
          <p:cNvPr id="6" name="Content Placeholder 5"/>
          <p:cNvSpPr>
            <a:spLocks noGrp="1"/>
          </p:cNvSpPr>
          <p:nvPr>
            <p:ph sz="half" idx="1"/>
          </p:nvPr>
        </p:nvSpPr>
        <p:spPr>
          <a:xfrm>
            <a:off x="0" y="2249424"/>
            <a:ext cx="4495800" cy="4525963"/>
          </a:xfrm>
        </p:spPr>
        <p:txBody>
          <a:bodyPr>
            <a:normAutofit/>
          </a:bodyPr>
          <a:lstStyle/>
          <a:p>
            <a:pPr marL="566928" indent="-457200">
              <a:buFont typeface="+mj-lt"/>
              <a:buAutoNum type="arabicPeriod"/>
            </a:pPr>
            <a:r>
              <a:rPr lang="en-US" sz="3200" dirty="0" smtClean="0"/>
              <a:t>take in nutrients for energy,</a:t>
            </a:r>
          </a:p>
          <a:p>
            <a:pPr marL="566928" indent="-457200">
              <a:buFont typeface="+mj-lt"/>
              <a:buAutoNum type="arabicPeriod"/>
            </a:pPr>
            <a:endParaRPr lang="en-US" sz="3200" dirty="0" smtClean="0"/>
          </a:p>
          <a:p>
            <a:pPr marL="566928" indent="-457200">
              <a:buFont typeface="+mj-lt"/>
              <a:buAutoNum type="arabicPeriod"/>
            </a:pPr>
            <a:r>
              <a:rPr lang="en-US" sz="3200" dirty="0" smtClean="0"/>
              <a:t>use energy to grow,</a:t>
            </a:r>
          </a:p>
          <a:p>
            <a:pPr marL="566928" indent="-457200">
              <a:buFont typeface="+mj-lt"/>
              <a:buAutoNum type="arabicPeriod"/>
            </a:pPr>
            <a:endParaRPr lang="en-US" sz="3200" dirty="0" smtClean="0"/>
          </a:p>
          <a:p>
            <a:pPr marL="566928" indent="-457200">
              <a:buFont typeface="+mj-lt"/>
              <a:buAutoNum type="arabicPeriod"/>
            </a:pPr>
            <a:r>
              <a:rPr lang="en-US" sz="3200" dirty="0" smtClean="0"/>
              <a:t>&amp; then reproduce.</a:t>
            </a:r>
            <a:endParaRPr lang="en-US" sz="3200" dirty="0"/>
          </a:p>
        </p:txBody>
      </p:sp>
      <p:sp>
        <p:nvSpPr>
          <p:cNvPr id="7" name="Content Placeholder 6"/>
          <p:cNvSpPr>
            <a:spLocks noGrp="1"/>
          </p:cNvSpPr>
          <p:nvPr>
            <p:ph sz="half" idx="2"/>
          </p:nvPr>
        </p:nvSpPr>
        <p:spPr/>
        <p:txBody>
          <a:bodyPr/>
          <a:lstStyle/>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066800"/>
          </a:xfrm>
        </p:spPr>
        <p:txBody>
          <a:bodyPr>
            <a:normAutofit/>
          </a:bodyPr>
          <a:lstStyle/>
          <a:p>
            <a:r>
              <a:rPr lang="en-US" dirty="0" smtClean="0"/>
              <a:t>Every cell must:</a:t>
            </a:r>
            <a:endParaRPr lang="en-US" dirty="0"/>
          </a:p>
        </p:txBody>
      </p:sp>
      <p:sp>
        <p:nvSpPr>
          <p:cNvPr id="6" name="Content Placeholder 5"/>
          <p:cNvSpPr>
            <a:spLocks noGrp="1"/>
          </p:cNvSpPr>
          <p:nvPr>
            <p:ph sz="half" idx="1"/>
          </p:nvPr>
        </p:nvSpPr>
        <p:spPr>
          <a:xfrm>
            <a:off x="0" y="2249424"/>
            <a:ext cx="4495800" cy="4525963"/>
          </a:xfrm>
        </p:spPr>
        <p:txBody>
          <a:bodyPr>
            <a:normAutofit/>
          </a:bodyPr>
          <a:lstStyle/>
          <a:p>
            <a:pPr marL="566928" indent="-457200">
              <a:buFont typeface="+mj-lt"/>
              <a:buAutoNum type="arabicPeriod"/>
            </a:pPr>
            <a:r>
              <a:rPr lang="en-US" sz="3200" dirty="0" smtClean="0"/>
              <a:t>take in nutrients for energy,</a:t>
            </a:r>
          </a:p>
          <a:p>
            <a:pPr marL="566928" indent="-457200">
              <a:buFont typeface="+mj-lt"/>
              <a:buAutoNum type="arabicPeriod"/>
            </a:pPr>
            <a:endParaRPr lang="en-US" sz="3200" dirty="0" smtClean="0"/>
          </a:p>
          <a:p>
            <a:pPr marL="566928" indent="-457200">
              <a:buFont typeface="+mj-lt"/>
              <a:buAutoNum type="arabicPeriod"/>
            </a:pPr>
            <a:r>
              <a:rPr lang="en-US" sz="3200" dirty="0" smtClean="0"/>
              <a:t>use this energy to grow,</a:t>
            </a:r>
          </a:p>
          <a:p>
            <a:pPr marL="566928" indent="-457200">
              <a:buFont typeface="+mj-lt"/>
              <a:buAutoNum type="arabicPeriod"/>
            </a:pPr>
            <a:endParaRPr lang="en-US" sz="3200" dirty="0" smtClean="0"/>
          </a:p>
          <a:p>
            <a:pPr marL="566928" indent="-457200">
              <a:buFont typeface="+mj-lt"/>
              <a:buAutoNum type="arabicPeriod"/>
            </a:pPr>
            <a:r>
              <a:rPr lang="en-US" sz="3200" dirty="0" smtClean="0"/>
              <a:t>&amp; then reproduce.</a:t>
            </a:r>
            <a:endParaRPr lang="en-US" sz="3200" dirty="0"/>
          </a:p>
        </p:txBody>
      </p:sp>
      <p:sp>
        <p:nvSpPr>
          <p:cNvPr id="7" name="Content Placeholder 6"/>
          <p:cNvSpPr>
            <a:spLocks noGrp="1"/>
          </p:cNvSpPr>
          <p:nvPr>
            <p:ph sz="half" idx="2"/>
          </p:nvPr>
        </p:nvSpPr>
        <p:spPr/>
        <p:txBody>
          <a:bodyPr/>
          <a:lstStyle/>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
        <p:nvSpPr>
          <p:cNvPr id="8" name="Explosion 2 7"/>
          <p:cNvSpPr/>
          <p:nvPr/>
        </p:nvSpPr>
        <p:spPr>
          <a:xfrm rot="20269364">
            <a:off x="4724400" y="1219200"/>
            <a:ext cx="4419600" cy="3733800"/>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rPr>
              <a:t>how?</a:t>
            </a:r>
            <a:endParaRPr lang="en-US" sz="48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dirty="0" smtClean="0"/>
              <a:t>Warm Up 					2//201</a:t>
            </a:r>
            <a:endParaRPr lang="en-US" dirty="0"/>
          </a:p>
        </p:txBody>
      </p:sp>
      <p:sp>
        <p:nvSpPr>
          <p:cNvPr id="3" name="Content Placeholder 2"/>
          <p:cNvSpPr>
            <a:spLocks noGrp="1"/>
          </p:cNvSpPr>
          <p:nvPr>
            <p:ph idx="1"/>
          </p:nvPr>
        </p:nvSpPr>
        <p:spPr>
          <a:xfrm>
            <a:off x="0" y="914400"/>
            <a:ext cx="9144000" cy="5943600"/>
          </a:xfrm>
        </p:spPr>
        <p:txBody>
          <a:bodyPr/>
          <a:lstStyle/>
          <a:p>
            <a:pPr marL="624078" indent="-514350" algn="ctr">
              <a:buNone/>
            </a:pPr>
            <a:r>
              <a:rPr lang="en-US" dirty="0" smtClean="0"/>
              <a:t>Sun’s energy+6CO</a:t>
            </a:r>
            <a:r>
              <a:rPr lang="en-US" sz="2000" dirty="0" smtClean="0"/>
              <a:t>2</a:t>
            </a:r>
            <a:r>
              <a:rPr lang="en-US" dirty="0" smtClean="0"/>
              <a:t>+6H</a:t>
            </a:r>
            <a:r>
              <a:rPr lang="en-US" sz="2000" dirty="0" smtClean="0"/>
              <a:t>2</a:t>
            </a:r>
            <a:r>
              <a:rPr lang="en-US" dirty="0" smtClean="0"/>
              <a:t>O</a:t>
            </a:r>
            <a:r>
              <a:rPr lang="en-US" dirty="0" smtClean="0">
                <a:sym typeface="Wingdings" pitchFamily="2" charset="2"/>
              </a:rPr>
              <a:t>C</a:t>
            </a:r>
            <a:r>
              <a:rPr lang="en-US" sz="2000" dirty="0" smtClean="0">
                <a:sym typeface="Wingdings" pitchFamily="2" charset="2"/>
              </a:rPr>
              <a:t>6</a:t>
            </a:r>
            <a:r>
              <a:rPr lang="en-US" dirty="0" smtClean="0">
                <a:sym typeface="Wingdings" pitchFamily="2" charset="2"/>
              </a:rPr>
              <a:t>H</a:t>
            </a:r>
            <a:r>
              <a:rPr lang="en-US" sz="2000" dirty="0" smtClean="0">
                <a:sym typeface="Wingdings" pitchFamily="2" charset="2"/>
              </a:rPr>
              <a:t>12</a:t>
            </a:r>
            <a:r>
              <a:rPr lang="en-US" dirty="0" smtClean="0">
                <a:sym typeface="Wingdings" pitchFamily="2" charset="2"/>
              </a:rPr>
              <a:t>O</a:t>
            </a:r>
            <a:r>
              <a:rPr lang="en-US" sz="2000" dirty="0" smtClean="0">
                <a:sym typeface="Wingdings" pitchFamily="2" charset="2"/>
              </a:rPr>
              <a:t>6</a:t>
            </a:r>
            <a:r>
              <a:rPr lang="en-US" dirty="0" smtClean="0">
                <a:sym typeface="Wingdings" pitchFamily="2" charset="2"/>
              </a:rPr>
              <a:t>+6O</a:t>
            </a:r>
            <a:r>
              <a:rPr lang="en-US" sz="2000" dirty="0" smtClean="0">
                <a:sym typeface="Wingdings" pitchFamily="2" charset="2"/>
              </a:rPr>
              <a:t>2</a:t>
            </a:r>
          </a:p>
          <a:p>
            <a:pPr marL="624078" indent="-514350">
              <a:buFont typeface="+mj-lt"/>
              <a:buAutoNum type="arabicPeriod"/>
            </a:pPr>
            <a:r>
              <a:rPr lang="en-US" sz="3500" dirty="0" smtClean="0">
                <a:sym typeface="Wingdings" pitchFamily="2" charset="2"/>
              </a:rPr>
              <a:t>Where in the plant cell would you expect to find this reaction? </a:t>
            </a:r>
          </a:p>
          <a:p>
            <a:pPr marL="624078" indent="-514350">
              <a:buFont typeface="+mj-lt"/>
              <a:buAutoNum type="arabicPeriod"/>
            </a:pPr>
            <a:r>
              <a:rPr lang="en-US" sz="3500" dirty="0" smtClean="0">
                <a:sym typeface="Wingdings" pitchFamily="2" charset="2"/>
              </a:rPr>
              <a:t>How many CO</a:t>
            </a:r>
            <a:r>
              <a:rPr lang="en-US" sz="2000" dirty="0" smtClean="0">
                <a:sym typeface="Wingdings" pitchFamily="2" charset="2"/>
              </a:rPr>
              <a:t>2</a:t>
            </a:r>
            <a:r>
              <a:rPr lang="en-US" sz="3500" dirty="0" smtClean="0">
                <a:sym typeface="Wingdings" pitchFamily="2" charset="2"/>
              </a:rPr>
              <a:t> molecules are in this reaction? </a:t>
            </a:r>
          </a:p>
          <a:p>
            <a:pPr marL="624078" indent="-514350">
              <a:buFont typeface="+mj-lt"/>
              <a:buAutoNum type="arabicPeriod"/>
            </a:pPr>
            <a:r>
              <a:rPr lang="en-US" sz="3500" dirty="0" smtClean="0">
                <a:sym typeface="Wingdings" pitchFamily="2" charset="2"/>
              </a:rPr>
              <a:t>Name an organelle that provides structure and support for a plant cell.</a:t>
            </a:r>
          </a:p>
          <a:p>
            <a:pPr marL="624078" indent="-514350">
              <a:buNone/>
            </a:pPr>
            <a:r>
              <a:rPr lang="en-US" sz="2000" dirty="0" smtClean="0">
                <a:solidFill>
                  <a:srgbClr val="FF0000"/>
                </a:solidFill>
                <a:sym typeface="Wingdings" pitchFamily="2" charset="2"/>
              </a:rPr>
              <a:t>Objectives: 8.L.5.1</a:t>
            </a:r>
          </a:p>
          <a:p>
            <a:pPr marL="624078" indent="-514350">
              <a:buNone/>
            </a:pPr>
            <a:r>
              <a:rPr lang="en-US" sz="2000" dirty="0" smtClean="0">
                <a:solidFill>
                  <a:srgbClr val="FF0000"/>
                </a:solidFill>
                <a:sym typeface="Wingdings" pitchFamily="2" charset="2"/>
              </a:rPr>
              <a:t>-TSWU the structure and functions of plant and animal organelles.</a:t>
            </a:r>
          </a:p>
          <a:p>
            <a:pPr marL="624078" indent="-514350">
              <a:buNone/>
            </a:pPr>
            <a:r>
              <a:rPr lang="en-US" sz="2000" dirty="0" smtClean="0">
                <a:solidFill>
                  <a:srgbClr val="FF0000"/>
                </a:solidFill>
                <a:sym typeface="Wingdings" pitchFamily="2" charset="2"/>
              </a:rPr>
              <a:t>Essential Question: </a:t>
            </a:r>
          </a:p>
          <a:p>
            <a:pPr marL="624078" indent="-514350">
              <a:buNone/>
            </a:pPr>
            <a:r>
              <a:rPr lang="en-US" sz="2000" dirty="0" smtClean="0">
                <a:solidFill>
                  <a:srgbClr val="FF0000"/>
                </a:solidFill>
                <a:sym typeface="Wingdings" pitchFamily="2" charset="2"/>
              </a:rPr>
              <a:t>-How are plant cells different from animal cells?   </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Let’s start with the first one.</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066800"/>
          </a:xfrm>
        </p:spPr>
        <p:txBody>
          <a:bodyPr>
            <a:normAutofit/>
          </a:bodyPr>
          <a:lstStyle/>
          <a:p>
            <a:r>
              <a:rPr lang="en-US" dirty="0" smtClean="0"/>
              <a:t>Every cell must:</a:t>
            </a:r>
            <a:endParaRPr lang="en-US" dirty="0"/>
          </a:p>
        </p:txBody>
      </p:sp>
      <p:sp>
        <p:nvSpPr>
          <p:cNvPr id="6" name="Content Placeholder 5"/>
          <p:cNvSpPr>
            <a:spLocks noGrp="1"/>
          </p:cNvSpPr>
          <p:nvPr>
            <p:ph sz="half" idx="1"/>
          </p:nvPr>
        </p:nvSpPr>
        <p:spPr>
          <a:xfrm>
            <a:off x="0" y="2249424"/>
            <a:ext cx="4495800" cy="4525963"/>
          </a:xfrm>
        </p:spPr>
        <p:txBody>
          <a:bodyPr>
            <a:normAutofit/>
          </a:bodyPr>
          <a:lstStyle/>
          <a:p>
            <a:pPr marL="566928" indent="-457200">
              <a:buFont typeface="+mj-lt"/>
              <a:buAutoNum type="arabicPeriod"/>
            </a:pPr>
            <a:r>
              <a:rPr lang="en-US" sz="3200" b="1" dirty="0" smtClean="0"/>
              <a:t>take in nutrients for energy.</a:t>
            </a:r>
          </a:p>
        </p:txBody>
      </p:sp>
      <p:sp>
        <p:nvSpPr>
          <p:cNvPr id="7" name="Content Placeholder 6"/>
          <p:cNvSpPr>
            <a:spLocks noGrp="1"/>
          </p:cNvSpPr>
          <p:nvPr>
            <p:ph sz="half" idx="2"/>
          </p:nvPr>
        </p:nvSpPr>
        <p:spPr>
          <a:xfrm>
            <a:off x="4495800" y="3429000"/>
            <a:ext cx="4419600" cy="3346387"/>
          </a:xfrm>
        </p:spPr>
        <p:txBody>
          <a:bodyPr/>
          <a:lstStyle/>
          <a:p>
            <a:pPr>
              <a:buNone/>
            </a:pPr>
            <a:r>
              <a:rPr lang="en-US" sz="2800" b="1" dirty="0" smtClean="0">
                <a:latin typeface="Aharoni" pitchFamily="2" charset="-79"/>
                <a:cs typeface="Aharoni" pitchFamily="2" charset="-79"/>
              </a:rPr>
              <a:t>This involves two parts (organelles) of the cell.</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066800"/>
          </a:xfrm>
        </p:spPr>
        <p:txBody>
          <a:bodyPr>
            <a:normAutofit/>
          </a:bodyPr>
          <a:lstStyle/>
          <a:p>
            <a:r>
              <a:rPr lang="en-US" dirty="0" smtClean="0"/>
              <a:t>Every cell must:</a:t>
            </a:r>
            <a:endParaRPr lang="en-US" dirty="0"/>
          </a:p>
        </p:txBody>
      </p:sp>
      <p:sp>
        <p:nvSpPr>
          <p:cNvPr id="6" name="Content Placeholder 5"/>
          <p:cNvSpPr>
            <a:spLocks noGrp="1"/>
          </p:cNvSpPr>
          <p:nvPr>
            <p:ph sz="half" idx="1"/>
          </p:nvPr>
        </p:nvSpPr>
        <p:spPr>
          <a:xfrm>
            <a:off x="0" y="2249424"/>
            <a:ext cx="4495800" cy="4525963"/>
          </a:xfrm>
        </p:spPr>
        <p:txBody>
          <a:bodyPr>
            <a:normAutofit/>
          </a:bodyPr>
          <a:lstStyle/>
          <a:p>
            <a:pPr marL="566928" indent="-457200">
              <a:buFont typeface="+mj-lt"/>
              <a:buAutoNum type="arabicPeriod"/>
            </a:pPr>
            <a:r>
              <a:rPr lang="en-US" sz="3200" b="1" dirty="0" smtClean="0"/>
              <a:t>take in nutrients for energy.</a:t>
            </a:r>
          </a:p>
        </p:txBody>
      </p:sp>
      <p:sp>
        <p:nvSpPr>
          <p:cNvPr id="7" name="Content Placeholder 6"/>
          <p:cNvSpPr>
            <a:spLocks noGrp="1"/>
          </p:cNvSpPr>
          <p:nvPr>
            <p:ph sz="half" idx="2"/>
          </p:nvPr>
        </p:nvSpPr>
        <p:spPr>
          <a:xfrm>
            <a:off x="4343400" y="3429000"/>
            <a:ext cx="4800600" cy="3346387"/>
          </a:xfrm>
        </p:spPr>
        <p:txBody>
          <a:bodyPr/>
          <a:lstStyle/>
          <a:p>
            <a:pPr>
              <a:buNone/>
            </a:pPr>
            <a:r>
              <a:rPr lang="en-US" sz="2800" b="1" dirty="0" smtClean="0">
                <a:latin typeface="Aharoni" pitchFamily="2" charset="-79"/>
                <a:cs typeface="Aharoni" pitchFamily="2" charset="-79"/>
              </a:rPr>
              <a:t>This involves three parts (organelles) of the cell.</a:t>
            </a:r>
          </a:p>
          <a:p>
            <a:pPr>
              <a:buNone/>
            </a:pPr>
            <a:endParaRPr lang="en-US" sz="2800" b="1" dirty="0" smtClean="0">
              <a:latin typeface="Aharoni" pitchFamily="2" charset="-79"/>
              <a:cs typeface="Aharoni" pitchFamily="2" charset="-79"/>
            </a:endParaRPr>
          </a:p>
          <a:p>
            <a:pPr>
              <a:buNone/>
            </a:pPr>
            <a:r>
              <a:rPr lang="en-US" sz="2800" b="1" dirty="0" smtClean="0">
                <a:latin typeface="Aharoni" pitchFamily="2" charset="-79"/>
                <a:cs typeface="Aharoni" pitchFamily="2" charset="-79"/>
              </a:rPr>
              <a:t>ALL cells have </a:t>
            </a:r>
            <a:r>
              <a:rPr lang="en-US" sz="5400" b="1" dirty="0" smtClean="0">
                <a:latin typeface="Aharoni" pitchFamily="2" charset="-79"/>
                <a:cs typeface="Aharoni" pitchFamily="2" charset="-79"/>
              </a:rPr>
              <a:t>2</a:t>
            </a:r>
            <a:r>
              <a:rPr lang="en-US" sz="2800" b="1" dirty="0" smtClean="0">
                <a:latin typeface="Aharoni" pitchFamily="2" charset="-79"/>
                <a:cs typeface="Aharoni" pitchFamily="2" charset="-79"/>
              </a:rPr>
              <a:t> of these parts:</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ALL CELLS HAVE A MEMBRANE AND CYTOPLASM.</a:t>
            </a:r>
            <a:endParaRPr lang="en-US" dirty="0"/>
          </a:p>
        </p:txBody>
      </p:sp>
      <p:sp>
        <p:nvSpPr>
          <p:cNvPr id="6" name="Subtitle 5"/>
          <p:cNvSpPr>
            <a:spLocks noGrp="1"/>
          </p:cNvSpPr>
          <p:nvPr>
            <p:ph type="subTitle" idx="1"/>
          </p:nvPr>
        </p:nvSpPr>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161793" name="Ink 1"/>
              <p14:cNvContentPartPr>
                <a14:cpLocks xmlns:a14="http://schemas.microsoft.com/office/drawing/2010/main" noRot="1" noChangeAspect="1" noEditPoints="1" noChangeArrowheads="1" noChangeShapeType="1"/>
              </p14:cNvContentPartPr>
              <p14:nvPr/>
            </p14:nvContentPartPr>
            <p14:xfrm>
              <a:off x="1035050" y="2795588"/>
              <a:ext cx="9525" cy="9525"/>
            </p14:xfrm>
          </p:contentPart>
        </mc:Choice>
        <mc:Fallback xmlns="">
          <p:pic>
            <p:nvPicPr>
              <p:cNvPr id="161793" name="Ink 1"/>
              <p:cNvPicPr>
                <a:picLocks noRot="1" noChangeAspect="1" noEditPoints="1" noChangeArrowheads="1" noChangeShapeType="1"/>
              </p:cNvPicPr>
              <p:nvPr/>
            </p:nvPicPr>
            <p:blipFill>
              <a:blip r:embed="rId4"/>
              <a:stretch>
                <a:fillRect/>
              </a:stretch>
            </p:blipFill>
            <p:spPr>
              <a:xfrm>
                <a:off x="1018931" y="2730745"/>
                <a:ext cx="41763"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1794" name="Ink 2"/>
              <p14:cNvContentPartPr>
                <a14:cpLocks xmlns:a14="http://schemas.microsoft.com/office/drawing/2010/main" noRot="1" noChangeAspect="1" noEditPoints="1" noChangeArrowheads="1" noChangeShapeType="1"/>
              </p14:cNvContentPartPr>
              <p14:nvPr/>
            </p14:nvContentPartPr>
            <p14:xfrm>
              <a:off x="23871238" y="64628713"/>
              <a:ext cx="0" cy="0"/>
            </p14:xfrm>
          </p:contentPart>
        </mc:Choice>
        <mc:Fallback xmlns="">
          <p:pic>
            <p:nvPicPr>
              <p:cNvPr id="161794" name="Ink 2"/>
              <p:cNvPicPr>
                <a:picLocks noRot="1" noChangeAspect="1" noEditPoints="1" noChangeArrowheads="1" noChangeShapeType="1"/>
              </p:cNvPicPr>
              <p:nvPr/>
            </p:nvPicPr>
            <p:blipFill>
              <a:blip r:embed="rId6"/>
              <a:stretch>
                <a:fillRect/>
              </a:stretch>
            </p:blipFill>
            <p:spPr>
              <a:xfrm>
                <a:off x="23871238" y="64628713"/>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1797" name="Ink 5"/>
              <p14:cNvContentPartPr>
                <a14:cpLocks xmlns:a14="http://schemas.microsoft.com/office/drawing/2010/main" noRot="1" noChangeAspect="1" noEditPoints="1" noChangeArrowheads="1" noChangeShapeType="1"/>
              </p14:cNvContentPartPr>
              <p14:nvPr/>
            </p14:nvContentPartPr>
            <p14:xfrm>
              <a:off x="1035050" y="2794000"/>
              <a:ext cx="7065963" cy="192088"/>
            </p14:xfrm>
          </p:contentPart>
        </mc:Choice>
        <mc:Fallback xmlns="">
          <p:pic>
            <p:nvPicPr>
              <p:cNvPr id="161797" name="Ink 5"/>
              <p:cNvPicPr>
                <a:picLocks noRot="1" noChangeAspect="1" noEditPoints="1" noChangeArrowheads="1" noChangeShapeType="1"/>
              </p:cNvPicPr>
              <p:nvPr/>
            </p:nvPicPr>
            <p:blipFill>
              <a:blip r:embed="rId8"/>
              <a:stretch>
                <a:fillRect/>
              </a:stretch>
            </p:blipFill>
            <p:spPr>
              <a:xfrm>
                <a:off x="1019210" y="2730690"/>
                <a:ext cx="7097642" cy="31870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1798" name="Ink 6"/>
              <p14:cNvContentPartPr>
                <a14:cpLocks xmlns:a14="http://schemas.microsoft.com/office/drawing/2010/main" noRot="1" noChangeAspect="1" noEditPoints="1" noChangeArrowheads="1" noChangeShapeType="1"/>
              </p14:cNvContentPartPr>
              <p14:nvPr/>
            </p14:nvContentPartPr>
            <p14:xfrm>
              <a:off x="2400300" y="3451225"/>
              <a:ext cx="4600575" cy="42863"/>
            </p14:xfrm>
          </p:contentPart>
        </mc:Choice>
        <mc:Fallback xmlns="">
          <p:pic>
            <p:nvPicPr>
              <p:cNvPr id="161798" name="Ink 6"/>
              <p:cNvPicPr>
                <a:picLocks noRot="1" noChangeAspect="1" noEditPoints="1" noChangeArrowheads="1" noChangeShapeType="1"/>
              </p:cNvPicPr>
              <p:nvPr/>
            </p:nvPicPr>
            <p:blipFill>
              <a:blip r:embed="rId10"/>
              <a:stretch>
                <a:fillRect/>
              </a:stretch>
            </p:blipFill>
            <p:spPr>
              <a:xfrm>
                <a:off x="2384460" y="3388002"/>
                <a:ext cx="4632256" cy="168952"/>
              </a:xfrm>
              <a:prstGeom prst="rect">
                <a:avLst/>
              </a:prstGeom>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Every cell must:</a:t>
            </a:r>
            <a:endParaRPr lang="en-US" dirty="0"/>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USING…</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for energy.</a:t>
            </a:r>
          </a:p>
        </p:txBody>
      </p:sp>
      <p:sp>
        <p:nvSpPr>
          <p:cNvPr id="7" name="Content Placeholder 6"/>
          <p:cNvSpPr>
            <a:spLocks noGrp="1"/>
          </p:cNvSpPr>
          <p:nvPr>
            <p:ph sz="quarter" idx="4"/>
          </p:nvPr>
        </p:nvSpPr>
        <p:spPr/>
        <p:txBody>
          <a:bodyPr>
            <a:normAutofit lnSpcReduction="10000"/>
          </a:bodyPr>
          <a:lstStyle/>
          <a:p>
            <a:pPr>
              <a:buNone/>
            </a:pPr>
            <a:r>
              <a:rPr lang="en-US" sz="2800" b="1" dirty="0" smtClean="0">
                <a:latin typeface="Aharoni" pitchFamily="2" charset="-79"/>
                <a:cs typeface="Aharoni" pitchFamily="2" charset="-79"/>
              </a:rPr>
              <a:t>membrane (rubbery coating surrounding ALL cells.</a:t>
            </a:r>
          </a:p>
          <a:p>
            <a:pPr>
              <a:buNone/>
            </a:pPr>
            <a:endParaRPr lang="en-US" sz="2800" b="1" dirty="0" smtClean="0">
              <a:latin typeface="Aharoni" pitchFamily="2" charset="-79"/>
              <a:cs typeface="Aharoni" pitchFamily="2" charset="-79"/>
            </a:endParaRPr>
          </a:p>
          <a:p>
            <a:pPr>
              <a:buNone/>
            </a:pPr>
            <a:r>
              <a:rPr lang="en-US" sz="2800" b="1" dirty="0" smtClean="0">
                <a:latin typeface="Aharoni" pitchFamily="2" charset="-79"/>
                <a:cs typeface="Aharoni" pitchFamily="2" charset="-79"/>
              </a:rPr>
              <a:t>cytoplasm (watery goo in ALL cells that support all the organelles of the cell) </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mc:AlternateContent xmlns:mc="http://schemas.openxmlformats.org/markup-compatibility/2006" xmlns:p14="http://schemas.microsoft.com/office/powerpoint/2010/main">
        <mc:Choice Requires="p14">
          <p:contentPart p14:bwMode="auto" r:id="rId3">
            <p14:nvContentPartPr>
              <p14:cNvPr id="274433" name="Ink 1"/>
              <p14:cNvContentPartPr>
                <a14:cpLocks xmlns:a14="http://schemas.microsoft.com/office/drawing/2010/main" noRot="1" noChangeAspect="1" noEditPoints="1" noChangeArrowheads="1" noChangeShapeType="1"/>
              </p14:cNvContentPartPr>
              <p14:nvPr/>
            </p14:nvContentPartPr>
            <p14:xfrm>
              <a:off x="4835525" y="2986088"/>
              <a:ext cx="3322638" cy="42862"/>
            </p14:xfrm>
          </p:contentPart>
        </mc:Choice>
        <mc:Fallback xmlns="">
          <p:pic>
            <p:nvPicPr>
              <p:cNvPr id="274433" name="Ink 1"/>
              <p:cNvPicPr>
                <a:picLocks noRot="1" noChangeAspect="1" noEditPoints="1" noChangeArrowheads="1" noChangeShapeType="1"/>
              </p:cNvPicPr>
              <p:nvPr/>
            </p:nvPicPr>
            <p:blipFill>
              <a:blip r:embed="rId4"/>
              <a:stretch>
                <a:fillRect/>
              </a:stretch>
            </p:blipFill>
            <p:spPr>
              <a:xfrm>
                <a:off x="4819684" y="2922867"/>
                <a:ext cx="3354320" cy="16894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4434" name="Ink 2"/>
              <p14:cNvContentPartPr>
                <a14:cpLocks xmlns:a14="http://schemas.microsoft.com/office/drawing/2010/main" noRot="1" noChangeAspect="1" noEditPoints="1" noChangeArrowheads="1" noChangeShapeType="1"/>
              </p14:cNvContentPartPr>
              <p14:nvPr/>
            </p14:nvContentPartPr>
            <p14:xfrm>
              <a:off x="5378450" y="3343275"/>
              <a:ext cx="3030538" cy="100013"/>
            </p14:xfrm>
          </p:contentPart>
        </mc:Choice>
        <mc:Fallback xmlns="">
          <p:pic>
            <p:nvPicPr>
              <p:cNvPr id="274434" name="Ink 2"/>
              <p:cNvPicPr>
                <a:picLocks noRot="1" noChangeAspect="1" noEditPoints="1" noChangeArrowheads="1" noChangeShapeType="1"/>
              </p:cNvPicPr>
              <p:nvPr/>
            </p:nvPicPr>
            <p:blipFill>
              <a:blip r:embed="rId6"/>
              <a:stretch>
                <a:fillRect/>
              </a:stretch>
            </p:blipFill>
            <p:spPr>
              <a:xfrm>
                <a:off x="5362610" y="3279598"/>
                <a:ext cx="3062219" cy="2270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4435" name="Ink 3"/>
              <p14:cNvContentPartPr>
                <a14:cpLocks xmlns:a14="http://schemas.microsoft.com/office/drawing/2010/main" noRot="1" noChangeAspect="1" noEditPoints="1" noChangeArrowheads="1" noChangeShapeType="1"/>
              </p14:cNvContentPartPr>
              <p14:nvPr/>
            </p14:nvContentPartPr>
            <p14:xfrm>
              <a:off x="5006975" y="3700463"/>
              <a:ext cx="1444625" cy="42862"/>
            </p14:xfrm>
          </p:contentPart>
        </mc:Choice>
        <mc:Fallback xmlns="">
          <p:pic>
            <p:nvPicPr>
              <p:cNvPr id="274435" name="Ink 3"/>
              <p:cNvPicPr>
                <a:picLocks noRot="1" noChangeAspect="1" noEditPoints="1" noChangeArrowheads="1" noChangeShapeType="1"/>
              </p:cNvPicPr>
              <p:nvPr/>
            </p:nvPicPr>
            <p:blipFill>
              <a:blip r:embed="rId8"/>
              <a:stretch>
                <a:fillRect/>
              </a:stretch>
            </p:blipFill>
            <p:spPr>
              <a:xfrm>
                <a:off x="4991136" y="3637599"/>
                <a:ext cx="1476304" cy="168948"/>
              </a:xfrm>
              <a:prstGeom prst="rect">
                <a:avLst/>
              </a:prstGeom>
            </p:spPr>
          </p:pic>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Every cell must:</a:t>
            </a:r>
            <a:endParaRPr lang="en-US" dirty="0"/>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USING…</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for energy.</a:t>
            </a:r>
          </a:p>
        </p:txBody>
      </p:sp>
      <p:sp>
        <p:nvSpPr>
          <p:cNvPr id="7" name="Content Placeholder 6"/>
          <p:cNvSpPr>
            <a:spLocks noGrp="1"/>
          </p:cNvSpPr>
          <p:nvPr>
            <p:ph sz="quarter" idx="4"/>
          </p:nvPr>
        </p:nvSpPr>
        <p:spPr/>
        <p:txBody>
          <a:bodyPr>
            <a:normAutofit lnSpcReduction="10000"/>
          </a:bodyPr>
          <a:lstStyle/>
          <a:p>
            <a:pPr>
              <a:buNone/>
            </a:pPr>
            <a:r>
              <a:rPr lang="en-US" sz="2800" b="1" u="sng" dirty="0" smtClean="0">
                <a:latin typeface="Aharoni" pitchFamily="2" charset="-79"/>
                <a:cs typeface="Aharoni" pitchFamily="2" charset="-79"/>
              </a:rPr>
              <a:t>membrane</a:t>
            </a:r>
            <a:r>
              <a:rPr lang="en-US" sz="2800" b="1" dirty="0" smtClean="0">
                <a:latin typeface="Aharoni" pitchFamily="2" charset="-79"/>
                <a:cs typeface="Aharoni" pitchFamily="2" charset="-79"/>
              </a:rPr>
              <a:t> (rubbery coating surrounding ALL cells.</a:t>
            </a:r>
          </a:p>
          <a:p>
            <a:pPr>
              <a:buNone/>
            </a:pPr>
            <a:endParaRPr lang="en-US" sz="2800" b="1" dirty="0" smtClean="0">
              <a:latin typeface="Aharoni" pitchFamily="2" charset="-79"/>
              <a:cs typeface="Aharoni" pitchFamily="2" charset="-79"/>
            </a:endParaRPr>
          </a:p>
          <a:p>
            <a:pPr>
              <a:buNone/>
            </a:pPr>
            <a:r>
              <a:rPr lang="en-US" sz="2800" b="1" u="sng" dirty="0" smtClean="0">
                <a:latin typeface="Aharoni" pitchFamily="2" charset="-79"/>
                <a:cs typeface="Aharoni" pitchFamily="2" charset="-79"/>
              </a:rPr>
              <a:t>cytoplasm</a:t>
            </a:r>
            <a:r>
              <a:rPr lang="en-US" sz="2800" b="1" dirty="0" smtClean="0">
                <a:latin typeface="Aharoni" pitchFamily="2" charset="-79"/>
                <a:cs typeface="Aharoni" pitchFamily="2" charset="-79"/>
              </a:rPr>
              <a:t> (watery goo in ALL cells that support all the organelles of the cell) </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
        <p:nvSpPr>
          <p:cNvPr id="9" name="Right Arrow 8"/>
          <p:cNvSpPr/>
          <p:nvPr/>
        </p:nvSpPr>
        <p:spPr>
          <a:xfrm rot="20391737">
            <a:off x="1076152" y="3656469"/>
            <a:ext cx="3070438" cy="2812864"/>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2400" b="1" dirty="0" smtClean="0">
                <a:solidFill>
                  <a:schemeClr val="tx1"/>
                </a:solidFill>
              </a:rPr>
              <a:t>ALL cells have these!</a:t>
            </a:r>
            <a:endParaRPr lang="en-US" sz="2400" b="1"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77156" name="Ink 4"/>
              <p14:cNvContentPartPr>
                <a14:cpLocks xmlns:a14="http://schemas.microsoft.com/office/drawing/2010/main" noRot="1" noChangeAspect="1" noEditPoints="1" noChangeArrowheads="1" noChangeShapeType="1"/>
              </p14:cNvContentPartPr>
              <p14:nvPr/>
            </p14:nvContentPartPr>
            <p14:xfrm>
              <a:off x="5000625" y="4557713"/>
              <a:ext cx="2971800" cy="93662"/>
            </p14:xfrm>
          </p:contentPart>
        </mc:Choice>
        <mc:Fallback xmlns="">
          <p:pic>
            <p:nvPicPr>
              <p:cNvPr id="177156" name="Ink 4"/>
              <p:cNvPicPr>
                <a:picLocks noRot="1" noChangeAspect="1" noEditPoints="1" noChangeArrowheads="1" noChangeShapeType="1"/>
              </p:cNvPicPr>
              <p:nvPr/>
            </p:nvPicPr>
            <p:blipFill>
              <a:blip r:embed="rId4"/>
              <a:stretch>
                <a:fillRect/>
              </a:stretch>
            </p:blipFill>
            <p:spPr>
              <a:xfrm>
                <a:off x="4984785" y="4494311"/>
                <a:ext cx="3003480" cy="22082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7157" name="Ink 5"/>
              <p14:cNvContentPartPr>
                <a14:cpLocks xmlns:a14="http://schemas.microsoft.com/office/drawing/2010/main" noRot="1" noChangeAspect="1" noEditPoints="1" noChangeArrowheads="1" noChangeShapeType="1"/>
              </p14:cNvContentPartPr>
              <p14:nvPr/>
            </p14:nvContentPartPr>
            <p14:xfrm>
              <a:off x="5086350" y="4843463"/>
              <a:ext cx="3357563" cy="222250"/>
            </p14:xfrm>
          </p:contentPart>
        </mc:Choice>
        <mc:Fallback xmlns="">
          <p:pic>
            <p:nvPicPr>
              <p:cNvPr id="177157" name="Ink 5"/>
              <p:cNvPicPr>
                <a:picLocks noRot="1" noChangeAspect="1" noEditPoints="1" noChangeArrowheads="1" noChangeShapeType="1"/>
              </p:cNvPicPr>
              <p:nvPr/>
            </p:nvPicPr>
            <p:blipFill>
              <a:blip r:embed="rId6"/>
              <a:stretch>
                <a:fillRect/>
              </a:stretch>
            </p:blipFill>
            <p:spPr>
              <a:xfrm>
                <a:off x="5070511" y="4780066"/>
                <a:ext cx="3389242" cy="34940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7158" name="Ink 6"/>
              <p14:cNvContentPartPr>
                <a14:cpLocks xmlns:a14="http://schemas.microsoft.com/office/drawing/2010/main" noRot="1" noChangeAspect="1" noEditPoints="1" noChangeArrowheads="1" noChangeShapeType="1"/>
              </p14:cNvContentPartPr>
              <p14:nvPr/>
            </p14:nvContentPartPr>
            <p14:xfrm>
              <a:off x="5037138" y="5292725"/>
              <a:ext cx="2671762" cy="44450"/>
            </p14:xfrm>
          </p:contentPart>
        </mc:Choice>
        <mc:Fallback xmlns="">
          <p:pic>
            <p:nvPicPr>
              <p:cNvPr id="177158" name="Ink 6"/>
              <p:cNvPicPr>
                <a:picLocks noRot="1" noChangeAspect="1" noEditPoints="1" noChangeArrowheads="1" noChangeShapeType="1"/>
              </p:cNvPicPr>
              <p:nvPr/>
            </p:nvPicPr>
            <p:blipFill>
              <a:blip r:embed="rId8"/>
              <a:stretch>
                <a:fillRect/>
              </a:stretch>
            </p:blipFill>
            <p:spPr>
              <a:xfrm>
                <a:off x="5021299" y="5240570"/>
                <a:ext cx="2703800" cy="14905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7159" name="Ink 7"/>
              <p14:cNvContentPartPr>
                <a14:cpLocks xmlns:a14="http://schemas.microsoft.com/office/drawing/2010/main" noRot="1" noChangeAspect="1" noEditPoints="1" noChangeArrowheads="1" noChangeShapeType="1"/>
              </p14:cNvContentPartPr>
              <p14:nvPr/>
            </p14:nvContentPartPr>
            <p14:xfrm>
              <a:off x="5157788" y="5637213"/>
              <a:ext cx="2914650" cy="257175"/>
            </p14:xfrm>
          </p:contentPart>
        </mc:Choice>
        <mc:Fallback xmlns="">
          <p:pic>
            <p:nvPicPr>
              <p:cNvPr id="177159" name="Ink 7"/>
              <p:cNvPicPr>
                <a:picLocks noRot="1" noChangeAspect="1" noEditPoints="1" noChangeArrowheads="1" noChangeShapeType="1"/>
              </p:cNvPicPr>
              <p:nvPr/>
            </p:nvPicPr>
            <p:blipFill>
              <a:blip r:embed="rId10"/>
              <a:stretch>
                <a:fillRect/>
              </a:stretch>
            </p:blipFill>
            <p:spPr>
              <a:xfrm>
                <a:off x="5141948" y="5573460"/>
                <a:ext cx="2946691" cy="38432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7160" name="Ink 8"/>
              <p14:cNvContentPartPr>
                <a14:cpLocks xmlns:a14="http://schemas.microsoft.com/office/drawing/2010/main" noRot="1" noChangeAspect="1" noEditPoints="1" noChangeArrowheads="1" noChangeShapeType="1"/>
              </p14:cNvContentPartPr>
              <p14:nvPr/>
            </p14:nvContentPartPr>
            <p14:xfrm>
              <a:off x="5157788" y="6094413"/>
              <a:ext cx="693737" cy="49212"/>
            </p14:xfrm>
          </p:contentPart>
        </mc:Choice>
        <mc:Fallback xmlns="">
          <p:pic>
            <p:nvPicPr>
              <p:cNvPr id="177160" name="Ink 8"/>
              <p:cNvPicPr>
                <a:picLocks noRot="1" noChangeAspect="1" noEditPoints="1" noChangeArrowheads="1" noChangeShapeType="1"/>
              </p:cNvPicPr>
              <p:nvPr/>
            </p:nvPicPr>
            <p:blipFill>
              <a:blip r:embed="rId12"/>
              <a:stretch>
                <a:fillRect/>
              </a:stretch>
            </p:blipFill>
            <p:spPr>
              <a:xfrm>
                <a:off x="5141948" y="6030833"/>
                <a:ext cx="725418" cy="176014"/>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Every cell must:</a:t>
            </a:r>
            <a:endParaRPr lang="en-US" dirty="0"/>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USING…</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for energy.</a:t>
            </a:r>
          </a:p>
        </p:txBody>
      </p:sp>
      <p:sp>
        <p:nvSpPr>
          <p:cNvPr id="7" name="Content Placeholder 6"/>
          <p:cNvSpPr>
            <a:spLocks noGrp="1"/>
          </p:cNvSpPr>
          <p:nvPr>
            <p:ph sz="quarter" idx="4"/>
          </p:nvPr>
        </p:nvSpPr>
        <p:spPr/>
        <p:txBody>
          <a:bodyPr>
            <a:normAutofit fontScale="92500" lnSpcReduction="10000"/>
          </a:bodyPr>
          <a:lstStyle/>
          <a:p>
            <a:pPr>
              <a:buNone/>
            </a:pPr>
            <a:r>
              <a:rPr lang="en-US" sz="2800" b="1" u="sng" dirty="0" smtClean="0">
                <a:latin typeface="Aharoni" pitchFamily="2" charset="-79"/>
                <a:cs typeface="Aharoni" pitchFamily="2" charset="-79"/>
              </a:rPr>
              <a:t>membrane</a:t>
            </a:r>
            <a:r>
              <a:rPr lang="en-US" sz="2800" b="1" dirty="0" smtClean="0">
                <a:latin typeface="Aharoni" pitchFamily="2" charset="-79"/>
                <a:cs typeface="Aharoni" pitchFamily="2" charset="-79"/>
              </a:rPr>
              <a:t> –controls/regulates the flow of nutrients in/out of each &amp; every cell.</a:t>
            </a:r>
          </a:p>
          <a:p>
            <a:pPr>
              <a:buNone/>
            </a:pPr>
            <a:endParaRPr lang="en-US" sz="2800" b="1" dirty="0" smtClean="0">
              <a:latin typeface="Aharoni" pitchFamily="2" charset="-79"/>
              <a:cs typeface="Aharoni" pitchFamily="2" charset="-79"/>
            </a:endParaRPr>
          </a:p>
          <a:p>
            <a:pPr>
              <a:buNone/>
            </a:pPr>
            <a:r>
              <a:rPr lang="en-US" sz="2800" b="1" u="sng" dirty="0" smtClean="0">
                <a:latin typeface="Aharoni" pitchFamily="2" charset="-79"/>
                <a:cs typeface="Aharoni" pitchFamily="2" charset="-79"/>
              </a:rPr>
              <a:t>cytoplasm</a:t>
            </a:r>
            <a:r>
              <a:rPr lang="en-US" sz="2800" b="1" dirty="0" smtClean="0">
                <a:latin typeface="Aharoni" pitchFamily="2" charset="-79"/>
                <a:cs typeface="Aharoni" pitchFamily="2" charset="-79"/>
              </a:rPr>
              <a:t> (watery goo in ALL cells that support all the organelles of the cell) </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
        <p:nvSpPr>
          <p:cNvPr id="9" name="Right Arrow 8"/>
          <p:cNvSpPr/>
          <p:nvPr/>
        </p:nvSpPr>
        <p:spPr>
          <a:xfrm rot="20391737">
            <a:off x="1076152" y="3656469"/>
            <a:ext cx="3070438" cy="2812864"/>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2400" b="1" dirty="0" smtClean="0">
                <a:solidFill>
                  <a:schemeClr val="tx1"/>
                </a:solidFill>
              </a:rPr>
              <a:t>ALL cells have these!</a:t>
            </a:r>
            <a:endParaRPr lang="en-US" sz="2400" b="1"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75108" name="Ink 4"/>
              <p14:cNvContentPartPr>
                <a14:cpLocks xmlns:a14="http://schemas.microsoft.com/office/drawing/2010/main" noRot="1" noChangeAspect="1" noEditPoints="1" noChangeArrowheads="1" noChangeShapeType="1"/>
              </p14:cNvContentPartPr>
              <p14:nvPr/>
            </p14:nvContentPartPr>
            <p14:xfrm>
              <a:off x="5229225" y="3257550"/>
              <a:ext cx="3471863" cy="100013"/>
            </p14:xfrm>
          </p:contentPart>
        </mc:Choice>
        <mc:Fallback xmlns="">
          <p:pic>
            <p:nvPicPr>
              <p:cNvPr id="175108" name="Ink 4"/>
              <p:cNvPicPr>
                <a:picLocks noRot="1" noChangeAspect="1" noEditPoints="1" noChangeArrowheads="1" noChangeShapeType="1"/>
              </p:cNvPicPr>
              <p:nvPr/>
            </p:nvPicPr>
            <p:blipFill>
              <a:blip r:embed="rId4"/>
              <a:stretch>
                <a:fillRect/>
              </a:stretch>
            </p:blipFill>
            <p:spPr>
              <a:xfrm>
                <a:off x="5213385" y="3193873"/>
                <a:ext cx="3503543" cy="2270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5109" name="Ink 5"/>
              <p14:cNvContentPartPr>
                <a14:cpLocks xmlns:a14="http://schemas.microsoft.com/office/drawing/2010/main" noRot="1" noChangeAspect="1" noEditPoints="1" noChangeArrowheads="1" noChangeShapeType="1"/>
              </p14:cNvContentPartPr>
              <p14:nvPr/>
            </p14:nvContentPartPr>
            <p14:xfrm>
              <a:off x="5435600" y="3606800"/>
              <a:ext cx="2551113" cy="107950"/>
            </p14:xfrm>
          </p:contentPart>
        </mc:Choice>
        <mc:Fallback xmlns="">
          <p:pic>
            <p:nvPicPr>
              <p:cNvPr id="175109" name="Ink 5"/>
              <p:cNvPicPr>
                <a:picLocks noRot="1" noChangeAspect="1" noEditPoints="1" noChangeArrowheads="1" noChangeShapeType="1"/>
              </p:cNvPicPr>
              <p:nvPr/>
            </p:nvPicPr>
            <p:blipFill>
              <a:blip r:embed="rId6"/>
              <a:stretch>
                <a:fillRect/>
              </a:stretch>
            </p:blipFill>
            <p:spPr>
              <a:xfrm>
                <a:off x="5419759" y="3543469"/>
                <a:ext cx="2582795" cy="23461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5110" name="Ink 6"/>
              <p14:cNvContentPartPr>
                <a14:cpLocks xmlns:a14="http://schemas.microsoft.com/office/drawing/2010/main" noRot="1" noChangeAspect="1" noEditPoints="1" noChangeArrowheads="1" noChangeShapeType="1"/>
              </p14:cNvContentPartPr>
              <p14:nvPr/>
            </p14:nvContentPartPr>
            <p14:xfrm>
              <a:off x="5037138" y="3937000"/>
              <a:ext cx="3592512" cy="106363"/>
            </p14:xfrm>
          </p:contentPart>
        </mc:Choice>
        <mc:Fallback xmlns="">
          <p:pic>
            <p:nvPicPr>
              <p:cNvPr id="175110" name="Ink 6"/>
              <p:cNvPicPr>
                <a:picLocks noRot="1" noChangeAspect="1" noEditPoints="1" noChangeArrowheads="1" noChangeShapeType="1"/>
              </p:cNvPicPr>
              <p:nvPr/>
            </p:nvPicPr>
            <p:blipFill>
              <a:blip r:embed="rId8"/>
              <a:stretch>
                <a:fillRect/>
              </a:stretch>
            </p:blipFill>
            <p:spPr>
              <a:xfrm>
                <a:off x="5021298" y="3873543"/>
                <a:ext cx="3624193" cy="2332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5111" name="Ink 7"/>
              <p14:cNvContentPartPr>
                <a14:cpLocks xmlns:a14="http://schemas.microsoft.com/office/drawing/2010/main" noRot="1" noChangeAspect="1" noEditPoints="1" noChangeArrowheads="1" noChangeShapeType="1"/>
              </p14:cNvContentPartPr>
              <p14:nvPr/>
            </p14:nvContentPartPr>
            <p14:xfrm>
              <a:off x="4878388" y="4378325"/>
              <a:ext cx="1193800" cy="50800"/>
            </p14:xfrm>
          </p:contentPart>
        </mc:Choice>
        <mc:Fallback xmlns="">
          <p:pic>
            <p:nvPicPr>
              <p:cNvPr id="175111" name="Ink 7"/>
              <p:cNvPicPr>
                <a:picLocks noRot="1" noChangeAspect="1" noEditPoints="1" noChangeArrowheads="1" noChangeShapeType="1"/>
              </p:cNvPicPr>
              <p:nvPr/>
            </p:nvPicPr>
            <p:blipFill>
              <a:blip r:embed="rId10"/>
              <a:stretch>
                <a:fillRect/>
              </a:stretch>
            </p:blipFill>
            <p:spPr>
              <a:xfrm>
                <a:off x="4862547" y="4314915"/>
                <a:ext cx="1225481" cy="177980"/>
              </a:xfrm>
              <a:prstGeom prst="rect">
                <a:avLst/>
              </a:prstGeom>
            </p:spPr>
          </p:pic>
        </mc:Fallback>
      </mc:AlternateContent>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smtClean="0"/>
              <a:t>Cellular Respiration </a:t>
            </a:r>
            <a:endParaRPr lang="en-US" dirty="0"/>
          </a:p>
        </p:txBody>
      </p:sp>
      <p:sp>
        <p:nvSpPr>
          <p:cNvPr id="3" name="Content Placeholder 2"/>
          <p:cNvSpPr>
            <a:spLocks noGrp="1"/>
          </p:cNvSpPr>
          <p:nvPr>
            <p:ph idx="1"/>
          </p:nvPr>
        </p:nvSpPr>
        <p:spPr>
          <a:xfrm>
            <a:off x="0" y="914400"/>
            <a:ext cx="9144000" cy="5943600"/>
          </a:xfrm>
        </p:spPr>
        <p:txBody>
          <a:bodyPr/>
          <a:lstStyle/>
          <a:p>
            <a:r>
              <a:rPr lang="en-US" dirty="0" smtClean="0"/>
              <a:t>Cell respiration- the process in which cells use oxygen to release energy stored in sugars. </a:t>
            </a:r>
          </a:p>
          <a:p>
            <a:r>
              <a:rPr lang="en-US" dirty="0" smtClean="0"/>
              <a:t>Cells release energy in two basic </a:t>
            </a:r>
          </a:p>
          <a:p>
            <a:pPr>
              <a:buNone/>
            </a:pPr>
            <a:r>
              <a:rPr lang="en-US" dirty="0" smtClean="0"/>
              <a:t>	processes 1- Cell respiration </a:t>
            </a:r>
          </a:p>
          <a:p>
            <a:pPr>
              <a:buNone/>
            </a:pPr>
            <a:r>
              <a:rPr lang="en-US" dirty="0" smtClean="0"/>
              <a:t>			  2- Fermentation </a:t>
            </a:r>
          </a:p>
          <a:p>
            <a:r>
              <a:rPr lang="en-US" dirty="0" smtClean="0"/>
              <a:t>Cell respiration releases much more </a:t>
            </a:r>
          </a:p>
          <a:p>
            <a:pPr>
              <a:buNone/>
            </a:pPr>
            <a:r>
              <a:rPr lang="en-US" dirty="0" smtClean="0"/>
              <a:t>	energy than fermentation  </a:t>
            </a:r>
          </a:p>
          <a:p>
            <a:r>
              <a:rPr lang="en-US" dirty="0" smtClean="0"/>
              <a:t>Cells use oxygen to release stored energy in sugars such as glucose</a:t>
            </a:r>
          </a:p>
          <a:p>
            <a:pPr marL="624078" indent="-514350"/>
            <a:r>
              <a:rPr lang="en-US" dirty="0" smtClean="0"/>
              <a:t>Cellular respiration takes place in organelles known as mitochondria </a:t>
            </a:r>
          </a:p>
          <a:p>
            <a:pPr marL="624078" indent="-514350"/>
            <a:endParaRPr lang="en-US" dirty="0" smtClean="0"/>
          </a:p>
          <a:p>
            <a:endParaRPr lang="en-US" dirty="0"/>
          </a:p>
        </p:txBody>
      </p:sp>
      <p:pic>
        <p:nvPicPr>
          <p:cNvPr id="4" name="Picture 3" descr="http://faculty.southwest.tn.edu/rburkett/GB%201%20c3.jpg"/>
          <p:cNvPicPr/>
          <p:nvPr/>
        </p:nvPicPr>
        <p:blipFill>
          <a:blip r:embed="rId2" cstate="print"/>
          <a:srcRect/>
          <a:stretch>
            <a:fillRect/>
          </a:stretch>
        </p:blipFill>
        <p:spPr bwMode="auto">
          <a:xfrm>
            <a:off x="6019800" y="1295400"/>
            <a:ext cx="2895600" cy="21526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355329" name="Ink 1"/>
              <p14:cNvContentPartPr>
                <a14:cpLocks xmlns:a14="http://schemas.microsoft.com/office/drawing/2010/main" noRot="1" noChangeAspect="1" noEditPoints="1" noChangeArrowheads="1" noChangeShapeType="1"/>
              </p14:cNvContentPartPr>
              <p14:nvPr/>
            </p14:nvContentPartPr>
            <p14:xfrm>
              <a:off x="363538" y="534988"/>
              <a:ext cx="4079875" cy="187325"/>
            </p14:xfrm>
          </p:contentPart>
        </mc:Choice>
        <mc:Fallback xmlns="">
          <p:pic>
            <p:nvPicPr>
              <p:cNvPr id="355329" name="Ink 1"/>
              <p:cNvPicPr>
                <a:picLocks noRot="1" noChangeAspect="1" noEditPoints="1" noChangeArrowheads="1" noChangeShapeType="1"/>
              </p:cNvPicPr>
              <p:nvPr/>
            </p:nvPicPr>
            <p:blipFill>
              <a:blip r:embed="rId4"/>
              <a:stretch>
                <a:fillRect/>
              </a:stretch>
            </p:blipFill>
            <p:spPr>
              <a:xfrm>
                <a:off x="347698" y="471586"/>
                <a:ext cx="4111555" cy="3144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55330" name="Ink 2"/>
              <p14:cNvContentPartPr>
                <a14:cpLocks xmlns:a14="http://schemas.microsoft.com/office/drawing/2010/main" noRot="1" noChangeAspect="1" noEditPoints="1" noChangeArrowheads="1" noChangeShapeType="1"/>
              </p14:cNvContentPartPr>
              <p14:nvPr/>
            </p14:nvContentPartPr>
            <p14:xfrm>
              <a:off x="385763" y="1171575"/>
              <a:ext cx="8509000" cy="114300"/>
            </p14:xfrm>
          </p:contentPart>
        </mc:Choice>
        <mc:Fallback xmlns="">
          <p:pic>
            <p:nvPicPr>
              <p:cNvPr id="355330" name="Ink 2"/>
              <p:cNvPicPr>
                <a:picLocks noRot="1" noChangeAspect="1" noEditPoints="1" noChangeArrowheads="1" noChangeShapeType="1"/>
              </p:cNvPicPr>
              <p:nvPr/>
            </p:nvPicPr>
            <p:blipFill>
              <a:blip r:embed="rId6"/>
              <a:stretch>
                <a:fillRect/>
              </a:stretch>
            </p:blipFill>
            <p:spPr>
              <a:xfrm>
                <a:off x="369563" y="1108315"/>
                <a:ext cx="8541400" cy="24082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5331" name="Ink 3"/>
              <p14:cNvContentPartPr>
                <a14:cpLocks xmlns:a14="http://schemas.microsoft.com/office/drawing/2010/main" noRot="1" noChangeAspect="1" noEditPoints="1" noChangeArrowheads="1" noChangeShapeType="1"/>
              </p14:cNvContentPartPr>
              <p14:nvPr/>
            </p14:nvContentPartPr>
            <p14:xfrm>
              <a:off x="922338" y="1565275"/>
              <a:ext cx="4772025" cy="114300"/>
            </p14:xfrm>
          </p:contentPart>
        </mc:Choice>
        <mc:Fallback xmlns="">
          <p:pic>
            <p:nvPicPr>
              <p:cNvPr id="355331" name="Ink 3"/>
              <p:cNvPicPr>
                <a:picLocks noRot="1" noChangeAspect="1" noEditPoints="1" noChangeArrowheads="1" noChangeShapeType="1"/>
              </p:cNvPicPr>
              <p:nvPr/>
            </p:nvPicPr>
            <p:blipFill>
              <a:blip r:embed="rId8"/>
              <a:stretch>
                <a:fillRect/>
              </a:stretch>
            </p:blipFill>
            <p:spPr>
              <a:xfrm>
                <a:off x="906498" y="1501655"/>
                <a:ext cx="4804064" cy="2415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5332" name="Ink 4"/>
              <p14:cNvContentPartPr>
                <a14:cpLocks xmlns:a14="http://schemas.microsoft.com/office/drawing/2010/main" noRot="1" noChangeAspect="1" noEditPoints="1" noChangeArrowheads="1" noChangeShapeType="1"/>
              </p14:cNvContentPartPr>
              <p14:nvPr/>
            </p14:nvContentPartPr>
            <p14:xfrm>
              <a:off x="257175" y="2022475"/>
              <a:ext cx="4765675" cy="114300"/>
            </p14:xfrm>
          </p:contentPart>
        </mc:Choice>
        <mc:Fallback xmlns="">
          <p:pic>
            <p:nvPicPr>
              <p:cNvPr id="355332" name="Ink 4"/>
              <p:cNvPicPr>
                <a:picLocks noRot="1" noChangeAspect="1" noEditPoints="1" noChangeArrowheads="1" noChangeShapeType="1"/>
              </p:cNvPicPr>
              <p:nvPr/>
            </p:nvPicPr>
            <p:blipFill>
              <a:blip r:embed="rId10"/>
              <a:stretch>
                <a:fillRect/>
              </a:stretch>
            </p:blipFill>
            <p:spPr>
              <a:xfrm>
                <a:off x="241335" y="1958855"/>
                <a:ext cx="4797355" cy="2415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55333" name="Ink 5"/>
              <p14:cNvContentPartPr>
                <a14:cpLocks xmlns:a14="http://schemas.microsoft.com/office/drawing/2010/main" noRot="1" noChangeAspect="1" noEditPoints="1" noChangeArrowheads="1" noChangeShapeType="1"/>
              </p14:cNvContentPartPr>
              <p14:nvPr/>
            </p14:nvContentPartPr>
            <p14:xfrm>
              <a:off x="500063" y="2522538"/>
              <a:ext cx="1328737" cy="49212"/>
            </p14:xfrm>
          </p:contentPart>
        </mc:Choice>
        <mc:Fallback xmlns="">
          <p:pic>
            <p:nvPicPr>
              <p:cNvPr id="355333" name="Ink 5"/>
              <p:cNvPicPr>
                <a:picLocks noRot="1" noChangeAspect="1" noEditPoints="1" noChangeArrowheads="1" noChangeShapeType="1"/>
              </p:cNvPicPr>
              <p:nvPr/>
            </p:nvPicPr>
            <p:blipFill>
              <a:blip r:embed="rId12"/>
              <a:stretch>
                <a:fillRect/>
              </a:stretch>
            </p:blipFill>
            <p:spPr>
              <a:xfrm>
                <a:off x="484223" y="2458958"/>
                <a:ext cx="1360416" cy="17601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5334" name="Ink 6"/>
              <p14:cNvContentPartPr>
                <a14:cpLocks xmlns:a14="http://schemas.microsoft.com/office/drawing/2010/main" noRot="1" noChangeAspect="1" noEditPoints="1" noChangeArrowheads="1" noChangeShapeType="1"/>
              </p14:cNvContentPartPr>
              <p14:nvPr/>
            </p14:nvContentPartPr>
            <p14:xfrm>
              <a:off x="2263775" y="2528888"/>
              <a:ext cx="2373313" cy="114300"/>
            </p14:xfrm>
          </p:contentPart>
        </mc:Choice>
        <mc:Fallback xmlns="">
          <p:pic>
            <p:nvPicPr>
              <p:cNvPr id="355334" name="Ink 6"/>
              <p:cNvPicPr>
                <a:picLocks noRot="1" noChangeAspect="1" noEditPoints="1" noChangeArrowheads="1" noChangeShapeType="1"/>
              </p:cNvPicPr>
              <p:nvPr/>
            </p:nvPicPr>
            <p:blipFill>
              <a:blip r:embed="rId14"/>
              <a:stretch>
                <a:fillRect/>
              </a:stretch>
            </p:blipFill>
            <p:spPr>
              <a:xfrm>
                <a:off x="2247936" y="2465268"/>
                <a:ext cx="2404991" cy="2415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5335" name="Ink 7"/>
              <p14:cNvContentPartPr>
                <a14:cpLocks xmlns:a14="http://schemas.microsoft.com/office/drawing/2010/main" noRot="1" noChangeAspect="1" noEditPoints="1" noChangeArrowheads="1" noChangeShapeType="1"/>
              </p14:cNvContentPartPr>
              <p14:nvPr/>
            </p14:nvContentPartPr>
            <p14:xfrm>
              <a:off x="2351088" y="2971800"/>
              <a:ext cx="2435225" cy="107950"/>
            </p14:xfrm>
          </p:contentPart>
        </mc:Choice>
        <mc:Fallback xmlns="">
          <p:pic>
            <p:nvPicPr>
              <p:cNvPr id="355335" name="Ink 7"/>
              <p:cNvPicPr>
                <a:picLocks noRot="1" noChangeAspect="1" noEditPoints="1" noChangeArrowheads="1" noChangeShapeType="1"/>
              </p:cNvPicPr>
              <p:nvPr/>
            </p:nvPicPr>
            <p:blipFill>
              <a:blip r:embed="rId16"/>
              <a:stretch>
                <a:fillRect/>
              </a:stretch>
            </p:blipFill>
            <p:spPr>
              <a:xfrm>
                <a:off x="2334889" y="2908469"/>
                <a:ext cx="2467263" cy="23461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55336" name="Ink 8"/>
              <p14:cNvContentPartPr>
                <a14:cpLocks xmlns:a14="http://schemas.microsoft.com/office/drawing/2010/main" noRot="1" noChangeAspect="1" noEditPoints="1" noChangeArrowheads="1" noChangeShapeType="1"/>
              </p14:cNvContentPartPr>
              <p14:nvPr/>
            </p14:nvContentPartPr>
            <p14:xfrm>
              <a:off x="206375" y="3400425"/>
              <a:ext cx="5951538" cy="228600"/>
            </p14:xfrm>
          </p:contentPart>
        </mc:Choice>
        <mc:Fallback xmlns="">
          <p:pic>
            <p:nvPicPr>
              <p:cNvPr id="355336" name="Ink 8"/>
              <p:cNvPicPr>
                <a:picLocks noRot="1" noChangeAspect="1" noEditPoints="1" noChangeArrowheads="1" noChangeShapeType="1"/>
              </p:cNvPicPr>
              <p:nvPr/>
            </p:nvPicPr>
            <p:blipFill>
              <a:blip r:embed="rId18"/>
              <a:stretch>
                <a:fillRect/>
              </a:stretch>
            </p:blipFill>
            <p:spPr>
              <a:xfrm>
                <a:off x="190535" y="3336705"/>
                <a:ext cx="5983218"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5337" name="Ink 9"/>
              <p14:cNvContentPartPr>
                <a14:cpLocks xmlns:a14="http://schemas.microsoft.com/office/drawing/2010/main" noRot="1" noChangeAspect="1" noEditPoints="1" noChangeArrowheads="1" noChangeShapeType="1"/>
              </p14:cNvContentPartPr>
              <p14:nvPr/>
            </p14:nvContentPartPr>
            <p14:xfrm>
              <a:off x="742950" y="3929063"/>
              <a:ext cx="4014788" cy="50800"/>
            </p14:xfrm>
          </p:contentPart>
        </mc:Choice>
        <mc:Fallback xmlns="">
          <p:pic>
            <p:nvPicPr>
              <p:cNvPr id="355337" name="Ink 9"/>
              <p:cNvPicPr>
                <a:picLocks noRot="1" noChangeAspect="1" noEditPoints="1" noChangeArrowheads="1" noChangeShapeType="1"/>
              </p:cNvPicPr>
              <p:nvPr/>
            </p:nvPicPr>
            <p:blipFill>
              <a:blip r:embed="rId20"/>
              <a:stretch>
                <a:fillRect/>
              </a:stretch>
            </p:blipFill>
            <p:spPr>
              <a:xfrm>
                <a:off x="727110" y="3865653"/>
                <a:ext cx="4046469" cy="1776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55338" name="Ink 10"/>
              <p14:cNvContentPartPr>
                <a14:cpLocks xmlns:a14="http://schemas.microsoft.com/office/drawing/2010/main" noRot="1" noChangeAspect="1" noEditPoints="1" noChangeArrowheads="1" noChangeShapeType="1"/>
              </p14:cNvContentPartPr>
              <p14:nvPr/>
            </p14:nvContentPartPr>
            <p14:xfrm>
              <a:off x="357188" y="5200650"/>
              <a:ext cx="8337550" cy="142875"/>
            </p14:xfrm>
          </p:contentPart>
        </mc:Choice>
        <mc:Fallback xmlns="">
          <p:pic>
            <p:nvPicPr>
              <p:cNvPr id="355338" name="Ink 10"/>
              <p:cNvPicPr>
                <a:picLocks noRot="1" noChangeAspect="1" noEditPoints="1" noChangeArrowheads="1" noChangeShapeType="1"/>
              </p:cNvPicPr>
              <p:nvPr/>
            </p:nvPicPr>
            <p:blipFill>
              <a:blip r:embed="rId22"/>
              <a:stretch>
                <a:fillRect/>
              </a:stretch>
            </p:blipFill>
            <p:spPr>
              <a:xfrm>
                <a:off x="341348" y="5137310"/>
                <a:ext cx="8369230" cy="26991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5339" name="Ink 11"/>
              <p14:cNvContentPartPr>
                <a14:cpLocks xmlns:a14="http://schemas.microsoft.com/office/drawing/2010/main" noRot="1" noChangeAspect="1" noEditPoints="1" noChangeArrowheads="1" noChangeShapeType="1"/>
              </p14:cNvContentPartPr>
              <p14:nvPr/>
            </p14:nvContentPartPr>
            <p14:xfrm>
              <a:off x="620713" y="5786438"/>
              <a:ext cx="2873375" cy="57150"/>
            </p14:xfrm>
          </p:contentPart>
        </mc:Choice>
        <mc:Fallback xmlns="">
          <p:pic>
            <p:nvPicPr>
              <p:cNvPr id="355339" name="Ink 11"/>
              <p:cNvPicPr>
                <a:picLocks noRot="1" noChangeAspect="1" noEditPoints="1" noChangeArrowheads="1" noChangeShapeType="1"/>
              </p:cNvPicPr>
              <p:nvPr/>
            </p:nvPicPr>
            <p:blipFill>
              <a:blip r:embed="rId24"/>
              <a:stretch>
                <a:fillRect/>
              </a:stretch>
            </p:blipFill>
            <p:spPr>
              <a:xfrm>
                <a:off x="604874" y="5723178"/>
                <a:ext cx="2905053" cy="184030"/>
              </a:xfrm>
              <a:prstGeom prst="rect">
                <a:avLst/>
              </a:prstGeom>
            </p:spPr>
          </p:pic>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066800"/>
          </a:xfrm>
        </p:spPr>
        <p:txBody>
          <a:bodyPr>
            <a:normAutofit/>
          </a:bodyPr>
          <a:lstStyle/>
          <a:p>
            <a:r>
              <a:rPr lang="en-US" dirty="0" smtClean="0"/>
              <a:t>3 processes of cellular respiration </a:t>
            </a:r>
            <a:endParaRPr lang="en-US" dirty="0"/>
          </a:p>
        </p:txBody>
      </p:sp>
      <p:sp>
        <p:nvSpPr>
          <p:cNvPr id="3" name="Content Placeholder 2"/>
          <p:cNvSpPr>
            <a:spLocks noGrp="1"/>
          </p:cNvSpPr>
          <p:nvPr>
            <p:ph idx="1"/>
          </p:nvPr>
        </p:nvSpPr>
        <p:spPr>
          <a:xfrm>
            <a:off x="0" y="838200"/>
            <a:ext cx="9144000" cy="6019800"/>
          </a:xfrm>
        </p:spPr>
        <p:txBody>
          <a:bodyPr/>
          <a:lstStyle/>
          <a:p>
            <a:pPr marL="624078" indent="-514350">
              <a:buFont typeface="+mj-lt"/>
              <a:buAutoNum type="arabicPeriod"/>
            </a:pPr>
            <a:r>
              <a:rPr lang="en-US" dirty="0" smtClean="0"/>
              <a:t>Starting Materials- glucose (sugars) and oxygen </a:t>
            </a:r>
          </a:p>
          <a:p>
            <a:pPr marL="624078" indent="-514350">
              <a:buFont typeface="+mj-lt"/>
              <a:buAutoNum type="arabicPeriod"/>
            </a:pPr>
            <a:r>
              <a:rPr lang="en-US" dirty="0" smtClean="0"/>
              <a:t>Process- glucose is broken down into smaller molecules.  The smaller molecules are broken even further and then move into the mitochondria along with oxygen. When the small glucose molecules are broken down by the mitochondria, hydrogen is formed.  </a:t>
            </a:r>
          </a:p>
          <a:p>
            <a:pPr marL="624078" indent="-514350">
              <a:buFont typeface="+mj-lt"/>
              <a:buAutoNum type="arabicPeriod"/>
            </a:pPr>
            <a:r>
              <a:rPr lang="en-US" dirty="0" smtClean="0"/>
              <a:t>Products- energy, carbon dioxide, </a:t>
            </a:r>
          </a:p>
          <a:p>
            <a:pPr marL="624078" indent="-514350">
              <a:buNone/>
            </a:pPr>
            <a:r>
              <a:rPr lang="en-US" dirty="0" smtClean="0"/>
              <a:t>	and water   </a:t>
            </a:r>
            <a:endParaRPr lang="en-US" dirty="0"/>
          </a:p>
        </p:txBody>
      </p:sp>
      <p:pic>
        <p:nvPicPr>
          <p:cNvPr id="4" name="Picture 3" descr="http://micro.magnet.fsu.edu/cells/mitochondria/images/mitochondriafigure1.jpg"/>
          <p:cNvPicPr/>
          <p:nvPr/>
        </p:nvPicPr>
        <p:blipFill>
          <a:blip r:embed="rId2" cstate="print"/>
          <a:srcRect/>
          <a:stretch>
            <a:fillRect/>
          </a:stretch>
        </p:blipFill>
        <p:spPr bwMode="auto">
          <a:xfrm>
            <a:off x="6172200" y="3505200"/>
            <a:ext cx="2819400" cy="29718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354305" name="Ink 1"/>
              <p14:cNvContentPartPr>
                <a14:cpLocks xmlns:a14="http://schemas.microsoft.com/office/drawing/2010/main" noRot="1" noChangeAspect="1" noEditPoints="1" noChangeArrowheads="1" noChangeShapeType="1"/>
              </p14:cNvContentPartPr>
              <p14:nvPr/>
            </p14:nvContentPartPr>
            <p14:xfrm>
              <a:off x="128588" y="542925"/>
              <a:ext cx="7615237" cy="214313"/>
            </p14:xfrm>
          </p:contentPart>
        </mc:Choice>
        <mc:Fallback xmlns="">
          <p:pic>
            <p:nvPicPr>
              <p:cNvPr id="354305" name="Ink 1"/>
              <p:cNvPicPr>
                <a:picLocks noRot="1" noChangeAspect="1" noEditPoints="1" noChangeArrowheads="1" noChangeShapeType="1"/>
              </p:cNvPicPr>
              <p:nvPr/>
            </p:nvPicPr>
            <p:blipFill>
              <a:blip r:embed="rId4"/>
              <a:stretch>
                <a:fillRect/>
              </a:stretch>
            </p:blipFill>
            <p:spPr>
              <a:xfrm>
                <a:off x="112748" y="479532"/>
                <a:ext cx="7646918" cy="3414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54306" name="Ink 2"/>
              <p14:cNvContentPartPr>
                <a14:cpLocks xmlns:a14="http://schemas.microsoft.com/office/drawing/2010/main" noRot="1" noChangeAspect="1" noEditPoints="1" noChangeArrowheads="1" noChangeShapeType="1"/>
              </p14:cNvContentPartPr>
              <p14:nvPr/>
            </p14:nvContentPartPr>
            <p14:xfrm>
              <a:off x="577850" y="1085850"/>
              <a:ext cx="2736850" cy="57150"/>
            </p14:xfrm>
          </p:contentPart>
        </mc:Choice>
        <mc:Fallback xmlns="">
          <p:pic>
            <p:nvPicPr>
              <p:cNvPr id="354306" name="Ink 2"/>
              <p:cNvPicPr>
                <a:picLocks noRot="1" noChangeAspect="1" noEditPoints="1" noChangeArrowheads="1" noChangeShapeType="1"/>
              </p:cNvPicPr>
              <p:nvPr/>
            </p:nvPicPr>
            <p:blipFill>
              <a:blip r:embed="rId6"/>
              <a:stretch>
                <a:fillRect/>
              </a:stretch>
            </p:blipFill>
            <p:spPr>
              <a:xfrm>
                <a:off x="562009" y="1022590"/>
                <a:ext cx="2768892" cy="18367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4307" name="Ink 3"/>
              <p14:cNvContentPartPr>
                <a14:cpLocks xmlns:a14="http://schemas.microsoft.com/office/drawing/2010/main" noRot="1" noChangeAspect="1" noEditPoints="1" noChangeArrowheads="1" noChangeShapeType="1"/>
              </p14:cNvContentPartPr>
              <p14:nvPr/>
            </p14:nvContentPartPr>
            <p14:xfrm>
              <a:off x="3692525" y="1157288"/>
              <a:ext cx="1108075" cy="50800"/>
            </p14:xfrm>
          </p:contentPart>
        </mc:Choice>
        <mc:Fallback xmlns="">
          <p:pic>
            <p:nvPicPr>
              <p:cNvPr id="354307" name="Ink 3"/>
              <p:cNvPicPr>
                <a:picLocks noRot="1" noChangeAspect="1" noEditPoints="1" noChangeArrowheads="1" noChangeShapeType="1"/>
              </p:cNvPicPr>
              <p:nvPr/>
            </p:nvPicPr>
            <p:blipFill>
              <a:blip r:embed="rId8"/>
              <a:stretch>
                <a:fillRect/>
              </a:stretch>
            </p:blipFill>
            <p:spPr>
              <a:xfrm>
                <a:off x="3676685" y="1093518"/>
                <a:ext cx="1139755" cy="1779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4308" name="Ink 4"/>
              <p14:cNvContentPartPr>
                <a14:cpLocks xmlns:a14="http://schemas.microsoft.com/office/drawing/2010/main" noRot="1" noChangeAspect="1" noEditPoints="1" noChangeArrowheads="1" noChangeShapeType="1"/>
              </p14:cNvContentPartPr>
              <p14:nvPr/>
            </p14:nvContentPartPr>
            <p14:xfrm>
              <a:off x="7015163" y="1220788"/>
              <a:ext cx="1157287" cy="7937"/>
            </p14:xfrm>
          </p:contentPart>
        </mc:Choice>
        <mc:Fallback xmlns="">
          <p:pic>
            <p:nvPicPr>
              <p:cNvPr id="354308" name="Ink 4"/>
              <p:cNvPicPr>
                <a:picLocks noRot="1" noChangeAspect="1" noEditPoints="1" noChangeArrowheads="1" noChangeShapeType="1"/>
              </p:cNvPicPr>
              <p:nvPr/>
            </p:nvPicPr>
            <p:blipFill>
              <a:blip r:embed="rId10"/>
              <a:stretch>
                <a:fillRect/>
              </a:stretch>
            </p:blipFill>
            <p:spPr>
              <a:xfrm>
                <a:off x="6998965" y="1160053"/>
                <a:ext cx="1189324" cy="12940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54309" name="Ink 5"/>
              <p14:cNvContentPartPr>
                <a14:cpLocks xmlns:a14="http://schemas.microsoft.com/office/drawing/2010/main" noRot="1" noChangeAspect="1" noEditPoints="1" noChangeArrowheads="1" noChangeShapeType="1"/>
              </p14:cNvContentPartPr>
              <p14:nvPr/>
            </p14:nvContentPartPr>
            <p14:xfrm>
              <a:off x="565150" y="1571625"/>
              <a:ext cx="6950075" cy="136525"/>
            </p14:xfrm>
          </p:contentPart>
        </mc:Choice>
        <mc:Fallback xmlns="">
          <p:pic>
            <p:nvPicPr>
              <p:cNvPr id="354309" name="Ink 5"/>
              <p:cNvPicPr>
                <a:picLocks noRot="1" noChangeAspect="1" noEditPoints="1" noChangeArrowheads="1" noChangeShapeType="1"/>
              </p:cNvPicPr>
              <p:nvPr/>
            </p:nvPicPr>
            <p:blipFill>
              <a:blip r:embed="rId12"/>
              <a:stretch>
                <a:fillRect/>
              </a:stretch>
            </p:blipFill>
            <p:spPr>
              <a:xfrm>
                <a:off x="549310" y="1507865"/>
                <a:ext cx="6981755" cy="26368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4310" name="Ink 6"/>
              <p14:cNvContentPartPr>
                <a14:cpLocks xmlns:a14="http://schemas.microsoft.com/office/drawing/2010/main" noRot="1" noChangeAspect="1" noEditPoints="1" noChangeArrowheads="1" noChangeShapeType="1"/>
              </p14:cNvContentPartPr>
              <p14:nvPr/>
            </p14:nvContentPartPr>
            <p14:xfrm>
              <a:off x="592138" y="1949450"/>
              <a:ext cx="1773237" cy="65088"/>
            </p14:xfrm>
          </p:contentPart>
        </mc:Choice>
        <mc:Fallback xmlns="">
          <p:pic>
            <p:nvPicPr>
              <p:cNvPr id="354310" name="Ink 6"/>
              <p:cNvPicPr>
                <a:picLocks noRot="1" noChangeAspect="1" noEditPoints="1" noChangeArrowheads="1" noChangeShapeType="1"/>
              </p:cNvPicPr>
              <p:nvPr/>
            </p:nvPicPr>
            <p:blipFill>
              <a:blip r:embed="rId14"/>
              <a:stretch>
                <a:fillRect/>
              </a:stretch>
            </p:blipFill>
            <p:spPr>
              <a:xfrm>
                <a:off x="576299" y="1885800"/>
                <a:ext cx="1804915" cy="19202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4311" name="Ink 7"/>
              <p14:cNvContentPartPr>
                <a14:cpLocks xmlns:a14="http://schemas.microsoft.com/office/drawing/2010/main" noRot="1" noChangeAspect="1" noEditPoints="1" noChangeArrowheads="1" noChangeShapeType="1"/>
              </p14:cNvContentPartPr>
              <p14:nvPr/>
            </p14:nvContentPartPr>
            <p14:xfrm>
              <a:off x="522288" y="4165600"/>
              <a:ext cx="2857500" cy="77788"/>
            </p14:xfrm>
          </p:contentPart>
        </mc:Choice>
        <mc:Fallback xmlns="">
          <p:pic>
            <p:nvPicPr>
              <p:cNvPr id="354311" name="Ink 7"/>
              <p:cNvPicPr>
                <a:picLocks noRot="1" noChangeAspect="1" noEditPoints="1" noChangeArrowheads="1" noChangeShapeType="1"/>
              </p:cNvPicPr>
              <p:nvPr/>
            </p:nvPicPr>
            <p:blipFill>
              <a:blip r:embed="rId16"/>
              <a:stretch>
                <a:fillRect/>
              </a:stretch>
            </p:blipFill>
            <p:spPr>
              <a:xfrm>
                <a:off x="506089" y="4101857"/>
                <a:ext cx="2889538" cy="20527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54312" name="Ink 8"/>
              <p14:cNvContentPartPr>
                <a14:cpLocks xmlns:a14="http://schemas.microsoft.com/office/drawing/2010/main" noRot="1" noChangeAspect="1" noEditPoints="1" noChangeArrowheads="1" noChangeShapeType="1"/>
              </p14:cNvContentPartPr>
              <p14:nvPr/>
            </p14:nvContentPartPr>
            <p14:xfrm>
              <a:off x="3592513" y="4137025"/>
              <a:ext cx="2301875" cy="134938"/>
            </p14:xfrm>
          </p:contentPart>
        </mc:Choice>
        <mc:Fallback xmlns="">
          <p:pic>
            <p:nvPicPr>
              <p:cNvPr id="354312" name="Ink 8"/>
              <p:cNvPicPr>
                <a:picLocks noRot="1" noChangeAspect="1" noEditPoints="1" noChangeArrowheads="1" noChangeShapeType="1"/>
              </p:cNvPicPr>
              <p:nvPr/>
            </p:nvPicPr>
            <p:blipFill>
              <a:blip r:embed="rId18"/>
              <a:stretch>
                <a:fillRect/>
              </a:stretch>
            </p:blipFill>
            <p:spPr>
              <a:xfrm>
                <a:off x="3576673" y="4073694"/>
                <a:ext cx="2333555" cy="261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4313" name="Ink 9"/>
              <p14:cNvContentPartPr>
                <a14:cpLocks xmlns:a14="http://schemas.microsoft.com/office/drawing/2010/main" noRot="1" noChangeAspect="1" noEditPoints="1" noChangeArrowheads="1" noChangeShapeType="1"/>
              </p14:cNvContentPartPr>
              <p14:nvPr/>
            </p14:nvContentPartPr>
            <p14:xfrm>
              <a:off x="677863" y="4594225"/>
              <a:ext cx="1822450" cy="192088"/>
            </p14:xfrm>
          </p:contentPart>
        </mc:Choice>
        <mc:Fallback xmlns="">
          <p:pic>
            <p:nvPicPr>
              <p:cNvPr id="354313" name="Ink 9"/>
              <p:cNvPicPr>
                <a:picLocks noRot="1" noChangeAspect="1" noEditPoints="1" noChangeArrowheads="1" noChangeShapeType="1"/>
              </p:cNvPicPr>
              <p:nvPr/>
            </p:nvPicPr>
            <p:blipFill>
              <a:blip r:embed="rId20"/>
              <a:stretch>
                <a:fillRect/>
              </a:stretch>
            </p:blipFill>
            <p:spPr>
              <a:xfrm>
                <a:off x="662022" y="4530915"/>
                <a:ext cx="1854132" cy="319068"/>
              </a:xfrm>
              <a:prstGeom prst="rect">
                <a:avLst/>
              </a:prstGeom>
            </p:spPr>
          </p:pic>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Insert respiration formula here</a:t>
            </a:r>
          </a:p>
          <a:p>
            <a:r>
              <a:rPr lang="en-US" dirty="0" smtClean="0"/>
              <a:t>Compare photosynthesis</a:t>
            </a:r>
            <a:endParaRPr lang="en-US" dirty="0"/>
          </a:p>
        </p:txBody>
      </p:sp>
    </p:spTree>
    <p:extLst>
      <p:ext uri="{BB962C8B-B14F-4D97-AF65-F5344CB8AC3E}">
        <p14:creationId xmlns:p14="http://schemas.microsoft.com/office/powerpoint/2010/main" val="773563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Biology: The Science of the Living Cell</a:t>
            </a:r>
            <a:endParaRPr lang="en-US" dirty="0"/>
          </a:p>
        </p:txBody>
      </p:sp>
      <p:sp>
        <p:nvSpPr>
          <p:cNvPr id="3" name="Content Placeholder 2"/>
          <p:cNvSpPr>
            <a:spLocks noGrp="1"/>
          </p:cNvSpPr>
          <p:nvPr>
            <p:ph idx="1"/>
          </p:nvPr>
        </p:nvSpPr>
        <p:spPr/>
        <p:txBody>
          <a:bodyPr/>
          <a:lstStyle/>
          <a:p>
            <a:r>
              <a:rPr lang="en-US" dirty="0" smtClean="0"/>
              <a:t>Notebook page </a:t>
            </a:r>
            <a:r>
              <a:rPr lang="en-US" dirty="0"/>
              <a:t>?</a:t>
            </a:r>
            <a:endParaRPr lang="en-US" dirty="0" smtClean="0"/>
          </a:p>
          <a:p>
            <a:r>
              <a:rPr lang="en-US" dirty="0" smtClean="0"/>
              <a:t>Biology: The Science of the living cell</a:t>
            </a:r>
          </a:p>
          <a:p>
            <a:r>
              <a:rPr lang="en-US" dirty="0" smtClean="0"/>
              <a:t>15:13</a:t>
            </a:r>
          </a:p>
          <a:p>
            <a:r>
              <a:rPr lang="en-US" dirty="0" smtClean="0"/>
              <a:t>10-12 facts </a:t>
            </a:r>
          </a:p>
          <a:p>
            <a:r>
              <a:rPr lang="en-US" dirty="0" smtClean="0"/>
              <a:t>1 colored picture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Yeast Fermentation Demo</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692684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dirty="0" smtClean="0"/>
              <a:t>Create a Venn Diagram </a:t>
            </a:r>
            <a:endParaRPr lang="en-US" dirty="0"/>
          </a:p>
        </p:txBody>
      </p:sp>
      <p:sp>
        <p:nvSpPr>
          <p:cNvPr id="3" name="Content Placeholder 2"/>
          <p:cNvSpPr>
            <a:spLocks noGrp="1"/>
          </p:cNvSpPr>
          <p:nvPr>
            <p:ph idx="1"/>
          </p:nvPr>
        </p:nvSpPr>
        <p:spPr>
          <a:xfrm>
            <a:off x="457200" y="1447800"/>
            <a:ext cx="8229600" cy="4325112"/>
          </a:xfrm>
        </p:spPr>
        <p:txBody>
          <a:bodyPr/>
          <a:lstStyle/>
          <a:p>
            <a:r>
              <a:rPr lang="en-US" dirty="0" smtClean="0"/>
              <a:t>Compare and Contrast Cellular Respiration and Fermentation</a:t>
            </a:r>
          </a:p>
          <a:p>
            <a:r>
              <a:rPr lang="en-US" dirty="0" smtClean="0"/>
              <a:t>Write 4-5 facts describing the difference between the ways in which cells release energy </a:t>
            </a:r>
          </a:p>
          <a:p>
            <a:r>
              <a:rPr lang="en-US" dirty="0" smtClean="0"/>
              <a:t>Write 2 facts describing how both processes are similar</a:t>
            </a:r>
          </a:p>
          <a:p>
            <a:r>
              <a:rPr lang="en-US" dirty="0" smtClean="0"/>
              <a:t>Draw one illustration for each difference. </a:t>
            </a:r>
            <a:endParaRPr lang="en-US" dirty="0"/>
          </a:p>
        </p:txBody>
      </p:sp>
      <p:pic>
        <p:nvPicPr>
          <p:cNvPr id="106498" name="Picture 2" descr="http://maggiecakes.files.wordpress.com/2012/06/venn-diagram.jpg"/>
          <p:cNvPicPr>
            <a:picLocks noChangeAspect="1" noChangeArrowheads="1"/>
          </p:cNvPicPr>
          <p:nvPr/>
        </p:nvPicPr>
        <p:blipFill>
          <a:blip r:embed="rId2" cstate="print"/>
          <a:srcRect/>
          <a:stretch>
            <a:fillRect/>
          </a:stretch>
        </p:blipFill>
        <p:spPr bwMode="auto">
          <a:xfrm>
            <a:off x="1752600" y="4495800"/>
            <a:ext cx="4876800" cy="2362200"/>
          </a:xfrm>
          <a:prstGeom prst="rect">
            <a:avLst/>
          </a:prstGeom>
          <a:noFill/>
        </p:spPr>
      </p:pic>
      <p:sp>
        <p:nvSpPr>
          <p:cNvPr id="5" name="TextBox 4"/>
          <p:cNvSpPr txBox="1"/>
          <p:nvPr/>
        </p:nvSpPr>
        <p:spPr>
          <a:xfrm>
            <a:off x="457200" y="4876800"/>
            <a:ext cx="1981200" cy="369332"/>
          </a:xfrm>
          <a:prstGeom prst="rect">
            <a:avLst/>
          </a:prstGeom>
          <a:noFill/>
        </p:spPr>
        <p:txBody>
          <a:bodyPr wrap="square" rtlCol="0">
            <a:spAutoFit/>
          </a:bodyPr>
          <a:lstStyle/>
          <a:p>
            <a:r>
              <a:rPr lang="en-US" dirty="0" smtClean="0">
                <a:solidFill>
                  <a:srgbClr val="FF0000"/>
                </a:solidFill>
              </a:rPr>
              <a:t>Cell Respiration</a:t>
            </a:r>
            <a:endParaRPr lang="en-US" dirty="0">
              <a:solidFill>
                <a:srgbClr val="FF0000"/>
              </a:solidFill>
            </a:endParaRPr>
          </a:p>
        </p:txBody>
      </p:sp>
      <p:sp>
        <p:nvSpPr>
          <p:cNvPr id="6" name="TextBox 5"/>
          <p:cNvSpPr txBox="1"/>
          <p:nvPr/>
        </p:nvSpPr>
        <p:spPr>
          <a:xfrm>
            <a:off x="6096000" y="4876800"/>
            <a:ext cx="1752600" cy="369332"/>
          </a:xfrm>
          <a:prstGeom prst="rect">
            <a:avLst/>
          </a:prstGeom>
          <a:noFill/>
        </p:spPr>
        <p:txBody>
          <a:bodyPr wrap="square" rtlCol="0">
            <a:spAutoFit/>
          </a:bodyPr>
          <a:lstStyle/>
          <a:p>
            <a:r>
              <a:rPr lang="en-US" dirty="0" smtClean="0">
                <a:solidFill>
                  <a:srgbClr val="FF0000"/>
                </a:solidFill>
              </a:rPr>
              <a:t>Fermentation</a:t>
            </a:r>
            <a:endParaRPr lang="en-US"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18433" name="Ink 1"/>
              <p14:cNvContentPartPr>
                <a14:cpLocks xmlns:a14="http://schemas.microsoft.com/office/drawing/2010/main" noRot="1" noChangeAspect="1" noEditPoints="1" noChangeArrowheads="1" noChangeShapeType="1"/>
              </p14:cNvContentPartPr>
              <p14:nvPr/>
            </p14:nvContentPartPr>
            <p14:xfrm>
              <a:off x="6473825" y="5375275"/>
              <a:ext cx="1304925" cy="349250"/>
            </p14:xfrm>
          </p:contentPart>
        </mc:Choice>
        <mc:Fallback xmlns="">
          <p:pic>
            <p:nvPicPr>
              <p:cNvPr id="18433" name="Ink 1"/>
              <p:cNvPicPr>
                <a:picLocks noRot="1" noChangeAspect="1" noEditPoints="1" noChangeArrowheads="1" noChangeShapeType="1"/>
              </p:cNvPicPr>
              <p:nvPr/>
            </p:nvPicPr>
            <p:blipFill>
              <a:blip r:embed="rId4"/>
              <a:stretch>
                <a:fillRect/>
              </a:stretch>
            </p:blipFill>
            <p:spPr>
              <a:xfrm>
                <a:off x="6464466" y="5365914"/>
                <a:ext cx="1323644" cy="3679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34" name="Ink 2"/>
              <p14:cNvContentPartPr>
                <a14:cpLocks xmlns:a14="http://schemas.microsoft.com/office/drawing/2010/main" noRot="1" noChangeAspect="1" noEditPoints="1" noChangeArrowheads="1" noChangeShapeType="1"/>
              </p14:cNvContentPartPr>
              <p14:nvPr/>
            </p14:nvContentPartPr>
            <p14:xfrm>
              <a:off x="357188" y="5340350"/>
              <a:ext cx="1581150" cy="303213"/>
            </p14:xfrm>
          </p:contentPart>
        </mc:Choice>
        <mc:Fallback xmlns="">
          <p:pic>
            <p:nvPicPr>
              <p:cNvPr id="18434" name="Ink 2"/>
              <p:cNvPicPr>
                <a:picLocks noRot="1" noChangeAspect="1" noEditPoints="1" noChangeArrowheads="1" noChangeShapeType="1"/>
              </p:cNvPicPr>
              <p:nvPr/>
            </p:nvPicPr>
            <p:blipFill>
              <a:blip r:embed="rId6"/>
              <a:stretch>
                <a:fillRect/>
              </a:stretch>
            </p:blipFill>
            <p:spPr>
              <a:xfrm>
                <a:off x="347828" y="5330987"/>
                <a:ext cx="1599870" cy="32193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435" name="Ink 3"/>
              <p14:cNvContentPartPr>
                <a14:cpLocks xmlns:a14="http://schemas.microsoft.com/office/drawing/2010/main" noRot="1" noChangeAspect="1" noEditPoints="1" noChangeArrowheads="1" noChangeShapeType="1"/>
              </p14:cNvContentPartPr>
              <p14:nvPr/>
            </p14:nvContentPartPr>
            <p14:xfrm>
              <a:off x="7340600" y="750888"/>
              <a:ext cx="9525" cy="384175"/>
            </p14:xfrm>
          </p:contentPart>
        </mc:Choice>
        <mc:Fallback xmlns="">
          <p:pic>
            <p:nvPicPr>
              <p:cNvPr id="18435" name="Ink 3"/>
              <p:cNvPicPr>
                <a:picLocks noRot="1" noChangeAspect="1" noEditPoints="1" noChangeArrowheads="1" noChangeShapeType="1"/>
              </p:cNvPicPr>
              <p:nvPr/>
            </p:nvPicPr>
            <p:blipFill>
              <a:blip r:embed="rId8"/>
              <a:stretch>
                <a:fillRect/>
              </a:stretch>
            </p:blipFill>
            <p:spPr>
              <a:xfrm>
                <a:off x="7331428" y="741527"/>
                <a:ext cx="27869" cy="40289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436" name="Ink 4"/>
              <p14:cNvContentPartPr>
                <a14:cpLocks xmlns:a14="http://schemas.microsoft.com/office/drawing/2010/main" noRot="1" noChangeAspect="1" noEditPoints="1" noChangeArrowheads="1" noChangeShapeType="1"/>
              </p14:cNvContentPartPr>
              <p14:nvPr/>
            </p14:nvContentPartPr>
            <p14:xfrm>
              <a:off x="7313613" y="704850"/>
              <a:ext cx="231775" cy="223838"/>
            </p14:xfrm>
          </p:contentPart>
        </mc:Choice>
        <mc:Fallback xmlns="">
          <p:pic>
            <p:nvPicPr>
              <p:cNvPr id="18436" name="Ink 4"/>
              <p:cNvPicPr>
                <a:picLocks noRot="1" noChangeAspect="1" noEditPoints="1" noChangeArrowheads="1" noChangeShapeType="1"/>
              </p:cNvPicPr>
              <p:nvPr/>
            </p:nvPicPr>
            <p:blipFill>
              <a:blip r:embed="rId10"/>
              <a:stretch>
                <a:fillRect/>
              </a:stretch>
            </p:blipFill>
            <p:spPr>
              <a:xfrm>
                <a:off x="7304256" y="695493"/>
                <a:ext cx="250490" cy="24255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437" name="Ink 5"/>
              <p14:cNvContentPartPr>
                <a14:cpLocks xmlns:a14="http://schemas.microsoft.com/office/drawing/2010/main" noRot="1" noChangeAspect="1" noEditPoints="1" noChangeArrowheads="1" noChangeShapeType="1"/>
              </p14:cNvContentPartPr>
              <p14:nvPr/>
            </p14:nvContentPartPr>
            <p14:xfrm>
              <a:off x="7572375" y="901700"/>
              <a:ext cx="241300" cy="376238"/>
            </p14:xfrm>
          </p:contentPart>
        </mc:Choice>
        <mc:Fallback xmlns="">
          <p:pic>
            <p:nvPicPr>
              <p:cNvPr id="18437" name="Ink 5"/>
              <p:cNvPicPr>
                <a:picLocks noRot="1" noChangeAspect="1" noEditPoints="1" noChangeArrowheads="1" noChangeShapeType="1"/>
              </p:cNvPicPr>
              <p:nvPr/>
            </p:nvPicPr>
            <p:blipFill>
              <a:blip r:embed="rId12"/>
              <a:stretch>
                <a:fillRect/>
              </a:stretch>
            </p:blipFill>
            <p:spPr>
              <a:xfrm>
                <a:off x="7563011" y="892339"/>
                <a:ext cx="260028" cy="394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438" name="Ink 6"/>
              <p14:cNvContentPartPr>
                <a14:cpLocks xmlns:a14="http://schemas.microsoft.com/office/drawing/2010/main" noRot="1" noChangeAspect="1" noEditPoints="1" noChangeArrowheads="1" noChangeShapeType="1"/>
              </p14:cNvContentPartPr>
              <p14:nvPr/>
            </p14:nvContentPartPr>
            <p14:xfrm>
              <a:off x="7848600" y="955675"/>
              <a:ext cx="1588" cy="9525"/>
            </p14:xfrm>
          </p:contentPart>
        </mc:Choice>
        <mc:Fallback xmlns="">
          <p:pic>
            <p:nvPicPr>
              <p:cNvPr id="18438" name="Ink 6"/>
              <p:cNvPicPr>
                <a:picLocks noRot="1" noChangeAspect="1" noEditPoints="1" noChangeArrowheads="1" noChangeShapeType="1"/>
              </p:cNvPicPr>
              <p:nvPr/>
            </p:nvPicPr>
            <p:blipFill>
              <a:blip r:embed="rId14"/>
              <a:stretch>
                <a:fillRect/>
              </a:stretch>
            </p:blipFill>
            <p:spPr>
              <a:xfrm>
                <a:off x="7807312" y="946150"/>
                <a:ext cx="84164" cy="2857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439" name="Ink 7"/>
              <p14:cNvContentPartPr>
                <a14:cpLocks xmlns:a14="http://schemas.microsoft.com/office/drawing/2010/main" noRot="1" noChangeAspect="1" noEditPoints="1" noChangeArrowheads="1" noChangeShapeType="1"/>
              </p14:cNvContentPartPr>
              <p14:nvPr/>
            </p14:nvContentPartPr>
            <p14:xfrm>
              <a:off x="7966075" y="669925"/>
              <a:ext cx="204788" cy="241300"/>
            </p14:xfrm>
          </p:contentPart>
        </mc:Choice>
        <mc:Fallback xmlns="">
          <p:pic>
            <p:nvPicPr>
              <p:cNvPr id="18439" name="Ink 7"/>
              <p:cNvPicPr>
                <a:picLocks noRot="1" noChangeAspect="1" noEditPoints="1" noChangeArrowheads="1" noChangeShapeType="1"/>
              </p:cNvPicPr>
              <p:nvPr/>
            </p:nvPicPr>
            <p:blipFill>
              <a:blip r:embed="rId16"/>
              <a:stretch>
                <a:fillRect/>
              </a:stretch>
            </p:blipFill>
            <p:spPr>
              <a:xfrm>
                <a:off x="7956717" y="660561"/>
                <a:ext cx="223503" cy="26002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440" name="Ink 8"/>
              <p14:cNvContentPartPr>
                <a14:cpLocks xmlns:a14="http://schemas.microsoft.com/office/drawing/2010/main" noRot="1" noChangeAspect="1" noEditPoints="1" noChangeArrowheads="1" noChangeShapeType="1"/>
              </p14:cNvContentPartPr>
              <p14:nvPr/>
            </p14:nvContentPartPr>
            <p14:xfrm>
              <a:off x="8161338" y="652463"/>
              <a:ext cx="36512" cy="366712"/>
            </p14:xfrm>
          </p:contentPart>
        </mc:Choice>
        <mc:Fallback xmlns="">
          <p:pic>
            <p:nvPicPr>
              <p:cNvPr id="18440" name="Ink 8"/>
              <p:cNvPicPr>
                <a:picLocks noRot="1" noChangeAspect="1" noEditPoints="1" noChangeArrowheads="1" noChangeShapeType="1"/>
              </p:cNvPicPr>
              <p:nvPr/>
            </p:nvPicPr>
            <p:blipFill>
              <a:blip r:embed="rId18"/>
              <a:stretch>
                <a:fillRect/>
              </a:stretch>
            </p:blipFill>
            <p:spPr>
              <a:xfrm>
                <a:off x="8151939" y="643097"/>
                <a:ext cx="55310" cy="38544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441" name="Ink 9"/>
              <p14:cNvContentPartPr>
                <a14:cpLocks xmlns:a14="http://schemas.microsoft.com/office/drawing/2010/main" noRot="1" noChangeAspect="1" noEditPoints="1" noChangeArrowheads="1" noChangeShapeType="1"/>
              </p14:cNvContentPartPr>
              <p14:nvPr/>
            </p14:nvContentPartPr>
            <p14:xfrm>
              <a:off x="8269288" y="652463"/>
              <a:ext cx="160337" cy="401637"/>
            </p14:xfrm>
          </p:contentPart>
        </mc:Choice>
        <mc:Fallback xmlns="">
          <p:pic>
            <p:nvPicPr>
              <p:cNvPr id="18441" name="Ink 9"/>
              <p:cNvPicPr>
                <a:picLocks noRot="1" noChangeAspect="1" noEditPoints="1" noChangeArrowheads="1" noChangeShapeType="1"/>
              </p:cNvPicPr>
              <p:nvPr/>
            </p:nvPicPr>
            <p:blipFill>
              <a:blip r:embed="rId20"/>
              <a:stretch>
                <a:fillRect/>
              </a:stretch>
            </p:blipFill>
            <p:spPr>
              <a:xfrm>
                <a:off x="8259920" y="643106"/>
                <a:ext cx="179073" cy="42035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442" name="Ink 10"/>
              <p14:cNvContentPartPr>
                <a14:cpLocks xmlns:a14="http://schemas.microsoft.com/office/drawing/2010/main" noRot="1" noChangeAspect="1" noEditPoints="1" noChangeArrowheads="1" noChangeShapeType="1"/>
              </p14:cNvContentPartPr>
              <p14:nvPr/>
            </p14:nvContentPartPr>
            <p14:xfrm>
              <a:off x="8286750" y="857250"/>
              <a:ext cx="206375" cy="36513"/>
            </p14:xfrm>
          </p:contentPart>
        </mc:Choice>
        <mc:Fallback xmlns="">
          <p:pic>
            <p:nvPicPr>
              <p:cNvPr id="18442" name="Ink 10"/>
              <p:cNvPicPr>
                <a:picLocks noRot="1" noChangeAspect="1" noEditPoints="1" noChangeArrowheads="1" noChangeShapeType="1"/>
              </p:cNvPicPr>
              <p:nvPr/>
            </p:nvPicPr>
            <p:blipFill>
              <a:blip r:embed="rId22"/>
              <a:stretch>
                <a:fillRect/>
              </a:stretch>
            </p:blipFill>
            <p:spPr>
              <a:xfrm>
                <a:off x="8277386" y="847851"/>
                <a:ext cx="225104" cy="5531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443" name="Ink 11"/>
              <p14:cNvContentPartPr>
                <a14:cpLocks xmlns:a14="http://schemas.microsoft.com/office/drawing/2010/main" noRot="1" noChangeAspect="1" noEditPoints="1" noChangeArrowheads="1" noChangeShapeType="1"/>
              </p14:cNvContentPartPr>
              <p14:nvPr/>
            </p14:nvContentPartPr>
            <p14:xfrm>
              <a:off x="8589963" y="633413"/>
              <a:ext cx="233362" cy="465137"/>
            </p14:xfrm>
          </p:contentPart>
        </mc:Choice>
        <mc:Fallback xmlns="">
          <p:pic>
            <p:nvPicPr>
              <p:cNvPr id="18443" name="Ink 11"/>
              <p:cNvPicPr>
                <a:picLocks noRot="1" noChangeAspect="1" noEditPoints="1" noChangeArrowheads="1" noChangeShapeType="1"/>
              </p:cNvPicPr>
              <p:nvPr/>
            </p:nvPicPr>
            <p:blipFill>
              <a:blip r:embed="rId24"/>
              <a:stretch>
                <a:fillRect/>
              </a:stretch>
            </p:blipFill>
            <p:spPr>
              <a:xfrm>
                <a:off x="8580600" y="624053"/>
                <a:ext cx="252089" cy="48385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444" name="Ink 12"/>
              <p14:cNvContentPartPr>
                <a14:cpLocks xmlns:a14="http://schemas.microsoft.com/office/drawing/2010/main" noRot="1" noChangeAspect="1" noEditPoints="1" noChangeArrowheads="1" noChangeShapeType="1"/>
              </p14:cNvContentPartPr>
              <p14:nvPr/>
            </p14:nvContentPartPr>
            <p14:xfrm>
              <a:off x="7089775" y="107950"/>
              <a:ext cx="2046288" cy="1481138"/>
            </p14:xfrm>
          </p:contentPart>
        </mc:Choice>
        <mc:Fallback xmlns="">
          <p:pic>
            <p:nvPicPr>
              <p:cNvPr id="18444" name="Ink 12"/>
              <p:cNvPicPr>
                <a:picLocks noRot="1" noChangeAspect="1" noEditPoints="1" noChangeArrowheads="1" noChangeShapeType="1"/>
              </p:cNvPicPr>
              <p:nvPr/>
            </p:nvPicPr>
            <p:blipFill>
              <a:blip r:embed="rId26"/>
              <a:stretch>
                <a:fillRect/>
              </a:stretch>
            </p:blipFill>
            <p:spPr>
              <a:xfrm>
                <a:off x="7080415" y="98589"/>
                <a:ext cx="2065008" cy="1499859"/>
              </a:xfrm>
              <a:prstGeom prst="rect">
                <a:avLst/>
              </a:prstGeom>
            </p:spPr>
          </p:pic>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Homework Due Thursday</a:t>
            </a:r>
            <a:endParaRPr lang="en-US" dirty="0"/>
          </a:p>
        </p:txBody>
      </p:sp>
      <p:sp>
        <p:nvSpPr>
          <p:cNvPr id="3" name="Content Placeholder 2"/>
          <p:cNvSpPr>
            <a:spLocks noGrp="1"/>
          </p:cNvSpPr>
          <p:nvPr>
            <p:ph idx="1"/>
          </p:nvPr>
        </p:nvSpPr>
        <p:spPr/>
        <p:txBody>
          <a:bodyPr/>
          <a:lstStyle/>
          <a:p>
            <a:r>
              <a:rPr lang="en-US" dirty="0" smtClean="0"/>
              <a:t>½ page essay or Venn Diagram </a:t>
            </a:r>
          </a:p>
          <a:p>
            <a:r>
              <a:rPr lang="en-US" dirty="0" smtClean="0"/>
              <a:t>Must be a minimum of 6-8 sentences. </a:t>
            </a:r>
          </a:p>
          <a:p>
            <a:r>
              <a:rPr lang="en-US" dirty="0" smtClean="0"/>
              <a:t>May be typed or written. </a:t>
            </a:r>
          </a:p>
          <a:p>
            <a:r>
              <a:rPr lang="en-US" dirty="0" smtClean="0"/>
              <a:t>No mistakes!</a:t>
            </a:r>
          </a:p>
          <a:p>
            <a:r>
              <a:rPr lang="en-US" dirty="0" smtClean="0"/>
              <a:t>Describe the similarities and differences between cellular respiration and fermentation.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Respiration Reflection </a:t>
            </a:r>
            <a:endParaRPr lang="en-US" dirty="0"/>
          </a:p>
        </p:txBody>
      </p:sp>
      <p:sp>
        <p:nvSpPr>
          <p:cNvPr id="3" name="Content Placeholder 2"/>
          <p:cNvSpPr>
            <a:spLocks noGrp="1"/>
          </p:cNvSpPr>
          <p:nvPr>
            <p:ph idx="1"/>
          </p:nvPr>
        </p:nvSpPr>
        <p:spPr/>
        <p:txBody>
          <a:bodyPr>
            <a:normAutofit lnSpcReduction="10000"/>
          </a:bodyPr>
          <a:lstStyle/>
          <a:p>
            <a:r>
              <a:rPr lang="en-US" dirty="0" smtClean="0"/>
              <a:t>Q1: What is cellular respiration? </a:t>
            </a:r>
          </a:p>
          <a:p>
            <a:r>
              <a:rPr lang="en-US" dirty="0" smtClean="0"/>
              <a:t>Q2: What are the 3 products of cellular respiration? </a:t>
            </a:r>
          </a:p>
          <a:p>
            <a:r>
              <a:rPr lang="en-US" dirty="0" smtClean="0"/>
              <a:t>Q3: After an energy conversion, how is water released from the body? </a:t>
            </a:r>
          </a:p>
          <a:p>
            <a:r>
              <a:rPr lang="en-US" dirty="0" smtClean="0"/>
              <a:t>Q4: Which organelles in plants are responsible for converting sunlight into energy? </a:t>
            </a:r>
          </a:p>
          <a:p>
            <a:r>
              <a:rPr lang="en-US" dirty="0" smtClean="0"/>
              <a:t>Q5: Write the chemical reaction for cell respiration. Try to identify the chemical formulas for each reactant and product.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2401887"/>
            <a:ext cx="9144000" cy="1470025"/>
          </a:xfrm>
        </p:spPr>
        <p:txBody>
          <a:bodyPr/>
          <a:lstStyle/>
          <a:p>
            <a:pPr algn="ctr"/>
            <a:r>
              <a:rPr lang="en-US" dirty="0" smtClean="0"/>
              <a:t>Let’s look at our egg membranes.</a:t>
            </a:r>
            <a:endParaRPr lang="en-US" dirty="0"/>
          </a:p>
        </p:txBody>
      </p:sp>
      <p:sp>
        <p:nvSpPr>
          <p:cNvPr id="8" name="Subtitle 7"/>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599"/>
            <a:ext cx="7772400" cy="1143000"/>
          </a:xfrm>
        </p:spPr>
        <p:txBody>
          <a:bodyPr/>
          <a:lstStyle/>
          <a:p>
            <a:r>
              <a:rPr lang="en-US" u="sng" dirty="0" smtClean="0">
                <a:solidFill>
                  <a:schemeClr val="bg1"/>
                </a:solidFill>
              </a:rPr>
              <a:t>Dissolving an Egg Shell</a:t>
            </a:r>
            <a:endParaRPr lang="en-US" u="sng" dirty="0">
              <a:solidFill>
                <a:schemeClr val="bg1"/>
              </a:solidFill>
            </a:endParaRPr>
          </a:p>
        </p:txBody>
      </p:sp>
      <p:sp>
        <p:nvSpPr>
          <p:cNvPr id="3" name="Rectangle 2"/>
          <p:cNvSpPr/>
          <p:nvPr/>
        </p:nvSpPr>
        <p:spPr>
          <a:xfrm>
            <a:off x="0" y="685800"/>
            <a:ext cx="9144000" cy="2015936"/>
          </a:xfrm>
          <a:prstGeom prst="rect">
            <a:avLst/>
          </a:prstGeom>
        </p:spPr>
        <p:txBody>
          <a:bodyPr wrap="square">
            <a:spAutoFit/>
          </a:bodyPr>
          <a:lstStyle/>
          <a:p>
            <a:pPr algn="ctr"/>
            <a:r>
              <a:rPr lang="pt-BR" sz="5500" dirty="0" smtClean="0">
                <a:solidFill>
                  <a:schemeClr val="bg1"/>
                </a:solidFill>
              </a:rPr>
              <a:t>CaCO</a:t>
            </a:r>
            <a:r>
              <a:rPr lang="pt-BR" sz="5500" baseline="-25000" dirty="0" smtClean="0">
                <a:solidFill>
                  <a:schemeClr val="bg1"/>
                </a:solidFill>
              </a:rPr>
              <a:t>3</a:t>
            </a:r>
            <a:r>
              <a:rPr lang="pt-BR" sz="5500" dirty="0" smtClean="0">
                <a:solidFill>
                  <a:schemeClr val="bg1"/>
                </a:solidFill>
              </a:rPr>
              <a:t>+ 2H </a:t>
            </a:r>
            <a:r>
              <a:rPr lang="pt-BR" sz="5500" dirty="0" smtClean="0">
                <a:solidFill>
                  <a:schemeClr val="bg1"/>
                </a:solidFill>
                <a:sym typeface="Wingdings" pitchFamily="2" charset="2"/>
              </a:rPr>
              <a:t></a:t>
            </a:r>
            <a:r>
              <a:rPr lang="pt-BR" sz="5500" dirty="0" smtClean="0">
                <a:solidFill>
                  <a:schemeClr val="bg1"/>
                </a:solidFill>
              </a:rPr>
              <a:t> Ca + H</a:t>
            </a:r>
            <a:r>
              <a:rPr lang="pt-BR" sz="5500" baseline="-25000" dirty="0" smtClean="0">
                <a:solidFill>
                  <a:schemeClr val="bg1"/>
                </a:solidFill>
              </a:rPr>
              <a:t>2</a:t>
            </a:r>
            <a:r>
              <a:rPr lang="pt-BR" sz="5500" dirty="0" smtClean="0">
                <a:solidFill>
                  <a:schemeClr val="bg1"/>
                </a:solidFill>
              </a:rPr>
              <a:t>O + CO</a:t>
            </a:r>
            <a:r>
              <a:rPr lang="pt-BR" sz="5500" baseline="-25000" dirty="0" smtClean="0">
                <a:solidFill>
                  <a:schemeClr val="bg1"/>
                </a:solidFill>
              </a:rPr>
              <a:t>2</a:t>
            </a:r>
            <a:endParaRPr lang="pt-BR" sz="5500" dirty="0" smtClean="0">
              <a:solidFill>
                <a:schemeClr val="bg1"/>
              </a:solidFill>
            </a:endParaRPr>
          </a:p>
          <a:p>
            <a:r>
              <a:rPr lang="pt-BR" sz="3500" dirty="0" smtClean="0">
                <a:solidFill>
                  <a:schemeClr val="bg1"/>
                </a:solidFill>
              </a:rPr>
              <a:t/>
            </a:r>
            <a:br>
              <a:rPr lang="pt-BR" sz="3500" dirty="0" smtClean="0">
                <a:solidFill>
                  <a:schemeClr val="bg1"/>
                </a:solidFill>
              </a:rPr>
            </a:br>
            <a:endParaRPr lang="en-US" sz="3500" dirty="0">
              <a:solidFill>
                <a:schemeClr val="bg1"/>
              </a:solidFill>
            </a:endParaRPr>
          </a:p>
        </p:txBody>
      </p:sp>
      <p:pic>
        <p:nvPicPr>
          <p:cNvPr id="3074" name="Picture 2" descr="http://upload.wikimedia.org/wikipedia/commons/f/fb/Chicken_Egg_without_Eggshell_58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5232" y="2568146"/>
            <a:ext cx="550694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22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 this table in your notes:</a:t>
            </a:r>
            <a:endParaRPr lang="en-US" dirty="0"/>
          </a:p>
        </p:txBody>
      </p:sp>
      <p:graphicFrame>
        <p:nvGraphicFramePr>
          <p:cNvPr id="6" name="Content Placeholder 5"/>
          <p:cNvGraphicFramePr>
            <a:graphicFrameLocks noGrp="1"/>
          </p:cNvGraphicFramePr>
          <p:nvPr>
            <p:ph idx="1"/>
          </p:nvPr>
        </p:nvGraphicFramePr>
        <p:xfrm>
          <a:off x="457200" y="2249488"/>
          <a:ext cx="8534400" cy="3566160"/>
        </p:xfrm>
        <a:graphic>
          <a:graphicData uri="http://schemas.openxmlformats.org/drawingml/2006/table">
            <a:tbl>
              <a:tblPr firstRow="1" bandRow="1">
                <a:tableStyleId>{5940675A-B579-460E-94D1-54222C63F5DA}</a:tableStyleId>
              </a:tblPr>
              <a:tblGrid>
                <a:gridCol w="1706880"/>
                <a:gridCol w="1706880"/>
                <a:gridCol w="1386840"/>
                <a:gridCol w="1524000"/>
                <a:gridCol w="2209800"/>
              </a:tblGrid>
              <a:tr h="370840">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r>
                        <a:rPr lang="en-US" sz="1800" b="1" dirty="0">
                          <a:latin typeface="Times New Roman"/>
                          <a:ea typeface="Times New Roman"/>
                        </a:rPr>
                        <a:t>Egg weight before…</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u="sng" dirty="0">
                          <a:latin typeface="Times New Roman"/>
                          <a:ea typeface="Times New Roman"/>
                        </a:rPr>
                        <a:t>PREDICT</a:t>
                      </a:r>
                      <a:endParaRPr lang="en-US" sz="1800" dirty="0">
                        <a:latin typeface="Times New Roman"/>
                        <a:ea typeface="Times New Roman"/>
                      </a:endParaRPr>
                    </a:p>
                    <a:p>
                      <a:pPr marL="0" marR="0">
                        <a:spcBef>
                          <a:spcPts val="0"/>
                        </a:spcBef>
                        <a:spcAft>
                          <a:spcPts val="0"/>
                        </a:spcAft>
                      </a:pPr>
                      <a:r>
                        <a:rPr lang="en-US" sz="1800" b="1" dirty="0">
                          <a:latin typeface="Times New Roman"/>
                          <a:ea typeface="Times New Roman"/>
                        </a:rPr>
                        <a:t>Egg weight after…</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u="sng" dirty="0">
                          <a:latin typeface="Times New Roman"/>
                          <a:ea typeface="Times New Roman"/>
                        </a:rPr>
                        <a:t>ACTUAL</a:t>
                      </a:r>
                      <a:r>
                        <a:rPr lang="en-US" sz="1800" b="1" dirty="0">
                          <a:latin typeface="Times New Roman"/>
                          <a:ea typeface="Times New Roman"/>
                        </a:rPr>
                        <a:t> </a:t>
                      </a:r>
                      <a:endParaRPr lang="en-US" sz="1800" b="1" dirty="0" smtClean="0">
                        <a:latin typeface="Times New Roman"/>
                        <a:ea typeface="Times New Roman"/>
                      </a:endParaRPr>
                    </a:p>
                    <a:p>
                      <a:pPr marL="0" marR="0">
                        <a:spcBef>
                          <a:spcPts val="0"/>
                        </a:spcBef>
                        <a:spcAft>
                          <a:spcPts val="0"/>
                        </a:spcAft>
                      </a:pPr>
                      <a:r>
                        <a:rPr lang="en-US" sz="1800" b="1" dirty="0" smtClean="0">
                          <a:latin typeface="Times New Roman"/>
                          <a:ea typeface="Times New Roman"/>
                        </a:rPr>
                        <a:t>Egg </a:t>
                      </a:r>
                      <a:r>
                        <a:rPr lang="en-US" sz="1800" b="1" dirty="0">
                          <a:latin typeface="Times New Roman"/>
                          <a:ea typeface="Times New Roman"/>
                        </a:rPr>
                        <a:t>weight after…</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dirty="0">
                          <a:latin typeface="Times New Roman"/>
                          <a:ea typeface="Times New Roman"/>
                        </a:rPr>
                        <a:t>OBSERVATIONS:</a:t>
                      </a:r>
                      <a:endParaRPr lang="en-US" sz="1800" dirty="0">
                        <a:latin typeface="Times New Roman"/>
                        <a:ea typeface="Times New Roman"/>
                      </a:endParaRPr>
                    </a:p>
                  </a:txBody>
                  <a:tcPr marL="68580" marR="68580" marT="0" marB="0"/>
                </a:tc>
              </a:tr>
              <a:tr h="370840">
                <a:tc>
                  <a:txBody>
                    <a:bodyPr/>
                    <a:lstStyle/>
                    <a:p>
                      <a:pPr marL="0" marR="0">
                        <a:spcBef>
                          <a:spcPts val="0"/>
                        </a:spcBef>
                        <a:spcAft>
                          <a:spcPts val="0"/>
                        </a:spcAft>
                      </a:pPr>
                      <a:r>
                        <a:rPr lang="en-US" sz="2000" b="1" dirty="0">
                          <a:latin typeface="Times New Roman"/>
                          <a:ea typeface="Times New Roman"/>
                        </a:rPr>
                        <a:t>Egg #1</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in</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r>
              <a:tr h="370840">
                <a:tc>
                  <a:txBody>
                    <a:bodyPr/>
                    <a:lstStyle/>
                    <a:p>
                      <a:pPr marL="0" marR="0">
                        <a:spcBef>
                          <a:spcPts val="0"/>
                        </a:spcBef>
                        <a:spcAft>
                          <a:spcPts val="0"/>
                        </a:spcAft>
                      </a:pPr>
                      <a:r>
                        <a:rPr lang="en-US" sz="2000" b="1" dirty="0">
                          <a:latin typeface="Times New Roman"/>
                          <a:ea typeface="Times New Roman"/>
                        </a:rPr>
                        <a:t>Egg #2</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in</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r>
              <a:tr h="370840">
                <a:tc>
                  <a:txBody>
                    <a:bodyPr/>
                    <a:lstStyle/>
                    <a:p>
                      <a:pPr marL="0" marR="0">
                        <a:spcBef>
                          <a:spcPts val="0"/>
                        </a:spcBef>
                        <a:spcAft>
                          <a:spcPts val="0"/>
                        </a:spcAft>
                      </a:pPr>
                      <a:r>
                        <a:rPr lang="en-US" sz="2000" b="1" dirty="0">
                          <a:latin typeface="Times New Roman"/>
                          <a:ea typeface="Times New Roman"/>
                        </a:rPr>
                        <a:t>Egg #3</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in</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r>
            </a:tbl>
          </a:graphicData>
        </a:graphic>
      </p:graphicFrame>
      <mc:AlternateContent xmlns:mc="http://schemas.openxmlformats.org/markup-compatibility/2006" xmlns:p14="http://schemas.microsoft.com/office/powerpoint/2010/main">
        <mc:Choice Requires="p14">
          <p:contentPart p14:bwMode="auto" r:id="rId3">
            <p14:nvContentPartPr>
              <p14:cNvPr id="283649" name="Ink 1"/>
              <p14:cNvContentPartPr>
                <a14:cpLocks xmlns:a14="http://schemas.microsoft.com/office/drawing/2010/main" noRot="1" noChangeAspect="1" noEditPoints="1" noChangeArrowheads="1" noChangeShapeType="1"/>
              </p14:cNvContentPartPr>
              <p14:nvPr/>
            </p14:nvContentPartPr>
            <p14:xfrm>
              <a:off x="93663" y="3228975"/>
              <a:ext cx="177800" cy="314325"/>
            </p14:xfrm>
          </p:contentPart>
        </mc:Choice>
        <mc:Fallback xmlns="">
          <p:pic>
            <p:nvPicPr>
              <p:cNvPr id="283649" name="Ink 1"/>
              <p:cNvPicPr>
                <a:picLocks noRot="1" noChangeAspect="1" noEditPoints="1" noChangeArrowheads="1" noChangeShapeType="1"/>
              </p:cNvPicPr>
              <p:nvPr/>
            </p:nvPicPr>
            <p:blipFill>
              <a:blip r:embed="rId4"/>
              <a:stretch>
                <a:fillRect/>
              </a:stretch>
            </p:blipFill>
            <p:spPr>
              <a:xfrm>
                <a:off x="84305" y="3219614"/>
                <a:ext cx="196516" cy="33304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83650" name="Ink 2"/>
              <p14:cNvContentPartPr>
                <a14:cpLocks xmlns:a14="http://schemas.microsoft.com/office/drawing/2010/main" noRot="1" noChangeAspect="1" noEditPoints="1" noChangeArrowheads="1" noChangeShapeType="1"/>
              </p14:cNvContentPartPr>
              <p14:nvPr/>
            </p14:nvContentPartPr>
            <p14:xfrm>
              <a:off x="863600" y="3486150"/>
              <a:ext cx="930275" cy="322263"/>
            </p14:xfrm>
          </p:contentPart>
        </mc:Choice>
        <mc:Fallback xmlns="">
          <p:pic>
            <p:nvPicPr>
              <p:cNvPr id="283650" name="Ink 2"/>
              <p:cNvPicPr>
                <a:picLocks noRot="1" noChangeAspect="1" noEditPoints="1" noChangeArrowheads="1" noChangeShapeType="1"/>
              </p:cNvPicPr>
              <p:nvPr/>
            </p:nvPicPr>
            <p:blipFill>
              <a:blip r:embed="rId6"/>
              <a:stretch>
                <a:fillRect/>
              </a:stretch>
            </p:blipFill>
            <p:spPr>
              <a:xfrm>
                <a:off x="854240" y="3476788"/>
                <a:ext cx="948996" cy="34098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83651" name="Ink 3"/>
              <p14:cNvContentPartPr>
                <a14:cpLocks xmlns:a14="http://schemas.microsoft.com/office/drawing/2010/main" noRot="1" noChangeAspect="1" noEditPoints="1" noChangeArrowheads="1" noChangeShapeType="1"/>
              </p14:cNvContentPartPr>
              <p14:nvPr/>
            </p14:nvContentPartPr>
            <p14:xfrm>
              <a:off x="15433675" y="43491150"/>
              <a:ext cx="0" cy="0"/>
            </p14:xfrm>
          </p:contentPart>
        </mc:Choice>
        <mc:Fallback xmlns="">
          <p:pic>
            <p:nvPicPr>
              <p:cNvPr id="283651" name="Ink 3"/>
              <p:cNvPicPr>
                <a:picLocks noRot="1" noChangeAspect="1" noEditPoints="1" noChangeArrowheads="1" noChangeShapeType="1"/>
              </p:cNvPicPr>
              <p:nvPr/>
            </p:nvPicPr>
            <p:blipFill>
              <a:blip r:embed="rId8"/>
              <a:stretch>
                <a:fillRect/>
              </a:stretch>
            </p:blipFill>
            <p:spPr>
              <a:xfrm>
                <a:off x="15433675" y="43491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3652" name="Ink 4"/>
              <p14:cNvContentPartPr>
                <a14:cpLocks xmlns:a14="http://schemas.microsoft.com/office/drawing/2010/main" noRot="1" noChangeAspect="1" noEditPoints="1" noChangeArrowheads="1" noChangeShapeType="1"/>
              </p14:cNvContentPartPr>
              <p14:nvPr/>
            </p14:nvContentPartPr>
            <p14:xfrm>
              <a:off x="171450" y="4092575"/>
              <a:ext cx="171450" cy="373063"/>
            </p14:xfrm>
          </p:contentPart>
        </mc:Choice>
        <mc:Fallback xmlns="">
          <p:pic>
            <p:nvPicPr>
              <p:cNvPr id="283652" name="Ink 4"/>
              <p:cNvPicPr>
                <a:picLocks noRot="1" noChangeAspect="1" noEditPoints="1" noChangeArrowheads="1" noChangeShapeType="1"/>
              </p:cNvPicPr>
              <p:nvPr/>
            </p:nvPicPr>
            <p:blipFill>
              <a:blip r:embed="rId10"/>
              <a:stretch>
                <a:fillRect/>
              </a:stretch>
            </p:blipFill>
            <p:spPr>
              <a:xfrm>
                <a:off x="162105" y="4083212"/>
                <a:ext cx="190141" cy="39178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3653" name="Ink 5"/>
              <p14:cNvContentPartPr>
                <a14:cpLocks xmlns:a14="http://schemas.microsoft.com/office/drawing/2010/main" noRot="1" noChangeAspect="1" noEditPoints="1" noChangeArrowheads="1" noChangeShapeType="1"/>
              </p14:cNvContentPartPr>
              <p14:nvPr/>
            </p14:nvContentPartPr>
            <p14:xfrm>
              <a:off x="928688" y="4300538"/>
              <a:ext cx="950912" cy="400050"/>
            </p14:xfrm>
          </p:contentPart>
        </mc:Choice>
        <mc:Fallback xmlns="">
          <p:pic>
            <p:nvPicPr>
              <p:cNvPr id="283653" name="Ink 5"/>
              <p:cNvPicPr>
                <a:picLocks noRot="1" noChangeAspect="1" noEditPoints="1" noChangeArrowheads="1" noChangeShapeType="1"/>
              </p:cNvPicPr>
              <p:nvPr/>
            </p:nvPicPr>
            <p:blipFill>
              <a:blip r:embed="rId12"/>
              <a:stretch>
                <a:fillRect/>
              </a:stretch>
            </p:blipFill>
            <p:spPr>
              <a:xfrm>
                <a:off x="919327" y="4291176"/>
                <a:ext cx="969635" cy="41877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3654" name="Ink 6"/>
              <p14:cNvContentPartPr>
                <a14:cpLocks xmlns:a14="http://schemas.microsoft.com/office/drawing/2010/main" noRot="1" noChangeAspect="1" noEditPoints="1" noChangeArrowheads="1" noChangeShapeType="1"/>
              </p14:cNvContentPartPr>
              <p14:nvPr/>
            </p14:nvContentPartPr>
            <p14:xfrm>
              <a:off x="708025" y="4572000"/>
              <a:ext cx="906463" cy="371475"/>
            </p14:xfrm>
          </p:contentPart>
        </mc:Choice>
        <mc:Fallback xmlns="">
          <p:pic>
            <p:nvPicPr>
              <p:cNvPr id="283654" name="Ink 6"/>
              <p:cNvPicPr>
                <a:picLocks noRot="1" noChangeAspect="1" noEditPoints="1" noChangeArrowheads="1" noChangeShapeType="1"/>
              </p:cNvPicPr>
              <p:nvPr/>
            </p:nvPicPr>
            <p:blipFill>
              <a:blip r:embed="rId14"/>
              <a:stretch>
                <a:fillRect/>
              </a:stretch>
            </p:blipFill>
            <p:spPr>
              <a:xfrm>
                <a:off x="698665" y="4562641"/>
                <a:ext cx="925183" cy="39019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3655" name="Ink 7"/>
              <p14:cNvContentPartPr>
                <a14:cpLocks xmlns:a14="http://schemas.microsoft.com/office/drawing/2010/main" noRot="1" noChangeAspect="1" noEditPoints="1" noChangeArrowheads="1" noChangeShapeType="1"/>
              </p14:cNvContentPartPr>
              <p14:nvPr/>
            </p14:nvContentPartPr>
            <p14:xfrm>
              <a:off x="200025" y="5122863"/>
              <a:ext cx="207963" cy="285750"/>
            </p14:xfrm>
          </p:contentPart>
        </mc:Choice>
        <mc:Fallback xmlns="">
          <p:pic>
            <p:nvPicPr>
              <p:cNvPr id="283655" name="Ink 7"/>
              <p:cNvPicPr>
                <a:picLocks noRot="1" noChangeAspect="1" noEditPoints="1" noChangeArrowheads="1" noChangeShapeType="1"/>
              </p:cNvPicPr>
              <p:nvPr/>
            </p:nvPicPr>
            <p:blipFill>
              <a:blip r:embed="rId16"/>
              <a:stretch>
                <a:fillRect/>
              </a:stretch>
            </p:blipFill>
            <p:spPr>
              <a:xfrm>
                <a:off x="190670" y="5113506"/>
                <a:ext cx="226672" cy="30446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3656" name="Ink 8"/>
              <p14:cNvContentPartPr>
                <a14:cpLocks xmlns:a14="http://schemas.microsoft.com/office/drawing/2010/main" noRot="1" noChangeAspect="1" noEditPoints="1" noChangeArrowheads="1" noChangeShapeType="1"/>
              </p14:cNvContentPartPr>
              <p14:nvPr/>
            </p14:nvContentPartPr>
            <p14:xfrm>
              <a:off x="857250" y="5164138"/>
              <a:ext cx="736600" cy="393700"/>
            </p14:xfrm>
          </p:contentPart>
        </mc:Choice>
        <mc:Fallback xmlns="">
          <p:pic>
            <p:nvPicPr>
              <p:cNvPr id="283656" name="Ink 8"/>
              <p:cNvPicPr>
                <a:picLocks noRot="1" noChangeAspect="1" noEditPoints="1" noChangeArrowheads="1" noChangeShapeType="1"/>
              </p:cNvPicPr>
              <p:nvPr/>
            </p:nvPicPr>
            <p:blipFill>
              <a:blip r:embed="rId18"/>
              <a:stretch>
                <a:fillRect/>
              </a:stretch>
            </p:blipFill>
            <p:spPr>
              <a:xfrm>
                <a:off x="847889" y="5154781"/>
                <a:ext cx="755321" cy="41241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3657" name="Ink 9"/>
              <p14:cNvContentPartPr>
                <a14:cpLocks xmlns:a14="http://schemas.microsoft.com/office/drawing/2010/main" noRot="1" noChangeAspect="1" noEditPoints="1" noChangeArrowheads="1" noChangeShapeType="1"/>
              </p14:cNvContentPartPr>
              <p14:nvPr/>
            </p14:nvContentPartPr>
            <p14:xfrm>
              <a:off x="863600" y="5494338"/>
              <a:ext cx="808038" cy="300037"/>
            </p14:xfrm>
          </p:contentPart>
        </mc:Choice>
        <mc:Fallback xmlns="">
          <p:pic>
            <p:nvPicPr>
              <p:cNvPr id="283657" name="Ink 9"/>
              <p:cNvPicPr>
                <a:picLocks noRot="1" noChangeAspect="1" noEditPoints="1" noChangeArrowheads="1" noChangeShapeType="1"/>
              </p:cNvPicPr>
              <p:nvPr/>
            </p:nvPicPr>
            <p:blipFill>
              <a:blip r:embed="rId20"/>
              <a:stretch>
                <a:fillRect/>
              </a:stretch>
            </p:blipFill>
            <p:spPr>
              <a:xfrm>
                <a:off x="854242" y="5484973"/>
                <a:ext cx="826754" cy="318767"/>
              </a:xfrm>
              <a:prstGeom prst="rect">
                <a:avLst/>
              </a:prstGeom>
            </p:spPr>
          </p:pic>
        </mc:Fallback>
      </mc:AlternateContent>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Record the actual weight before:</a:t>
            </a:r>
            <a:endParaRPr lang="en-US" dirty="0"/>
          </a:p>
        </p:txBody>
      </p:sp>
      <p:graphicFrame>
        <p:nvGraphicFramePr>
          <p:cNvPr id="6" name="Content Placeholder 5"/>
          <p:cNvGraphicFramePr>
            <a:graphicFrameLocks noGrp="1"/>
          </p:cNvGraphicFramePr>
          <p:nvPr>
            <p:ph idx="1"/>
          </p:nvPr>
        </p:nvGraphicFramePr>
        <p:xfrm>
          <a:off x="457200" y="2249488"/>
          <a:ext cx="8534400" cy="3566160"/>
        </p:xfrm>
        <a:graphic>
          <a:graphicData uri="http://schemas.openxmlformats.org/drawingml/2006/table">
            <a:tbl>
              <a:tblPr firstRow="1" bandRow="1">
                <a:tableStyleId>{5940675A-B579-460E-94D1-54222C63F5DA}</a:tableStyleId>
              </a:tblPr>
              <a:tblGrid>
                <a:gridCol w="1706880"/>
                <a:gridCol w="1706880"/>
                <a:gridCol w="1386840"/>
                <a:gridCol w="1524000"/>
                <a:gridCol w="2209800"/>
              </a:tblGrid>
              <a:tr h="370840">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r>
                        <a:rPr lang="en-US" sz="1800" b="1" dirty="0">
                          <a:latin typeface="Times New Roman"/>
                          <a:ea typeface="Times New Roman"/>
                        </a:rPr>
                        <a:t>Egg weight before…</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u="sng" dirty="0">
                          <a:latin typeface="Times New Roman"/>
                          <a:ea typeface="Times New Roman"/>
                        </a:rPr>
                        <a:t>PREDICT</a:t>
                      </a:r>
                      <a:endParaRPr lang="en-US" sz="1800" dirty="0">
                        <a:latin typeface="Times New Roman"/>
                        <a:ea typeface="Times New Roman"/>
                      </a:endParaRPr>
                    </a:p>
                    <a:p>
                      <a:pPr marL="0" marR="0">
                        <a:spcBef>
                          <a:spcPts val="0"/>
                        </a:spcBef>
                        <a:spcAft>
                          <a:spcPts val="0"/>
                        </a:spcAft>
                      </a:pPr>
                      <a:r>
                        <a:rPr lang="en-US" sz="1800" b="1" dirty="0">
                          <a:latin typeface="Times New Roman"/>
                          <a:ea typeface="Times New Roman"/>
                        </a:rPr>
                        <a:t>Egg weight after…</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u="sng" dirty="0">
                          <a:latin typeface="Times New Roman"/>
                          <a:ea typeface="Times New Roman"/>
                        </a:rPr>
                        <a:t>ACTUAL</a:t>
                      </a:r>
                      <a:r>
                        <a:rPr lang="en-US" sz="1800" b="1" dirty="0">
                          <a:latin typeface="Times New Roman"/>
                          <a:ea typeface="Times New Roman"/>
                        </a:rPr>
                        <a:t> </a:t>
                      </a:r>
                      <a:endParaRPr lang="en-US" sz="1800" b="1" dirty="0" smtClean="0">
                        <a:latin typeface="Times New Roman"/>
                        <a:ea typeface="Times New Roman"/>
                      </a:endParaRPr>
                    </a:p>
                    <a:p>
                      <a:pPr marL="0" marR="0">
                        <a:spcBef>
                          <a:spcPts val="0"/>
                        </a:spcBef>
                        <a:spcAft>
                          <a:spcPts val="0"/>
                        </a:spcAft>
                      </a:pPr>
                      <a:r>
                        <a:rPr lang="en-US" sz="1800" b="1" dirty="0" smtClean="0">
                          <a:latin typeface="Times New Roman"/>
                          <a:ea typeface="Times New Roman"/>
                        </a:rPr>
                        <a:t>Egg </a:t>
                      </a:r>
                      <a:r>
                        <a:rPr lang="en-US" sz="1800" b="1" dirty="0">
                          <a:latin typeface="Times New Roman"/>
                          <a:ea typeface="Times New Roman"/>
                        </a:rPr>
                        <a:t>weight after…</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dirty="0">
                          <a:latin typeface="Times New Roman"/>
                          <a:ea typeface="Times New Roman"/>
                        </a:rPr>
                        <a:t>OBSERVATIONS:</a:t>
                      </a:r>
                      <a:endParaRPr lang="en-US" sz="1800" dirty="0">
                        <a:latin typeface="Times New Roman"/>
                        <a:ea typeface="Times New Roman"/>
                      </a:endParaRPr>
                    </a:p>
                  </a:txBody>
                  <a:tcPr marL="68580" marR="68580" marT="0" marB="0"/>
                </a:tc>
              </a:tr>
              <a:tr h="370840">
                <a:tc>
                  <a:txBody>
                    <a:bodyPr/>
                    <a:lstStyle/>
                    <a:p>
                      <a:pPr marL="0" marR="0">
                        <a:spcBef>
                          <a:spcPts val="0"/>
                        </a:spcBef>
                        <a:spcAft>
                          <a:spcPts val="0"/>
                        </a:spcAft>
                      </a:pPr>
                      <a:r>
                        <a:rPr lang="en-US" sz="2000" b="1" dirty="0">
                          <a:latin typeface="Times New Roman"/>
                          <a:ea typeface="Times New Roman"/>
                        </a:rPr>
                        <a:t>Egg #1</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in</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solidFill>
                      <a:schemeClr val="tx2">
                        <a:lumMod val="20000"/>
                        <a:lumOff val="80000"/>
                      </a:schemeClr>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r>
              <a:tr h="370840">
                <a:tc>
                  <a:txBody>
                    <a:bodyPr/>
                    <a:lstStyle/>
                    <a:p>
                      <a:pPr marL="0" marR="0">
                        <a:spcBef>
                          <a:spcPts val="0"/>
                        </a:spcBef>
                        <a:spcAft>
                          <a:spcPts val="0"/>
                        </a:spcAft>
                      </a:pPr>
                      <a:r>
                        <a:rPr lang="en-US" sz="2000" b="1" dirty="0">
                          <a:latin typeface="Times New Roman"/>
                          <a:ea typeface="Times New Roman"/>
                        </a:rPr>
                        <a:t>Egg #2</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in</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solidFill>
                      <a:schemeClr val="tx2">
                        <a:lumMod val="20000"/>
                        <a:lumOff val="80000"/>
                      </a:schemeClr>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r>
              <a:tr h="370840">
                <a:tc>
                  <a:txBody>
                    <a:bodyPr/>
                    <a:lstStyle/>
                    <a:p>
                      <a:pPr marL="0" marR="0">
                        <a:spcBef>
                          <a:spcPts val="0"/>
                        </a:spcBef>
                        <a:spcAft>
                          <a:spcPts val="0"/>
                        </a:spcAft>
                      </a:pPr>
                      <a:r>
                        <a:rPr lang="en-US" sz="2000" b="1" dirty="0">
                          <a:latin typeface="Times New Roman"/>
                          <a:ea typeface="Times New Roman"/>
                        </a:rPr>
                        <a:t>Egg #3</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in</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solidFill>
                      <a:schemeClr val="tx2">
                        <a:lumMod val="20000"/>
                        <a:lumOff val="80000"/>
                      </a:schemeClr>
                    </a:solidFill>
                  </a:tcPr>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752601"/>
            <a:ext cx="8458200" cy="1828799"/>
          </a:xfrm>
        </p:spPr>
        <p:txBody>
          <a:bodyPr>
            <a:normAutofit fontScale="90000"/>
          </a:bodyPr>
          <a:lstStyle/>
          <a:p>
            <a:pPr algn="ctr"/>
            <a:r>
              <a:rPr lang="en-US" dirty="0" smtClean="0"/>
              <a:t>To take in nutrients, the CELL MEMBRANE must let food molecules in a out of the cytoplasm. </a:t>
            </a:r>
            <a:endParaRPr lang="en-US" dirty="0"/>
          </a:p>
        </p:txBody>
      </p:sp>
      <p:sp>
        <p:nvSpPr>
          <p:cNvPr id="5" name="Subtitle 4"/>
          <p:cNvSpPr>
            <a:spLocks noGrp="1"/>
          </p:cNvSpPr>
          <p:nvPr>
            <p:ph type="subTitle" idx="1"/>
          </p:nvPr>
        </p:nvSpPr>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279553" name="Ink 1"/>
              <p14:cNvContentPartPr>
                <a14:cpLocks xmlns:a14="http://schemas.microsoft.com/office/drawing/2010/main" noRot="1" noChangeAspect="1" noEditPoints="1" noChangeArrowheads="1" noChangeShapeType="1"/>
              </p14:cNvContentPartPr>
              <p14:nvPr/>
            </p14:nvContentPartPr>
            <p14:xfrm>
              <a:off x="1263650" y="2028825"/>
              <a:ext cx="6902450" cy="93663"/>
            </p14:xfrm>
          </p:contentPart>
        </mc:Choice>
        <mc:Fallback xmlns="">
          <p:pic>
            <p:nvPicPr>
              <p:cNvPr id="279553" name="Ink 1"/>
              <p:cNvPicPr>
                <a:picLocks noRot="1" noChangeAspect="1" noEditPoints="1" noChangeArrowheads="1" noChangeShapeType="1"/>
              </p:cNvPicPr>
              <p:nvPr/>
            </p:nvPicPr>
            <p:blipFill>
              <a:blip r:embed="rId4"/>
              <a:stretch>
                <a:fillRect/>
              </a:stretch>
            </p:blipFill>
            <p:spPr>
              <a:xfrm>
                <a:off x="1247810" y="1965062"/>
                <a:ext cx="6934491" cy="22082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9554" name="Ink 2"/>
              <p14:cNvContentPartPr>
                <a14:cpLocks xmlns:a14="http://schemas.microsoft.com/office/drawing/2010/main" noRot="1" noChangeAspect="1" noEditPoints="1" noChangeArrowheads="1" noChangeShapeType="1"/>
              </p14:cNvContentPartPr>
              <p14:nvPr/>
            </p14:nvContentPartPr>
            <p14:xfrm>
              <a:off x="608013" y="2579688"/>
              <a:ext cx="7907337" cy="134937"/>
            </p14:xfrm>
          </p:contentPart>
        </mc:Choice>
        <mc:Fallback xmlns="">
          <p:pic>
            <p:nvPicPr>
              <p:cNvPr id="279554" name="Ink 2"/>
              <p:cNvPicPr>
                <a:picLocks noRot="1" noChangeAspect="1" noEditPoints="1" noChangeArrowheads="1" noChangeShapeType="1"/>
              </p:cNvPicPr>
              <p:nvPr/>
            </p:nvPicPr>
            <p:blipFill>
              <a:blip r:embed="rId6"/>
              <a:stretch>
                <a:fillRect/>
              </a:stretch>
            </p:blipFill>
            <p:spPr>
              <a:xfrm>
                <a:off x="592173" y="2517001"/>
                <a:ext cx="7939017" cy="25995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9555" name="Ink 3"/>
              <p14:cNvContentPartPr>
                <a14:cpLocks xmlns:a14="http://schemas.microsoft.com/office/drawing/2010/main" noRot="1" noChangeAspect="1" noEditPoints="1" noChangeArrowheads="1" noChangeShapeType="1"/>
              </p14:cNvContentPartPr>
              <p14:nvPr/>
            </p14:nvContentPartPr>
            <p14:xfrm>
              <a:off x="1600200" y="3157538"/>
              <a:ext cx="6051550" cy="171450"/>
            </p14:xfrm>
          </p:contentPart>
        </mc:Choice>
        <mc:Fallback xmlns="">
          <p:pic>
            <p:nvPicPr>
              <p:cNvPr id="279555" name="Ink 3"/>
              <p:cNvPicPr>
                <a:picLocks noRot="1" noChangeAspect="1" noEditPoints="1" noChangeArrowheads="1" noChangeShapeType="1"/>
              </p:cNvPicPr>
              <p:nvPr/>
            </p:nvPicPr>
            <p:blipFill>
              <a:blip r:embed="rId8"/>
              <a:stretch>
                <a:fillRect/>
              </a:stretch>
            </p:blipFill>
            <p:spPr>
              <a:xfrm>
                <a:off x="1584360" y="3093108"/>
                <a:ext cx="6083230" cy="300311"/>
              </a:xfrm>
              <a:prstGeom prst="rect">
                <a:avLst/>
              </a:prstGeom>
            </p:spPr>
          </p:pic>
        </mc:Fallback>
      </mc:AlternateContent>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752601"/>
            <a:ext cx="8458200" cy="1828799"/>
          </a:xfrm>
        </p:spPr>
        <p:txBody>
          <a:bodyPr>
            <a:normAutofit fontScale="90000"/>
          </a:bodyPr>
          <a:lstStyle/>
          <a:p>
            <a:pPr algn="ctr"/>
            <a:r>
              <a:rPr lang="en-US" dirty="0" smtClean="0"/>
              <a:t>To take in nutrients, the CELL MEMBRANE must let food molecules in a out of the cytoplasm. </a:t>
            </a:r>
            <a:endParaRPr lang="en-US" dirty="0"/>
          </a:p>
        </p:txBody>
      </p:sp>
      <p:sp>
        <p:nvSpPr>
          <p:cNvPr id="5" name="Subtitle 4"/>
          <p:cNvSpPr>
            <a:spLocks noGrp="1"/>
          </p:cNvSpPr>
          <p:nvPr>
            <p:ph type="subTitle" idx="1"/>
          </p:nvPr>
        </p:nvSpPr>
        <p:spPr/>
        <p:txBody>
          <a:bodyPr/>
          <a:lstStyle/>
          <a:p>
            <a:pPr algn="ctr"/>
            <a:r>
              <a:rPr lang="en-US" dirty="0" smtClean="0"/>
              <a:t>So, is a cell membrane permeable or impermeable?</a:t>
            </a:r>
            <a:endParaRPr lang="en-US" dirty="0"/>
          </a:p>
        </p:txBody>
      </p:sp>
      <mc:AlternateContent xmlns:mc="http://schemas.openxmlformats.org/markup-compatibility/2006" xmlns:p14="http://schemas.microsoft.com/office/powerpoint/2010/main">
        <mc:Choice Requires="p14">
          <p:contentPart p14:bwMode="auto" r:id="rId3">
            <p14:nvContentPartPr>
              <p14:cNvPr id="96258" name="Ink 2"/>
              <p14:cNvContentPartPr>
                <a14:cpLocks xmlns:a14="http://schemas.microsoft.com/office/drawing/2010/main" noRot="1" noChangeAspect="1" noEditPoints="1" noChangeArrowheads="1" noChangeShapeType="1"/>
              </p14:cNvContentPartPr>
              <p14:nvPr/>
            </p14:nvContentPartPr>
            <p14:xfrm>
              <a:off x="714375" y="2643188"/>
              <a:ext cx="17463" cy="1587"/>
            </p14:xfrm>
          </p:contentPart>
        </mc:Choice>
        <mc:Fallback xmlns="">
          <p:pic>
            <p:nvPicPr>
              <p:cNvPr id="96258" name="Ink 2"/>
              <p:cNvPicPr>
                <a:picLocks noRot="1" noChangeAspect="1" noEditPoints="1" noChangeArrowheads="1" noChangeShapeType="1"/>
              </p:cNvPicPr>
              <p:nvPr/>
            </p:nvPicPr>
            <p:blipFill>
              <a:blip r:embed="rId4"/>
              <a:stretch>
                <a:fillRect/>
              </a:stretch>
            </p:blipFill>
            <p:spPr>
              <a:xfrm>
                <a:off x="0" y="720"/>
                <a:ext cx="17640" cy="0"/>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dirty="0" smtClean="0"/>
              <a:t>Warm Up 			February, 201</a:t>
            </a:r>
            <a:endParaRPr lang="en-US" dirty="0"/>
          </a:p>
        </p:txBody>
      </p:sp>
      <p:sp>
        <p:nvSpPr>
          <p:cNvPr id="3" name="Content Placeholder 2"/>
          <p:cNvSpPr>
            <a:spLocks noGrp="1"/>
          </p:cNvSpPr>
          <p:nvPr>
            <p:ph idx="1"/>
          </p:nvPr>
        </p:nvSpPr>
        <p:spPr>
          <a:xfrm>
            <a:off x="0" y="762000"/>
            <a:ext cx="9144000" cy="6096000"/>
          </a:xfrm>
        </p:spPr>
        <p:txBody>
          <a:bodyPr>
            <a:normAutofit fontScale="25000" lnSpcReduction="20000"/>
          </a:bodyPr>
          <a:lstStyle/>
          <a:p>
            <a:pPr marL="624078" indent="-514350">
              <a:buFont typeface="+mj-lt"/>
              <a:buAutoNum type="arabicPeriod"/>
            </a:pPr>
            <a:r>
              <a:rPr lang="en-US" sz="12800" dirty="0" smtClean="0"/>
              <a:t>What is an organelle?</a:t>
            </a:r>
          </a:p>
          <a:p>
            <a:pPr marL="624078" indent="-514350">
              <a:buFont typeface="+mj-lt"/>
              <a:buAutoNum type="arabicPeriod"/>
            </a:pPr>
            <a:r>
              <a:rPr lang="en-US" sz="12800" dirty="0" smtClean="0"/>
              <a:t>During a chemical reaction….</a:t>
            </a:r>
          </a:p>
          <a:p>
            <a:pPr marL="916686" lvl="1" indent="-514350">
              <a:buFont typeface="+mj-lt"/>
              <a:buAutoNum type="alphaLcParenR"/>
            </a:pPr>
            <a:r>
              <a:rPr lang="en-US" sz="12800" dirty="0" smtClean="0">
                <a:solidFill>
                  <a:schemeClr val="tx1"/>
                </a:solidFill>
              </a:rPr>
              <a:t>Reactants increase while the products decrease. </a:t>
            </a:r>
          </a:p>
          <a:p>
            <a:pPr marL="916686" lvl="1" indent="-514350">
              <a:buFont typeface="+mj-lt"/>
              <a:buAutoNum type="alphaLcParenR"/>
            </a:pPr>
            <a:r>
              <a:rPr lang="en-US" sz="12800" dirty="0" smtClean="0">
                <a:solidFill>
                  <a:schemeClr val="tx1"/>
                </a:solidFill>
              </a:rPr>
              <a:t>Reactants decrease while the products increase. </a:t>
            </a:r>
          </a:p>
          <a:p>
            <a:pPr marL="916686" lvl="1" indent="-514350">
              <a:buFont typeface="+mj-lt"/>
              <a:buAutoNum type="alphaLcParenR"/>
            </a:pPr>
            <a:r>
              <a:rPr lang="en-US" sz="12800" dirty="0" smtClean="0">
                <a:solidFill>
                  <a:schemeClr val="tx1"/>
                </a:solidFill>
              </a:rPr>
              <a:t>Products always equal the reactants </a:t>
            </a:r>
          </a:p>
          <a:p>
            <a:pPr marL="916686" lvl="1" indent="-514350">
              <a:buFont typeface="+mj-lt"/>
              <a:buAutoNum type="alphaLcParenR"/>
            </a:pPr>
            <a:r>
              <a:rPr lang="en-US" sz="12800" dirty="0" smtClean="0">
                <a:solidFill>
                  <a:schemeClr val="tx1"/>
                </a:solidFill>
              </a:rPr>
              <a:t>Both products and reactants decrease </a:t>
            </a:r>
          </a:p>
          <a:p>
            <a:pPr marL="624078" indent="-514350">
              <a:buFont typeface="+mj-lt"/>
              <a:buAutoNum type="arabicPeriod"/>
            </a:pPr>
            <a:r>
              <a:rPr lang="en-US" sz="13000" dirty="0" smtClean="0"/>
              <a:t>What is biotechnology and provide 1-2 examples (use pages NC28-NC30)? </a:t>
            </a:r>
            <a:endParaRPr lang="en-US" sz="13000" dirty="0">
              <a:solidFill>
                <a:schemeClr val="tx1"/>
              </a:solidFill>
            </a:endParaRPr>
          </a:p>
          <a:p>
            <a:pPr marL="916686" lvl="1" indent="-514350">
              <a:buNone/>
            </a:pPr>
            <a:endParaRPr lang="en-US" sz="2200" dirty="0" smtClean="0">
              <a:solidFill>
                <a:schemeClr val="tx1"/>
              </a:solidFill>
            </a:endParaRPr>
          </a:p>
          <a:p>
            <a:pPr marL="624078" indent="-514350">
              <a:buNone/>
            </a:pPr>
            <a:r>
              <a:rPr lang="en-US" sz="8000" dirty="0" smtClean="0">
                <a:solidFill>
                  <a:srgbClr val="FF0000"/>
                </a:solidFill>
              </a:rPr>
              <a:t>Objective: </a:t>
            </a:r>
          </a:p>
          <a:p>
            <a:pPr marL="624078" indent="-514350">
              <a:buNone/>
            </a:pPr>
            <a:r>
              <a:rPr lang="en-US" sz="8000" dirty="0" smtClean="0">
                <a:solidFill>
                  <a:srgbClr val="FF0000"/>
                </a:solidFill>
              </a:rPr>
              <a:t>-TSW understand ALL parts of the cell theory. </a:t>
            </a:r>
          </a:p>
          <a:p>
            <a:pPr marL="624078" indent="-514350">
              <a:buNone/>
            </a:pPr>
            <a:r>
              <a:rPr lang="en-US" sz="8000" dirty="0" smtClean="0">
                <a:solidFill>
                  <a:srgbClr val="FF0000"/>
                </a:solidFill>
              </a:rPr>
              <a:t>-TSW understand how osmosis and diffusion occur in the cell membrane.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752601"/>
            <a:ext cx="8458200" cy="1828799"/>
          </a:xfrm>
        </p:spPr>
        <p:txBody>
          <a:bodyPr>
            <a:normAutofit fontScale="90000"/>
          </a:bodyPr>
          <a:lstStyle/>
          <a:p>
            <a:pPr algn="ctr"/>
            <a:r>
              <a:rPr lang="en-US" dirty="0" smtClean="0"/>
              <a:t>To take in nutrients, the CELL MEMBRANE must let food molecules in a out of the cytoplasm. </a:t>
            </a:r>
            <a:endParaRPr lang="en-US" dirty="0"/>
          </a:p>
        </p:txBody>
      </p:sp>
      <p:sp>
        <p:nvSpPr>
          <p:cNvPr id="5" name="Subtitle 4"/>
          <p:cNvSpPr>
            <a:spLocks noGrp="1"/>
          </p:cNvSpPr>
          <p:nvPr>
            <p:ph type="subTitle" idx="1"/>
          </p:nvPr>
        </p:nvSpPr>
        <p:spPr/>
        <p:txBody>
          <a:bodyPr/>
          <a:lstStyle/>
          <a:p>
            <a:pPr algn="ctr"/>
            <a:r>
              <a:rPr lang="en-US" dirty="0" smtClean="0"/>
              <a:t>Cell membrane is permeable.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752601"/>
            <a:ext cx="8458200" cy="1828799"/>
          </a:xfrm>
        </p:spPr>
        <p:txBody>
          <a:bodyPr>
            <a:normAutofit fontScale="90000"/>
          </a:bodyPr>
          <a:lstStyle/>
          <a:p>
            <a:pPr algn="ctr"/>
            <a:r>
              <a:rPr lang="en-US" dirty="0" smtClean="0"/>
              <a:t>To take in nutrients, the CELL MEMBRANE must let food molecules in a out of the cytoplasm. </a:t>
            </a:r>
            <a:endParaRPr lang="en-US" dirty="0"/>
          </a:p>
        </p:txBody>
      </p:sp>
      <p:sp>
        <p:nvSpPr>
          <p:cNvPr id="5" name="Subtitle 4"/>
          <p:cNvSpPr>
            <a:spLocks noGrp="1"/>
          </p:cNvSpPr>
          <p:nvPr>
            <p:ph type="subTitle" idx="1"/>
          </p:nvPr>
        </p:nvSpPr>
        <p:spPr/>
        <p:txBody>
          <a:bodyPr/>
          <a:lstStyle/>
          <a:p>
            <a:pPr algn="ctr"/>
            <a:r>
              <a:rPr lang="en-US" dirty="0" smtClean="0"/>
              <a:t>Cell membranes do this through a process called DIFFUSION &amp; OSMOSIS.</a:t>
            </a:r>
            <a:endParaRPr lang="en-US" dirty="0"/>
          </a:p>
        </p:txBody>
      </p:sp>
      <mc:AlternateContent xmlns:mc="http://schemas.openxmlformats.org/markup-compatibility/2006" xmlns:p14="http://schemas.microsoft.com/office/powerpoint/2010/main">
        <mc:Choice Requires="p14">
          <p:contentPart p14:bwMode="auto" r:id="rId3">
            <p14:nvContentPartPr>
              <p14:cNvPr id="92164" name="Ink 4"/>
              <p14:cNvContentPartPr>
                <a14:cpLocks xmlns:a14="http://schemas.microsoft.com/office/drawing/2010/main" noRot="1" noChangeAspect="1" noEditPoints="1" noChangeArrowheads="1" noChangeShapeType="1"/>
              </p14:cNvContentPartPr>
              <p14:nvPr/>
            </p14:nvContentPartPr>
            <p14:xfrm>
              <a:off x="4054475" y="4867275"/>
              <a:ext cx="1588" cy="7938"/>
            </p14:xfrm>
          </p:contentPart>
        </mc:Choice>
        <mc:Fallback xmlns="">
          <p:pic>
            <p:nvPicPr>
              <p:cNvPr id="92164" name="Ink 4"/>
              <p:cNvPicPr>
                <a:picLocks noRot="1" noChangeAspect="1" noEditPoints="1" noChangeArrowheads="1" noChangeShapeType="1"/>
              </p:cNvPicPr>
              <p:nvPr/>
            </p:nvPicPr>
            <p:blipFill>
              <a:blip r:embed="rId4"/>
              <a:stretch>
                <a:fillRect/>
              </a:stretch>
            </p:blipFill>
            <p:spPr>
              <a:xfrm>
                <a:off x="3984603" y="4803410"/>
                <a:ext cx="141332" cy="13566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165" name="Ink 5"/>
              <p14:cNvContentPartPr>
                <a14:cpLocks xmlns:a14="http://schemas.microsoft.com/office/drawing/2010/main" noRot="1" noChangeAspect="1" noEditPoints="1" noChangeArrowheads="1" noChangeShapeType="1"/>
              </p14:cNvContentPartPr>
              <p14:nvPr/>
            </p14:nvContentPartPr>
            <p14:xfrm>
              <a:off x="779463" y="4149725"/>
              <a:ext cx="4129087" cy="79375"/>
            </p14:xfrm>
          </p:contentPart>
        </mc:Choice>
        <mc:Fallback xmlns="">
          <p:pic>
            <p:nvPicPr>
              <p:cNvPr id="92165" name="Ink 5"/>
              <p:cNvPicPr>
                <a:picLocks noRot="1" noChangeAspect="1" noEditPoints="1" noChangeArrowheads="1" noChangeShapeType="1"/>
              </p:cNvPicPr>
              <p:nvPr/>
            </p:nvPicPr>
            <p:blipFill>
              <a:blip r:embed="rId6"/>
              <a:stretch>
                <a:fillRect/>
              </a:stretch>
            </p:blipFill>
            <p:spPr>
              <a:xfrm>
                <a:off x="763623" y="4086225"/>
                <a:ext cx="4160766" cy="20673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166" name="Ink 6"/>
              <p14:cNvContentPartPr>
                <a14:cpLocks xmlns:a14="http://schemas.microsoft.com/office/drawing/2010/main" noRot="1" noChangeAspect="1" noEditPoints="1" noChangeArrowheads="1" noChangeShapeType="1"/>
              </p14:cNvContentPartPr>
              <p14:nvPr/>
            </p14:nvContentPartPr>
            <p14:xfrm>
              <a:off x="1071563" y="4443413"/>
              <a:ext cx="3851275" cy="50800"/>
            </p14:xfrm>
          </p:contentPart>
        </mc:Choice>
        <mc:Fallback xmlns="">
          <p:pic>
            <p:nvPicPr>
              <p:cNvPr id="92166" name="Ink 6"/>
              <p:cNvPicPr>
                <a:picLocks noRot="1" noChangeAspect="1" noEditPoints="1" noChangeArrowheads="1" noChangeShapeType="1"/>
              </p:cNvPicPr>
              <p:nvPr/>
            </p:nvPicPr>
            <p:blipFill>
              <a:blip r:embed="rId8"/>
              <a:stretch>
                <a:fillRect/>
              </a:stretch>
            </p:blipFill>
            <p:spPr>
              <a:xfrm>
                <a:off x="1055363" y="4379643"/>
                <a:ext cx="3883315" cy="1779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167" name="Ink 7"/>
              <p14:cNvContentPartPr>
                <a14:cpLocks xmlns:a14="http://schemas.microsoft.com/office/drawing/2010/main" noRot="1" noChangeAspect="1" noEditPoints="1" noChangeArrowheads="1" noChangeShapeType="1"/>
              </p14:cNvContentPartPr>
              <p14:nvPr/>
            </p14:nvContentPartPr>
            <p14:xfrm>
              <a:off x="2214563" y="4800600"/>
              <a:ext cx="1593850" cy="165100"/>
            </p14:xfrm>
          </p:contentPart>
        </mc:Choice>
        <mc:Fallback xmlns="">
          <p:pic>
            <p:nvPicPr>
              <p:cNvPr id="92167" name="Ink 7"/>
              <p:cNvPicPr>
                <a:picLocks noRot="1" noChangeAspect="1" noEditPoints="1" noChangeArrowheads="1" noChangeShapeType="1"/>
              </p:cNvPicPr>
              <p:nvPr/>
            </p:nvPicPr>
            <p:blipFill>
              <a:blip r:embed="rId10"/>
              <a:stretch>
                <a:fillRect/>
              </a:stretch>
            </p:blipFill>
            <p:spPr>
              <a:xfrm>
                <a:off x="2198362" y="4737294"/>
                <a:ext cx="1625893" cy="292072"/>
              </a:xfrm>
              <a:prstGeom prst="rect">
                <a:avLst/>
              </a:prstGeom>
            </p:spPr>
          </p:pic>
        </mc:Fallback>
      </mc:AlternateContent>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1066800"/>
          </a:xfrm>
        </p:spPr>
        <p:txBody>
          <a:bodyPr>
            <a:normAutofit fontScale="90000"/>
          </a:bodyPr>
          <a:lstStyle/>
          <a:p>
            <a:pPr algn="ctr"/>
            <a:r>
              <a:rPr lang="en-US" dirty="0" smtClean="0"/>
              <a:t>Diffusion means nutrients flow through the cell membrane until everything evens out.</a:t>
            </a:r>
            <a:endParaRPr lang="en-US" dirty="0"/>
          </a:p>
        </p:txBody>
      </p:sp>
      <p:sp>
        <p:nvSpPr>
          <p:cNvPr id="3" name="Content Placeholder 2"/>
          <p:cNvSpPr>
            <a:spLocks noGrp="1"/>
          </p:cNvSpPr>
          <p:nvPr>
            <p:ph idx="1"/>
          </p:nvPr>
        </p:nvSpPr>
        <p:spPr/>
        <p:txBody>
          <a:bodyPr/>
          <a:lstStyle/>
          <a:p>
            <a:endParaRPr lang="en-US"/>
          </a:p>
        </p:txBody>
      </p:sp>
      <p:pic>
        <p:nvPicPr>
          <p:cNvPr id="37890" name="Picture 2" descr="http://osmosisdiffusion2periodtauruasi.wikispaces.com/file/view/Diffusion.gif/230203534/Diffusion.gif"/>
          <p:cNvPicPr>
            <a:picLocks noChangeAspect="1" noChangeArrowheads="1" noCrop="1"/>
          </p:cNvPicPr>
          <p:nvPr/>
        </p:nvPicPr>
        <p:blipFill>
          <a:blip r:embed="rId3" cstate="print"/>
          <a:srcRect/>
          <a:stretch>
            <a:fillRect/>
          </a:stretch>
        </p:blipFill>
        <p:spPr bwMode="auto">
          <a:xfrm>
            <a:off x="1981200" y="2362200"/>
            <a:ext cx="5486400" cy="4114800"/>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1033" name="Ink 9"/>
              <p14:cNvContentPartPr>
                <a14:cpLocks xmlns:a14="http://schemas.microsoft.com/office/drawing/2010/main" noRot="1" noChangeAspect="1" noEditPoints="1" noChangeArrowheads="1" noChangeShapeType="1"/>
              </p14:cNvContentPartPr>
              <p14:nvPr/>
            </p14:nvContentPartPr>
            <p14:xfrm>
              <a:off x="163513" y="1085850"/>
              <a:ext cx="1865312" cy="636588"/>
            </p14:xfrm>
          </p:contentPart>
        </mc:Choice>
        <mc:Fallback xmlns="">
          <p:pic>
            <p:nvPicPr>
              <p:cNvPr id="1033" name="Ink 9"/>
              <p:cNvPicPr>
                <a:picLocks noRot="1" noChangeAspect="1" noEditPoints="1" noChangeArrowheads="1" noChangeShapeType="1"/>
              </p:cNvPicPr>
              <p:nvPr/>
            </p:nvPicPr>
            <p:blipFill>
              <a:blip r:embed="rId5"/>
              <a:stretch>
                <a:fillRect/>
              </a:stretch>
            </p:blipFill>
            <p:spPr>
              <a:xfrm>
                <a:off x="154152" y="1076488"/>
                <a:ext cx="1884034" cy="65531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34" name="Ink 10"/>
              <p14:cNvContentPartPr>
                <a14:cpLocks xmlns:a14="http://schemas.microsoft.com/office/drawing/2010/main" noRot="1" noChangeAspect="1" noEditPoints="1" noChangeArrowheads="1" noChangeShapeType="1"/>
              </p14:cNvContentPartPr>
              <p14:nvPr/>
            </p14:nvContentPartPr>
            <p14:xfrm>
              <a:off x="3436938" y="1185863"/>
              <a:ext cx="2035175" cy="642937"/>
            </p14:xfrm>
          </p:contentPart>
        </mc:Choice>
        <mc:Fallback xmlns="">
          <p:pic>
            <p:nvPicPr>
              <p:cNvPr id="1034" name="Ink 10"/>
              <p:cNvPicPr>
                <a:picLocks noRot="1" noChangeAspect="1" noEditPoints="1" noChangeArrowheads="1" noChangeShapeType="1"/>
              </p:cNvPicPr>
              <p:nvPr/>
            </p:nvPicPr>
            <p:blipFill>
              <a:blip r:embed="rId7"/>
              <a:stretch>
                <a:fillRect/>
              </a:stretch>
            </p:blipFill>
            <p:spPr>
              <a:xfrm>
                <a:off x="3427578" y="1176503"/>
                <a:ext cx="2053896" cy="66165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35" name="Ink 11"/>
              <p14:cNvContentPartPr>
                <a14:cpLocks xmlns:a14="http://schemas.microsoft.com/office/drawing/2010/main" noRot="1" noChangeAspect="1" noEditPoints="1" noChangeArrowheads="1" noChangeShapeType="1"/>
              </p14:cNvContentPartPr>
              <p14:nvPr/>
            </p14:nvContentPartPr>
            <p14:xfrm>
              <a:off x="134938" y="1449388"/>
              <a:ext cx="8609012" cy="144462"/>
            </p14:xfrm>
          </p:contentPart>
        </mc:Choice>
        <mc:Fallback xmlns="">
          <p:pic>
            <p:nvPicPr>
              <p:cNvPr id="1035" name="Ink 11"/>
              <p:cNvPicPr>
                <a:picLocks noRot="1" noChangeAspect="1" noEditPoints="1" noChangeArrowheads="1" noChangeShapeType="1"/>
              </p:cNvPicPr>
              <p:nvPr/>
            </p:nvPicPr>
            <p:blipFill>
              <a:blip r:embed="rId9"/>
              <a:stretch>
                <a:fillRect/>
              </a:stretch>
            </p:blipFill>
            <p:spPr>
              <a:xfrm>
                <a:off x="119098" y="1385983"/>
                <a:ext cx="8640692" cy="27163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36" name="Ink 12"/>
              <p14:cNvContentPartPr>
                <a14:cpLocks xmlns:a14="http://schemas.microsoft.com/office/drawing/2010/main" noRot="1" noChangeAspect="1" noEditPoints="1" noChangeArrowheads="1" noChangeShapeType="1"/>
              </p14:cNvContentPartPr>
              <p14:nvPr/>
            </p14:nvContentPartPr>
            <p14:xfrm>
              <a:off x="534988" y="1949450"/>
              <a:ext cx="8374062" cy="250825"/>
            </p14:xfrm>
          </p:contentPart>
        </mc:Choice>
        <mc:Fallback xmlns="">
          <p:pic>
            <p:nvPicPr>
              <p:cNvPr id="1036" name="Ink 12"/>
              <p:cNvPicPr>
                <a:picLocks noRot="1" noChangeAspect="1" noEditPoints="1" noChangeArrowheads="1" noChangeShapeType="1"/>
              </p:cNvPicPr>
              <p:nvPr/>
            </p:nvPicPr>
            <p:blipFill>
              <a:blip r:embed="rId11"/>
              <a:stretch>
                <a:fillRect/>
              </a:stretch>
            </p:blipFill>
            <p:spPr>
              <a:xfrm>
                <a:off x="519148" y="1886114"/>
                <a:ext cx="8405742" cy="377497"/>
              </a:xfrm>
              <a:prstGeom prst="rect">
                <a:avLst/>
              </a:prstGeom>
            </p:spPr>
          </p:pic>
        </mc:Fallback>
      </mc:AlternateContent>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1066800"/>
          </a:xfrm>
        </p:spPr>
        <p:txBody>
          <a:bodyPr>
            <a:normAutofit fontScale="90000"/>
          </a:bodyPr>
          <a:lstStyle/>
          <a:p>
            <a:pPr algn="ctr"/>
            <a:r>
              <a:rPr lang="en-US" dirty="0" smtClean="0"/>
              <a:t>Diffusion through the membrane </a:t>
            </a:r>
            <a:br>
              <a:rPr lang="en-US" dirty="0" smtClean="0"/>
            </a:br>
            <a:r>
              <a:rPr lang="en-US" dirty="0" smtClean="0"/>
              <a:t>goes both ways.</a:t>
            </a:r>
            <a:endParaRPr lang="en-US" dirty="0"/>
          </a:p>
        </p:txBody>
      </p:sp>
      <p:sp>
        <p:nvSpPr>
          <p:cNvPr id="3" name="Content Placeholder 2"/>
          <p:cNvSpPr>
            <a:spLocks noGrp="1"/>
          </p:cNvSpPr>
          <p:nvPr>
            <p:ph idx="1"/>
          </p:nvPr>
        </p:nvSpPr>
        <p:spPr/>
        <p:txBody>
          <a:bodyPr/>
          <a:lstStyle/>
          <a:p>
            <a:endParaRPr lang="en-US"/>
          </a:p>
        </p:txBody>
      </p:sp>
      <p:pic>
        <p:nvPicPr>
          <p:cNvPr id="37890" name="Picture 2" descr="http://osmosisdiffusion2periodtauruasi.wikispaces.com/file/view/Diffusion.gif/230203534/Diffusion.gif"/>
          <p:cNvPicPr>
            <a:picLocks noChangeAspect="1" noChangeArrowheads="1" noCrop="1"/>
          </p:cNvPicPr>
          <p:nvPr/>
        </p:nvPicPr>
        <p:blipFill>
          <a:blip r:embed="rId3" cstate="print"/>
          <a:srcRect/>
          <a:stretch>
            <a:fillRect/>
          </a:stretch>
        </p:blipFill>
        <p:spPr bwMode="auto">
          <a:xfrm>
            <a:off x="1981200" y="2362200"/>
            <a:ext cx="5486400" cy="41148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762000"/>
            <a:ext cx="4495800" cy="1447800"/>
          </a:xfrm>
        </p:spPr>
        <p:txBody>
          <a:bodyPr>
            <a:normAutofit fontScale="90000"/>
          </a:bodyPr>
          <a:lstStyle/>
          <a:p>
            <a:pPr algn="ctr"/>
            <a:r>
              <a:rPr lang="en-US" sz="2800" b="1" dirty="0" smtClean="0"/>
              <a:t>When the cell needs it, nutrients diffuse through the membrane into the cell.</a:t>
            </a:r>
            <a:endParaRPr lang="en-US" sz="2800" b="1" dirty="0"/>
          </a:p>
        </p:txBody>
      </p:sp>
      <p:sp>
        <p:nvSpPr>
          <p:cNvPr id="3" name="Content Placeholder 2"/>
          <p:cNvSpPr>
            <a:spLocks noGrp="1"/>
          </p:cNvSpPr>
          <p:nvPr>
            <p:ph idx="1"/>
          </p:nvPr>
        </p:nvSpPr>
        <p:spPr/>
        <p:txBody>
          <a:bodyPr/>
          <a:lstStyle/>
          <a:p>
            <a:endParaRPr lang="en-US"/>
          </a:p>
        </p:txBody>
      </p:sp>
      <p:pic>
        <p:nvPicPr>
          <p:cNvPr id="37890" name="Picture 2" descr="http://osmosisdiffusion2periodtauruasi.wikispaces.com/file/view/Diffusion.gif/230203534/Diffusion.gif"/>
          <p:cNvPicPr>
            <a:picLocks noChangeAspect="1" noChangeArrowheads="1" noCrop="1"/>
          </p:cNvPicPr>
          <p:nvPr/>
        </p:nvPicPr>
        <p:blipFill>
          <a:blip r:embed="rId3" cstate="print"/>
          <a:srcRect/>
          <a:stretch>
            <a:fillRect/>
          </a:stretch>
        </p:blipFill>
        <p:spPr bwMode="auto">
          <a:xfrm>
            <a:off x="1981200" y="2362200"/>
            <a:ext cx="5486400" cy="41148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4876800" cy="1600200"/>
          </a:xfrm>
        </p:spPr>
        <p:txBody>
          <a:bodyPr>
            <a:normAutofit fontScale="90000"/>
          </a:bodyPr>
          <a:lstStyle/>
          <a:p>
            <a:pPr algn="ctr"/>
            <a:r>
              <a:rPr lang="en-US" dirty="0" smtClean="0"/>
              <a:t>If too much stuff is inside the cell, it will leave.</a:t>
            </a:r>
            <a:endParaRPr lang="en-US" dirty="0"/>
          </a:p>
        </p:txBody>
      </p:sp>
      <p:sp>
        <p:nvSpPr>
          <p:cNvPr id="3" name="Content Placeholder 2"/>
          <p:cNvSpPr>
            <a:spLocks noGrp="1"/>
          </p:cNvSpPr>
          <p:nvPr>
            <p:ph idx="1"/>
          </p:nvPr>
        </p:nvSpPr>
        <p:spPr/>
        <p:txBody>
          <a:bodyPr/>
          <a:lstStyle/>
          <a:p>
            <a:endParaRPr lang="en-US"/>
          </a:p>
        </p:txBody>
      </p:sp>
      <p:pic>
        <p:nvPicPr>
          <p:cNvPr id="37890" name="Picture 2" descr="http://osmosisdiffusion2periodtauruasi.wikispaces.com/file/view/Diffusion.gif/230203534/Diffusion.gif"/>
          <p:cNvPicPr>
            <a:picLocks noChangeAspect="1" noChangeArrowheads="1" noCrop="1"/>
          </p:cNvPicPr>
          <p:nvPr/>
        </p:nvPicPr>
        <p:blipFill>
          <a:blip r:embed="rId3" cstate="print"/>
          <a:srcRect/>
          <a:stretch>
            <a:fillRect/>
          </a:stretch>
        </p:blipFill>
        <p:spPr bwMode="auto">
          <a:xfrm>
            <a:off x="1981200" y="2362200"/>
            <a:ext cx="5486400" cy="41148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Osmosis works just like diffusion, but with water molecules not nutrients.</a:t>
            </a:r>
            <a:endParaRPr lang="en-US" dirty="0"/>
          </a:p>
        </p:txBody>
      </p:sp>
      <p:sp>
        <p:nvSpPr>
          <p:cNvPr id="5" name="Content Placeholder 4"/>
          <p:cNvSpPr>
            <a:spLocks noGrp="1"/>
          </p:cNvSpPr>
          <p:nvPr>
            <p:ph sz="half" idx="1"/>
          </p:nvPr>
        </p:nvSpPr>
        <p:spPr>
          <a:xfrm>
            <a:off x="457200" y="2895600"/>
            <a:ext cx="4038600" cy="3879787"/>
          </a:xfrm>
        </p:spPr>
        <p:txBody>
          <a:bodyPr/>
          <a:lstStyle/>
          <a:p>
            <a:r>
              <a:rPr lang="en-US" dirty="0" smtClean="0"/>
              <a:t>Water enters the permeable membrane when it needs water.</a:t>
            </a:r>
          </a:p>
          <a:p>
            <a:endParaRPr lang="en-US" dirty="0" smtClean="0"/>
          </a:p>
          <a:p>
            <a:r>
              <a:rPr lang="en-US" dirty="0" smtClean="0"/>
              <a:t>Water leaves the cell when there is too much inside.</a:t>
            </a:r>
            <a:endParaRPr lang="en-US" dirty="0"/>
          </a:p>
        </p:txBody>
      </p:sp>
      <p:sp>
        <p:nvSpPr>
          <p:cNvPr id="6" name="Content Placeholder 5"/>
          <p:cNvSpPr>
            <a:spLocks noGrp="1"/>
          </p:cNvSpPr>
          <p:nvPr>
            <p:ph sz="half" idx="2"/>
          </p:nvPr>
        </p:nvSpPr>
        <p:spPr/>
        <p:txBody>
          <a:bodyPr/>
          <a:lstStyle/>
          <a:p>
            <a:endParaRPr lang="en-US"/>
          </a:p>
        </p:txBody>
      </p:sp>
      <p:pic>
        <p:nvPicPr>
          <p:cNvPr id="80898" name="Picture 2" descr="http://www.chemistry.nmsu.edu/studntres/chem116/notes/osmosis.gif"/>
          <p:cNvPicPr>
            <a:picLocks noChangeAspect="1" noChangeArrowheads="1"/>
          </p:cNvPicPr>
          <p:nvPr/>
        </p:nvPicPr>
        <p:blipFill>
          <a:blip r:embed="rId3" cstate="print"/>
          <a:srcRect/>
          <a:stretch>
            <a:fillRect/>
          </a:stretch>
        </p:blipFill>
        <p:spPr bwMode="auto">
          <a:xfrm>
            <a:off x="5257800" y="2590800"/>
            <a:ext cx="2914650" cy="4038601"/>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2050" name="Ink 2"/>
              <p14:cNvContentPartPr>
                <a14:cpLocks xmlns:a14="http://schemas.microsoft.com/office/drawing/2010/main" noRot="1" noChangeAspect="1" noEditPoints="1" noChangeArrowheads="1" noChangeShapeType="1"/>
              </p14:cNvContentPartPr>
              <p14:nvPr/>
            </p14:nvContentPartPr>
            <p14:xfrm>
              <a:off x="8786813" y="4133850"/>
              <a:ext cx="9525" cy="1588"/>
            </p14:xfrm>
          </p:contentPart>
        </mc:Choice>
        <mc:Fallback xmlns="">
          <p:pic>
            <p:nvPicPr>
              <p:cNvPr id="2050" name="Ink 2"/>
              <p:cNvPicPr>
                <a:picLocks noRot="1" noChangeAspect="1" noEditPoints="1" noChangeArrowheads="1" noChangeShapeType="1"/>
              </p:cNvPicPr>
              <p:nvPr/>
            </p:nvPicPr>
            <p:blipFill>
              <a:blip r:embed="rId5"/>
              <a:stretch>
                <a:fillRect/>
              </a:stretch>
            </p:blipFill>
            <p:spPr>
              <a:xfrm>
                <a:off x="8777288" y="4092562"/>
                <a:ext cx="28575" cy="8416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51" name="Ink 3"/>
              <p14:cNvContentPartPr>
                <a14:cpLocks xmlns:a14="http://schemas.microsoft.com/office/drawing/2010/main" noRot="1" noChangeAspect="1" noEditPoints="1" noChangeArrowheads="1" noChangeShapeType="1"/>
              </p14:cNvContentPartPr>
              <p14:nvPr/>
            </p14:nvContentPartPr>
            <p14:xfrm>
              <a:off x="8867775" y="4464050"/>
              <a:ext cx="61913" cy="73025"/>
            </p14:xfrm>
          </p:contentPart>
        </mc:Choice>
        <mc:Fallback xmlns="">
          <p:pic>
            <p:nvPicPr>
              <p:cNvPr id="2051" name="Ink 3"/>
              <p:cNvPicPr>
                <a:picLocks noRot="1" noChangeAspect="1" noEditPoints="1" noChangeArrowheads="1" noChangeShapeType="1"/>
              </p:cNvPicPr>
              <p:nvPr/>
            </p:nvPicPr>
            <p:blipFill>
              <a:blip r:embed="rId7"/>
              <a:stretch>
                <a:fillRect/>
              </a:stretch>
            </p:blipFill>
            <p:spPr>
              <a:xfrm>
                <a:off x="8858416" y="4454697"/>
                <a:ext cx="80631" cy="9173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52" name="Ink 4"/>
              <p14:cNvContentPartPr>
                <a14:cpLocks xmlns:a14="http://schemas.microsoft.com/office/drawing/2010/main" noRot="1" noChangeAspect="1" noEditPoints="1" noChangeArrowheads="1" noChangeShapeType="1"/>
              </p14:cNvContentPartPr>
              <p14:nvPr/>
            </p14:nvContentPartPr>
            <p14:xfrm>
              <a:off x="8518525" y="1982788"/>
              <a:ext cx="144463" cy="295275"/>
            </p14:xfrm>
          </p:contentPart>
        </mc:Choice>
        <mc:Fallback xmlns="">
          <p:pic>
            <p:nvPicPr>
              <p:cNvPr id="2052" name="Ink 4"/>
              <p:cNvPicPr>
                <a:picLocks noRot="1" noChangeAspect="1" noEditPoints="1" noChangeArrowheads="1" noChangeShapeType="1"/>
              </p:cNvPicPr>
              <p:nvPr/>
            </p:nvPicPr>
            <p:blipFill>
              <a:blip r:embed="rId9"/>
              <a:stretch>
                <a:fillRect/>
              </a:stretch>
            </p:blipFill>
            <p:spPr>
              <a:xfrm>
                <a:off x="8509158" y="1973426"/>
                <a:ext cx="163196" cy="31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62" name="Ink 14"/>
              <p14:cNvContentPartPr>
                <a14:cpLocks xmlns:a14="http://schemas.microsoft.com/office/drawing/2010/main" noRot="1" noChangeAspect="1" noEditPoints="1" noChangeArrowheads="1" noChangeShapeType="1"/>
              </p14:cNvContentPartPr>
              <p14:nvPr/>
            </p14:nvContentPartPr>
            <p14:xfrm>
              <a:off x="571500" y="1114425"/>
              <a:ext cx="1793875" cy="628650"/>
            </p14:xfrm>
          </p:contentPart>
        </mc:Choice>
        <mc:Fallback xmlns="">
          <p:pic>
            <p:nvPicPr>
              <p:cNvPr id="2062" name="Ink 14"/>
              <p:cNvPicPr>
                <a:picLocks noRot="1" noChangeAspect="1" noEditPoints="1" noChangeArrowheads="1" noChangeShapeType="1"/>
              </p:cNvPicPr>
              <p:nvPr/>
            </p:nvPicPr>
            <p:blipFill>
              <a:blip r:embed="rId11"/>
              <a:stretch>
                <a:fillRect/>
              </a:stretch>
            </p:blipFill>
            <p:spPr>
              <a:xfrm>
                <a:off x="562140" y="1105064"/>
                <a:ext cx="1812595" cy="64737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63" name="Ink 15"/>
              <p14:cNvContentPartPr>
                <a14:cpLocks xmlns:a14="http://schemas.microsoft.com/office/drawing/2010/main" noRot="1" noChangeAspect="1" noEditPoints="1" noChangeArrowheads="1" noChangeShapeType="1"/>
              </p14:cNvContentPartPr>
              <p14:nvPr/>
            </p14:nvContentPartPr>
            <p14:xfrm>
              <a:off x="1820863" y="1685925"/>
              <a:ext cx="1322387" cy="679450"/>
            </p14:xfrm>
          </p:contentPart>
        </mc:Choice>
        <mc:Fallback xmlns="">
          <p:pic>
            <p:nvPicPr>
              <p:cNvPr id="2063" name="Ink 15"/>
              <p:cNvPicPr>
                <a:picLocks noRot="1" noChangeAspect="1" noEditPoints="1" noChangeArrowheads="1" noChangeShapeType="1"/>
              </p:cNvPicPr>
              <p:nvPr/>
            </p:nvPicPr>
            <p:blipFill>
              <a:blip r:embed="rId13"/>
              <a:stretch>
                <a:fillRect/>
              </a:stretch>
            </p:blipFill>
            <p:spPr>
              <a:xfrm>
                <a:off x="1811502" y="1676563"/>
                <a:ext cx="1341109" cy="69817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64" name="Ink 16"/>
              <p14:cNvContentPartPr>
                <a14:cpLocks xmlns:a14="http://schemas.microsoft.com/office/drawing/2010/main" noRot="1" noChangeAspect="1" noEditPoints="1" noChangeArrowheads="1" noChangeShapeType="1"/>
              </p14:cNvContentPartPr>
              <p14:nvPr/>
            </p14:nvContentPartPr>
            <p14:xfrm>
              <a:off x="842963" y="1428750"/>
              <a:ext cx="7480300" cy="128588"/>
            </p14:xfrm>
          </p:contentPart>
        </mc:Choice>
        <mc:Fallback xmlns="">
          <p:pic>
            <p:nvPicPr>
              <p:cNvPr id="2064" name="Ink 16"/>
              <p:cNvPicPr>
                <a:picLocks noRot="1" noChangeAspect="1" noEditPoints="1" noChangeArrowheads="1" noChangeShapeType="1"/>
              </p:cNvPicPr>
              <p:nvPr/>
            </p:nvPicPr>
            <p:blipFill>
              <a:blip r:embed="rId15"/>
              <a:stretch>
                <a:fillRect/>
              </a:stretch>
            </p:blipFill>
            <p:spPr>
              <a:xfrm>
                <a:off x="826763" y="1364996"/>
                <a:ext cx="7512339" cy="25573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65" name="Ink 17"/>
              <p14:cNvContentPartPr>
                <a14:cpLocks xmlns:a14="http://schemas.microsoft.com/office/drawing/2010/main" noRot="1" noChangeAspect="1" noEditPoints="1" noChangeArrowheads="1" noChangeShapeType="1"/>
              </p14:cNvContentPartPr>
              <p14:nvPr/>
            </p14:nvContentPartPr>
            <p14:xfrm>
              <a:off x="957263" y="1957388"/>
              <a:ext cx="14287" cy="1587"/>
            </p14:xfrm>
          </p:contentPart>
        </mc:Choice>
        <mc:Fallback xmlns="">
          <p:pic>
            <p:nvPicPr>
              <p:cNvPr id="2065" name="Ink 17"/>
              <p:cNvPicPr>
                <a:picLocks noRot="1" noChangeAspect="1" noEditPoints="1" noChangeArrowheads="1" noChangeShapeType="1"/>
              </p:cNvPicPr>
              <p:nvPr/>
            </p:nvPicPr>
            <p:blipFill>
              <a:blip r:embed="rId17"/>
              <a:stretch>
                <a:fillRect/>
              </a:stretch>
            </p:blipFill>
            <p:spPr>
              <a:xfrm>
                <a:off x="941547" y="1678076"/>
                <a:ext cx="45718" cy="56021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66" name="Ink 18"/>
              <p14:cNvContentPartPr>
                <a14:cpLocks xmlns:a14="http://schemas.microsoft.com/office/drawing/2010/main" noRot="1" noChangeAspect="1" noEditPoints="1" noChangeArrowheads="1" noChangeShapeType="1"/>
              </p14:cNvContentPartPr>
              <p14:nvPr/>
            </p14:nvContentPartPr>
            <p14:xfrm>
              <a:off x="1150938" y="1885950"/>
              <a:ext cx="7064375" cy="85725"/>
            </p14:xfrm>
          </p:contentPart>
        </mc:Choice>
        <mc:Fallback xmlns="">
          <p:pic>
            <p:nvPicPr>
              <p:cNvPr id="2066" name="Ink 18"/>
              <p:cNvPicPr>
                <a:picLocks noRot="1" noChangeAspect="1" noEditPoints="1" noChangeArrowheads="1" noChangeShapeType="1"/>
              </p:cNvPicPr>
              <p:nvPr/>
            </p:nvPicPr>
            <p:blipFill>
              <a:blip r:embed="rId19"/>
              <a:stretch>
                <a:fillRect/>
              </a:stretch>
            </p:blipFill>
            <p:spPr>
              <a:xfrm>
                <a:off x="1135098" y="1822197"/>
                <a:ext cx="7096055" cy="212872"/>
              </a:xfrm>
              <a:prstGeom prst="rect">
                <a:avLst/>
              </a:prstGeom>
            </p:spPr>
          </p:pic>
        </mc:Fallback>
      </mc:AlternateContent>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600201"/>
            <a:ext cx="8915400" cy="1905000"/>
          </a:xfrm>
        </p:spPr>
        <p:txBody>
          <a:bodyPr>
            <a:normAutofit fontScale="90000"/>
          </a:bodyPr>
          <a:lstStyle/>
          <a:p>
            <a:pPr algn="ctr"/>
            <a:r>
              <a:rPr lang="en-US" dirty="0" smtClean="0"/>
              <a:t>Diffusion/osmosis means everything is balanced inside &amp; outside the cell.</a:t>
            </a:r>
            <a:endParaRPr lang="en-US" dirty="0"/>
          </a:p>
        </p:txBody>
      </p:sp>
      <p:sp>
        <p:nvSpPr>
          <p:cNvPr id="5" name="Subtitle 4"/>
          <p:cNvSpPr>
            <a:spLocks noGrp="1"/>
          </p:cNvSpPr>
          <p:nvPr>
            <p:ph type="subTitle" idx="1"/>
          </p:nvPr>
        </p:nvSpPr>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403457" name="Ink 1"/>
              <p14:cNvContentPartPr>
                <a14:cpLocks xmlns:a14="http://schemas.microsoft.com/office/drawing/2010/main" noRot="1" noChangeAspect="1" noEditPoints="1" noChangeArrowheads="1" noChangeShapeType="1"/>
              </p14:cNvContentPartPr>
              <p14:nvPr/>
            </p14:nvContentPartPr>
            <p14:xfrm>
              <a:off x="414338" y="2549525"/>
              <a:ext cx="1587" cy="15875"/>
            </p14:xfrm>
          </p:contentPart>
        </mc:Choice>
        <mc:Fallback xmlns="">
          <p:pic>
            <p:nvPicPr>
              <p:cNvPr id="403457" name="Ink 1"/>
              <p:cNvPicPr>
                <a:picLocks noRot="1" noChangeAspect="1" noEditPoints="1" noChangeArrowheads="1" noChangeShapeType="1"/>
              </p:cNvPicPr>
              <p:nvPr/>
            </p:nvPicPr>
            <p:blipFill>
              <a:blip r:embed="rId4"/>
              <a:stretch>
                <a:fillRect/>
              </a:stretch>
            </p:blipFill>
            <p:spPr>
              <a:xfrm>
                <a:off x="344510" y="2486025"/>
                <a:ext cx="141243" cy="14287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03458" name="Ink 2"/>
              <p14:cNvContentPartPr>
                <a14:cpLocks xmlns:a14="http://schemas.microsoft.com/office/drawing/2010/main" noRot="1" noChangeAspect="1" noEditPoints="1" noChangeArrowheads="1" noChangeShapeType="1"/>
              </p14:cNvContentPartPr>
              <p14:nvPr/>
            </p14:nvContentPartPr>
            <p14:xfrm>
              <a:off x="785813" y="2565400"/>
              <a:ext cx="100012" cy="6350"/>
            </p14:xfrm>
          </p:contentPart>
        </mc:Choice>
        <mc:Fallback xmlns="">
          <p:pic>
            <p:nvPicPr>
              <p:cNvPr id="403458" name="Ink 2"/>
              <p:cNvPicPr>
                <a:picLocks noRot="1" noChangeAspect="1" noEditPoints="1" noChangeArrowheads="1" noChangeShapeType="1"/>
              </p:cNvPicPr>
              <p:nvPr/>
            </p:nvPicPr>
            <p:blipFill>
              <a:blip r:embed="rId6"/>
              <a:stretch>
                <a:fillRect/>
              </a:stretch>
            </p:blipFill>
            <p:spPr>
              <a:xfrm>
                <a:off x="769984" y="2503311"/>
                <a:ext cx="131670" cy="13052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3459" name="Ink 3"/>
              <p14:cNvContentPartPr>
                <a14:cpLocks xmlns:a14="http://schemas.microsoft.com/office/drawing/2010/main" noRot="1" noChangeAspect="1" noEditPoints="1" noChangeArrowheads="1" noChangeShapeType="1"/>
              </p14:cNvContentPartPr>
              <p14:nvPr/>
            </p14:nvContentPartPr>
            <p14:xfrm>
              <a:off x="971550" y="2579688"/>
              <a:ext cx="7700963" cy="92075"/>
            </p14:xfrm>
          </p:contentPart>
        </mc:Choice>
        <mc:Fallback xmlns="">
          <p:pic>
            <p:nvPicPr>
              <p:cNvPr id="403459" name="Ink 3"/>
              <p:cNvPicPr>
                <a:picLocks noRot="1" noChangeAspect="1" noEditPoints="1" noChangeArrowheads="1" noChangeShapeType="1"/>
              </p:cNvPicPr>
              <p:nvPr/>
            </p:nvPicPr>
            <p:blipFill>
              <a:blip r:embed="rId8"/>
              <a:stretch>
                <a:fillRect/>
              </a:stretch>
            </p:blipFill>
            <p:spPr>
              <a:xfrm>
                <a:off x="955710" y="2516027"/>
                <a:ext cx="7732642" cy="2190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3460" name="Ink 4"/>
              <p14:cNvContentPartPr>
                <a14:cpLocks xmlns:a14="http://schemas.microsoft.com/office/drawing/2010/main" noRot="1" noChangeAspect="1" noEditPoints="1" noChangeArrowheads="1" noChangeShapeType="1"/>
              </p14:cNvContentPartPr>
              <p14:nvPr/>
            </p14:nvContentPartPr>
            <p14:xfrm>
              <a:off x="992188" y="3171825"/>
              <a:ext cx="7202487" cy="122238"/>
            </p14:xfrm>
          </p:contentPart>
        </mc:Choice>
        <mc:Fallback xmlns="">
          <p:pic>
            <p:nvPicPr>
              <p:cNvPr id="403460" name="Ink 4"/>
              <p:cNvPicPr>
                <a:picLocks noRot="1" noChangeAspect="1" noEditPoints="1" noChangeArrowheads="1" noChangeShapeType="1"/>
              </p:cNvPicPr>
              <p:nvPr/>
            </p:nvPicPr>
            <p:blipFill>
              <a:blip r:embed="rId10"/>
              <a:stretch>
                <a:fillRect/>
              </a:stretch>
            </p:blipFill>
            <p:spPr>
              <a:xfrm>
                <a:off x="976348" y="3109830"/>
                <a:ext cx="7234167" cy="245877"/>
              </a:xfrm>
              <a:prstGeom prst="rect">
                <a:avLst/>
              </a:prstGeom>
            </p:spPr>
          </p:pic>
        </mc:Fallback>
      </mc:AlternateContent>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599"/>
            <a:ext cx="7772400" cy="1143000"/>
          </a:xfrm>
        </p:spPr>
        <p:txBody>
          <a:bodyPr>
            <a:normAutofit/>
          </a:bodyPr>
          <a:lstStyle/>
          <a:p>
            <a:r>
              <a:rPr lang="en-US" u="sng" dirty="0" smtClean="0">
                <a:solidFill>
                  <a:schemeClr val="accent5">
                    <a:lumMod val="40000"/>
                    <a:lumOff val="60000"/>
                  </a:schemeClr>
                </a:solidFill>
                <a:hlinkClick r:id="rId2"/>
              </a:rPr>
              <a:t>Brain Pop - Diffusion</a:t>
            </a:r>
            <a:endParaRPr lang="en-US" dirty="0">
              <a:solidFill>
                <a:schemeClr val="accent5">
                  <a:lumMod val="40000"/>
                  <a:lumOff val="60000"/>
                </a:schemeClr>
              </a:solidFill>
            </a:endParaRPr>
          </a:p>
        </p:txBody>
      </p:sp>
      <p:sp>
        <p:nvSpPr>
          <p:cNvPr id="4" name="Title 1"/>
          <p:cNvSpPr txBox="1">
            <a:spLocks/>
          </p:cNvSpPr>
          <p:nvPr/>
        </p:nvSpPr>
        <p:spPr>
          <a:xfrm>
            <a:off x="0" y="1066800"/>
            <a:ext cx="9144000" cy="3733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b="1" dirty="0">
              <a:solidFill>
                <a:schemeClr val="bg1"/>
              </a:solidFill>
            </a:endParaRPr>
          </a:p>
        </p:txBody>
      </p:sp>
      <p:sp>
        <p:nvSpPr>
          <p:cNvPr id="5" name="Title 1"/>
          <p:cNvSpPr txBox="1">
            <a:spLocks/>
          </p:cNvSpPr>
          <p:nvPr/>
        </p:nvSpPr>
        <p:spPr>
          <a:xfrm>
            <a:off x="0" y="685800"/>
            <a:ext cx="9144000"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smtClean="0">
              <a:solidFill>
                <a:schemeClr val="accent5">
                  <a:lumMod val="40000"/>
                  <a:lumOff val="60000"/>
                </a:schemeClr>
              </a:solidFill>
            </a:endParaRPr>
          </a:p>
        </p:txBody>
      </p:sp>
      <p:sp>
        <p:nvSpPr>
          <p:cNvPr id="6" name="Title 1"/>
          <p:cNvSpPr txBox="1">
            <a:spLocks/>
          </p:cNvSpPr>
          <p:nvPr/>
        </p:nvSpPr>
        <p:spPr>
          <a:xfrm>
            <a:off x="0" y="1676400"/>
            <a:ext cx="9144000" cy="518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smtClean="0">
              <a:solidFill>
                <a:schemeClr val="bg1"/>
              </a:solidFill>
            </a:endParaRPr>
          </a:p>
        </p:txBody>
      </p:sp>
      <p:pic>
        <p:nvPicPr>
          <p:cNvPr id="4098" name="Picture 2" descr="http://brainpop.speedera.net/www.brainpop.com/topics/diffusion/screenshot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066800"/>
            <a:ext cx="6934200" cy="5209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0918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981200"/>
            <a:ext cx="8266113" cy="1362075"/>
          </a:xfrm>
          <a:solidFill>
            <a:schemeClr val="tx2">
              <a:lumMod val="60000"/>
              <a:lumOff val="40000"/>
            </a:schemeClr>
          </a:solidFill>
        </p:spPr>
        <p:txBody>
          <a:bodyPr/>
          <a:lstStyle/>
          <a:p>
            <a:pPr algn="ctr"/>
            <a:r>
              <a:rPr lang="en-US" dirty="0" smtClean="0"/>
              <a:t>LET’S DUNK OUR “CELLS” INTO SOME DIFFERENT LIQUIDS.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dirty="0" smtClean="0"/>
              <a:t>Warm Up 				02/16/2016</a:t>
            </a:r>
            <a:endParaRPr lang="en-US" dirty="0"/>
          </a:p>
        </p:txBody>
      </p:sp>
      <p:sp>
        <p:nvSpPr>
          <p:cNvPr id="3" name="Content Placeholder 2"/>
          <p:cNvSpPr>
            <a:spLocks noGrp="1"/>
          </p:cNvSpPr>
          <p:nvPr>
            <p:ph idx="1"/>
          </p:nvPr>
        </p:nvSpPr>
        <p:spPr>
          <a:xfrm>
            <a:off x="0" y="1219200"/>
            <a:ext cx="9144000" cy="5638800"/>
          </a:xfrm>
        </p:spPr>
        <p:txBody>
          <a:bodyPr/>
          <a:lstStyle/>
          <a:p>
            <a:pPr>
              <a:buNone/>
            </a:pPr>
            <a:r>
              <a:rPr lang="en-US" dirty="0" smtClean="0"/>
              <a:t>-------------------------True or False-------------------------</a:t>
            </a:r>
          </a:p>
          <a:p>
            <a:pPr>
              <a:buNone/>
            </a:pPr>
            <a:r>
              <a:rPr lang="en-US" dirty="0" smtClean="0"/>
              <a:t>Directions: If the statement is true write true. If the statement is false correct the underlined word to make it true.  </a:t>
            </a:r>
          </a:p>
          <a:p>
            <a:pPr marL="624078" indent="-514350">
              <a:buFont typeface="+mj-lt"/>
              <a:buAutoNum type="arabicPeriod"/>
            </a:pPr>
            <a:r>
              <a:rPr lang="en-US" u="sng" dirty="0" smtClean="0"/>
              <a:t>ALL </a:t>
            </a:r>
            <a:r>
              <a:rPr lang="en-US" dirty="0" smtClean="0"/>
              <a:t>organisms are multi cellular. </a:t>
            </a:r>
          </a:p>
          <a:p>
            <a:pPr marL="624078" indent="-514350">
              <a:buFont typeface="+mj-lt"/>
              <a:buAutoNum type="arabicPeriod"/>
            </a:pPr>
            <a:r>
              <a:rPr lang="en-US" dirty="0" smtClean="0"/>
              <a:t>The </a:t>
            </a:r>
            <a:r>
              <a:rPr lang="en-US" u="sng" dirty="0" smtClean="0"/>
              <a:t>CELL THEORY</a:t>
            </a:r>
            <a:r>
              <a:rPr lang="en-US" dirty="0" smtClean="0"/>
              <a:t> says that cells come only from other cells. </a:t>
            </a:r>
          </a:p>
          <a:p>
            <a:pPr marL="624078" indent="-514350">
              <a:buFont typeface="+mj-lt"/>
              <a:buAutoNum type="arabicPeriod"/>
            </a:pPr>
            <a:r>
              <a:rPr lang="en-US" dirty="0" smtClean="0"/>
              <a:t>A </a:t>
            </a:r>
            <a:r>
              <a:rPr lang="en-US" u="sng" dirty="0" smtClean="0"/>
              <a:t>TELESCOPE</a:t>
            </a:r>
            <a:r>
              <a:rPr lang="en-US" dirty="0" smtClean="0"/>
              <a:t> is used to study cells. </a:t>
            </a:r>
            <a:endParaRPr lang="en-US" dirty="0" smtClean="0"/>
          </a:p>
          <a:p>
            <a:pPr marL="624078" indent="-514350">
              <a:buFont typeface="+mj-lt"/>
              <a:buAutoNum type="arabicPeriod"/>
            </a:pPr>
            <a:r>
              <a:rPr lang="en-US" dirty="0" smtClean="0"/>
              <a:t>Finish the Cellular Respiration worksheet, on the back it has practice questions and Activity.</a:t>
            </a:r>
            <a:endParaRPr lang="en-US" dirty="0" smtClean="0"/>
          </a:p>
          <a:p>
            <a:pPr marL="624078" indent="-514350">
              <a:buNone/>
            </a:pPr>
            <a:r>
              <a:rPr lang="en-US" sz="1200" dirty="0" smtClean="0">
                <a:solidFill>
                  <a:srgbClr val="FF0000"/>
                </a:solidFill>
              </a:rPr>
              <a:t>Objectives: 8.L.5.1</a:t>
            </a:r>
          </a:p>
          <a:p>
            <a:pPr marL="624078" indent="-514350">
              <a:buNone/>
            </a:pPr>
            <a:r>
              <a:rPr lang="en-US" sz="1200" dirty="0" smtClean="0">
                <a:solidFill>
                  <a:srgbClr val="FF0000"/>
                </a:solidFill>
              </a:rPr>
              <a:t>-TSW understand how substances transfer in and out of a cell. </a:t>
            </a:r>
          </a:p>
          <a:p>
            <a:pPr marL="624078" indent="-514350">
              <a:buNone/>
            </a:pPr>
            <a:r>
              <a:rPr lang="en-US" sz="1200" dirty="0" smtClean="0">
                <a:solidFill>
                  <a:srgbClr val="FF0000"/>
                </a:solidFill>
              </a:rPr>
              <a:t>Essential Question: </a:t>
            </a:r>
          </a:p>
          <a:p>
            <a:pPr marL="624078" indent="-514350">
              <a:buNone/>
            </a:pPr>
            <a:r>
              <a:rPr lang="en-US" sz="1200" dirty="0" smtClean="0">
                <a:solidFill>
                  <a:srgbClr val="FF0000"/>
                </a:solidFill>
              </a:rPr>
              <a:t>-How do nutrients transfer in and out of a cell? </a:t>
            </a:r>
            <a:endParaRPr lang="en-US" sz="1200"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Make note of what substances we put our eggs in.</a:t>
            </a:r>
            <a:endParaRPr lang="en-US" dirty="0"/>
          </a:p>
        </p:txBody>
      </p:sp>
      <p:graphicFrame>
        <p:nvGraphicFramePr>
          <p:cNvPr id="6" name="Content Placeholder 5"/>
          <p:cNvGraphicFramePr>
            <a:graphicFrameLocks noGrp="1"/>
          </p:cNvGraphicFramePr>
          <p:nvPr>
            <p:ph idx="1"/>
          </p:nvPr>
        </p:nvGraphicFramePr>
        <p:xfrm>
          <a:off x="457200" y="2249488"/>
          <a:ext cx="8534400" cy="3870960"/>
        </p:xfrm>
        <a:graphic>
          <a:graphicData uri="http://schemas.openxmlformats.org/drawingml/2006/table">
            <a:tbl>
              <a:tblPr firstRow="1" bandRow="1">
                <a:tableStyleId>{5940675A-B579-460E-94D1-54222C63F5DA}</a:tableStyleId>
              </a:tblPr>
              <a:tblGrid>
                <a:gridCol w="1706880"/>
                <a:gridCol w="1706880"/>
                <a:gridCol w="1386840"/>
                <a:gridCol w="1524000"/>
                <a:gridCol w="2209800"/>
              </a:tblGrid>
              <a:tr h="370840">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r>
                        <a:rPr lang="en-US" sz="1800" b="1" dirty="0">
                          <a:latin typeface="Times New Roman"/>
                          <a:ea typeface="Times New Roman"/>
                        </a:rPr>
                        <a:t>Egg weight before…</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u="sng" dirty="0">
                          <a:latin typeface="Times New Roman"/>
                          <a:ea typeface="Times New Roman"/>
                        </a:rPr>
                        <a:t>PREDICT</a:t>
                      </a:r>
                      <a:endParaRPr lang="en-US" sz="1800" dirty="0">
                        <a:latin typeface="Times New Roman"/>
                        <a:ea typeface="Times New Roman"/>
                      </a:endParaRPr>
                    </a:p>
                    <a:p>
                      <a:pPr marL="0" marR="0">
                        <a:spcBef>
                          <a:spcPts val="0"/>
                        </a:spcBef>
                        <a:spcAft>
                          <a:spcPts val="0"/>
                        </a:spcAft>
                      </a:pPr>
                      <a:r>
                        <a:rPr lang="en-US" sz="1800" b="1" dirty="0">
                          <a:latin typeface="Times New Roman"/>
                          <a:ea typeface="Times New Roman"/>
                        </a:rPr>
                        <a:t>Egg weight after…</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u="sng" dirty="0">
                          <a:latin typeface="Times New Roman"/>
                          <a:ea typeface="Times New Roman"/>
                        </a:rPr>
                        <a:t>ACTUAL</a:t>
                      </a:r>
                      <a:r>
                        <a:rPr lang="en-US" sz="1800" b="1" dirty="0">
                          <a:latin typeface="Times New Roman"/>
                          <a:ea typeface="Times New Roman"/>
                        </a:rPr>
                        <a:t> </a:t>
                      </a:r>
                      <a:endParaRPr lang="en-US" sz="1800" b="1" dirty="0" smtClean="0">
                        <a:latin typeface="Times New Roman"/>
                        <a:ea typeface="Times New Roman"/>
                      </a:endParaRPr>
                    </a:p>
                    <a:p>
                      <a:pPr marL="0" marR="0">
                        <a:spcBef>
                          <a:spcPts val="0"/>
                        </a:spcBef>
                        <a:spcAft>
                          <a:spcPts val="0"/>
                        </a:spcAft>
                      </a:pPr>
                      <a:r>
                        <a:rPr lang="en-US" sz="1800" b="1" dirty="0" smtClean="0">
                          <a:latin typeface="Times New Roman"/>
                          <a:ea typeface="Times New Roman"/>
                        </a:rPr>
                        <a:t>Egg </a:t>
                      </a:r>
                      <a:r>
                        <a:rPr lang="en-US" sz="1800" b="1" dirty="0">
                          <a:latin typeface="Times New Roman"/>
                          <a:ea typeface="Times New Roman"/>
                        </a:rPr>
                        <a:t>weight after…</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dirty="0">
                          <a:latin typeface="Times New Roman"/>
                          <a:ea typeface="Times New Roman"/>
                        </a:rPr>
                        <a:t>OBSERVATIONS:</a:t>
                      </a:r>
                      <a:endParaRPr lang="en-US" sz="1800" dirty="0">
                        <a:latin typeface="Times New Roman"/>
                        <a:ea typeface="Times New Roman"/>
                      </a:endParaRPr>
                    </a:p>
                  </a:txBody>
                  <a:tcPr marL="68580" marR="68580" marT="0" marB="0"/>
                </a:tc>
              </a:tr>
              <a:tr h="370840">
                <a:tc>
                  <a:txBody>
                    <a:bodyPr/>
                    <a:lstStyle/>
                    <a:p>
                      <a:pPr marL="0" marR="0">
                        <a:spcBef>
                          <a:spcPts val="0"/>
                        </a:spcBef>
                        <a:spcAft>
                          <a:spcPts val="0"/>
                        </a:spcAft>
                      </a:pPr>
                      <a:r>
                        <a:rPr lang="en-US" sz="2000" b="1" dirty="0">
                          <a:latin typeface="Times New Roman"/>
                          <a:ea typeface="Times New Roman"/>
                        </a:rPr>
                        <a:t>Egg #1</a:t>
                      </a:r>
                      <a:endParaRPr lang="en-US" sz="2000" dirty="0">
                        <a:latin typeface="Times New Roman"/>
                        <a:ea typeface="Times New Roman"/>
                      </a:endParaRPr>
                    </a:p>
                    <a:p>
                      <a:pPr marL="0" marR="0">
                        <a:spcBef>
                          <a:spcPts val="0"/>
                        </a:spcBef>
                        <a:spcAft>
                          <a:spcPts val="0"/>
                        </a:spcAft>
                      </a:pPr>
                      <a:r>
                        <a:rPr lang="en-US" sz="2000" b="1" dirty="0" smtClean="0">
                          <a:latin typeface="Times New Roman"/>
                          <a:ea typeface="Times New Roman"/>
                        </a:rPr>
                        <a:t>In </a:t>
                      </a:r>
                      <a:r>
                        <a:rPr lang="en-US" sz="2000" b="1" u="sng" dirty="0" smtClean="0">
                          <a:latin typeface="Times New Roman"/>
                          <a:ea typeface="Times New Roman"/>
                        </a:rPr>
                        <a:t>Blue Wate</a:t>
                      </a:r>
                      <a:r>
                        <a:rPr lang="en-US" sz="2000" b="1" dirty="0" smtClean="0">
                          <a:latin typeface="Times New Roman"/>
                          <a:ea typeface="Times New Roman"/>
                        </a:rPr>
                        <a:t>r </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r>
              <a:tr h="370840">
                <a:tc>
                  <a:txBody>
                    <a:bodyPr/>
                    <a:lstStyle/>
                    <a:p>
                      <a:pPr marL="0" marR="0">
                        <a:spcBef>
                          <a:spcPts val="0"/>
                        </a:spcBef>
                        <a:spcAft>
                          <a:spcPts val="0"/>
                        </a:spcAft>
                      </a:pPr>
                      <a:r>
                        <a:rPr lang="en-US" sz="2000" b="1" dirty="0">
                          <a:latin typeface="Times New Roman"/>
                          <a:ea typeface="Times New Roman"/>
                        </a:rPr>
                        <a:t>Egg #2</a:t>
                      </a:r>
                      <a:endParaRPr lang="en-US" sz="2000" dirty="0">
                        <a:latin typeface="Times New Roman"/>
                        <a:ea typeface="Times New Roman"/>
                      </a:endParaRPr>
                    </a:p>
                    <a:p>
                      <a:pPr marL="0" marR="0">
                        <a:spcBef>
                          <a:spcPts val="0"/>
                        </a:spcBef>
                        <a:spcAft>
                          <a:spcPts val="0"/>
                        </a:spcAft>
                      </a:pPr>
                      <a:r>
                        <a:rPr lang="en-US" sz="2000" b="1" dirty="0" smtClean="0">
                          <a:latin typeface="Times New Roman"/>
                          <a:ea typeface="Times New Roman"/>
                        </a:rPr>
                        <a:t>In </a:t>
                      </a:r>
                      <a:r>
                        <a:rPr lang="en-US" sz="2000" b="1" u="sng" dirty="0" smtClean="0">
                          <a:latin typeface="Times New Roman"/>
                          <a:ea typeface="Times New Roman"/>
                        </a:rPr>
                        <a:t>Syrup</a:t>
                      </a:r>
                      <a:r>
                        <a:rPr lang="en-US" sz="2000" b="1" u="sng" baseline="0" dirty="0" smtClean="0">
                          <a:latin typeface="Times New Roman"/>
                          <a:ea typeface="Times New Roman"/>
                        </a:rPr>
                        <a:t> </a:t>
                      </a:r>
                      <a:endParaRPr lang="en-US" sz="2000" u="sng"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r>
              <a:tr h="370840">
                <a:tc>
                  <a:txBody>
                    <a:bodyPr/>
                    <a:lstStyle/>
                    <a:p>
                      <a:pPr marL="0" marR="0">
                        <a:spcBef>
                          <a:spcPts val="0"/>
                        </a:spcBef>
                        <a:spcAft>
                          <a:spcPts val="0"/>
                        </a:spcAft>
                      </a:pPr>
                      <a:r>
                        <a:rPr lang="en-US" sz="2000" b="1" dirty="0">
                          <a:latin typeface="Times New Roman"/>
                          <a:ea typeface="Times New Roman"/>
                        </a:rPr>
                        <a:t>Egg #3</a:t>
                      </a:r>
                      <a:endParaRPr lang="en-US" sz="2000" dirty="0">
                        <a:latin typeface="Times New Roman"/>
                        <a:ea typeface="Times New Roman"/>
                      </a:endParaRPr>
                    </a:p>
                    <a:p>
                      <a:pPr marL="0" marR="0">
                        <a:spcBef>
                          <a:spcPts val="0"/>
                        </a:spcBef>
                        <a:spcAft>
                          <a:spcPts val="0"/>
                        </a:spcAft>
                      </a:pPr>
                      <a:r>
                        <a:rPr lang="en-US" sz="2000" b="1" dirty="0" smtClean="0">
                          <a:latin typeface="Times New Roman"/>
                          <a:ea typeface="Times New Roman"/>
                        </a:rPr>
                        <a:t>In </a:t>
                      </a:r>
                      <a:r>
                        <a:rPr lang="en-US" sz="2000" b="1" u="sng" dirty="0" smtClean="0">
                          <a:latin typeface="Times New Roman"/>
                          <a:ea typeface="Times New Roman"/>
                        </a:rPr>
                        <a:t>Rubbing</a:t>
                      </a:r>
                      <a:r>
                        <a:rPr lang="en-US" sz="2000" b="1" u="sng" baseline="0" dirty="0" smtClean="0">
                          <a:latin typeface="Times New Roman"/>
                          <a:ea typeface="Times New Roman"/>
                        </a:rPr>
                        <a:t> Alcoho</a:t>
                      </a:r>
                      <a:r>
                        <a:rPr lang="en-US" sz="2000" b="1" baseline="0" dirty="0" smtClean="0">
                          <a:latin typeface="Times New Roman"/>
                          <a:ea typeface="Times New Roman"/>
                        </a:rPr>
                        <a:t>l </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r>
            </a:tbl>
          </a:graphicData>
        </a:graphic>
      </p:graphicFrame>
      <p:sp>
        <p:nvSpPr>
          <p:cNvPr id="5" name="Down Arrow 4"/>
          <p:cNvSpPr/>
          <p:nvPr/>
        </p:nvSpPr>
        <p:spPr>
          <a:xfrm>
            <a:off x="1066800" y="2362200"/>
            <a:ext cx="484632" cy="521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Predict whether stuff will diffuse in or out of the cell membrane.</a:t>
            </a:r>
            <a:endParaRPr lang="en-US" dirty="0"/>
          </a:p>
        </p:txBody>
      </p:sp>
      <p:graphicFrame>
        <p:nvGraphicFramePr>
          <p:cNvPr id="6" name="Content Placeholder 5"/>
          <p:cNvGraphicFramePr>
            <a:graphicFrameLocks noGrp="1"/>
          </p:cNvGraphicFramePr>
          <p:nvPr>
            <p:ph idx="1"/>
          </p:nvPr>
        </p:nvGraphicFramePr>
        <p:xfrm>
          <a:off x="457200" y="2249488"/>
          <a:ext cx="8534400" cy="3566160"/>
        </p:xfrm>
        <a:graphic>
          <a:graphicData uri="http://schemas.openxmlformats.org/drawingml/2006/table">
            <a:tbl>
              <a:tblPr firstRow="1" bandRow="1">
                <a:tableStyleId>{5940675A-B579-460E-94D1-54222C63F5DA}</a:tableStyleId>
              </a:tblPr>
              <a:tblGrid>
                <a:gridCol w="1706880"/>
                <a:gridCol w="1706880"/>
                <a:gridCol w="1386840"/>
                <a:gridCol w="1524000"/>
                <a:gridCol w="2209800"/>
              </a:tblGrid>
              <a:tr h="370840">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r>
                        <a:rPr lang="en-US" sz="1800" b="1" dirty="0">
                          <a:latin typeface="Times New Roman"/>
                          <a:ea typeface="Times New Roman"/>
                        </a:rPr>
                        <a:t>Egg weight before…</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u="sng" dirty="0">
                          <a:latin typeface="Times New Roman"/>
                          <a:ea typeface="Times New Roman"/>
                        </a:rPr>
                        <a:t>PREDICT</a:t>
                      </a:r>
                      <a:endParaRPr lang="en-US" sz="1800" dirty="0">
                        <a:latin typeface="Times New Roman"/>
                        <a:ea typeface="Times New Roman"/>
                      </a:endParaRPr>
                    </a:p>
                    <a:p>
                      <a:pPr marL="0" marR="0">
                        <a:spcBef>
                          <a:spcPts val="0"/>
                        </a:spcBef>
                        <a:spcAft>
                          <a:spcPts val="0"/>
                        </a:spcAft>
                      </a:pPr>
                      <a:r>
                        <a:rPr lang="en-US" sz="1800" b="1" dirty="0">
                          <a:latin typeface="Times New Roman"/>
                          <a:ea typeface="Times New Roman"/>
                        </a:rPr>
                        <a:t>Egg weight after…</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u="sng" dirty="0">
                          <a:latin typeface="Times New Roman"/>
                          <a:ea typeface="Times New Roman"/>
                        </a:rPr>
                        <a:t>ACTUAL</a:t>
                      </a:r>
                      <a:r>
                        <a:rPr lang="en-US" sz="1800" b="1" dirty="0">
                          <a:latin typeface="Times New Roman"/>
                          <a:ea typeface="Times New Roman"/>
                        </a:rPr>
                        <a:t> </a:t>
                      </a:r>
                      <a:endParaRPr lang="en-US" sz="1800" b="1" dirty="0" smtClean="0">
                        <a:latin typeface="Times New Roman"/>
                        <a:ea typeface="Times New Roman"/>
                      </a:endParaRPr>
                    </a:p>
                    <a:p>
                      <a:pPr marL="0" marR="0">
                        <a:spcBef>
                          <a:spcPts val="0"/>
                        </a:spcBef>
                        <a:spcAft>
                          <a:spcPts val="0"/>
                        </a:spcAft>
                      </a:pPr>
                      <a:r>
                        <a:rPr lang="en-US" sz="1800" b="1" dirty="0" smtClean="0">
                          <a:latin typeface="Times New Roman"/>
                          <a:ea typeface="Times New Roman"/>
                        </a:rPr>
                        <a:t>Egg </a:t>
                      </a:r>
                      <a:r>
                        <a:rPr lang="en-US" sz="1800" b="1" dirty="0">
                          <a:latin typeface="Times New Roman"/>
                          <a:ea typeface="Times New Roman"/>
                        </a:rPr>
                        <a:t>weight after…</a:t>
                      </a:r>
                      <a:endParaRPr lang="en-US" sz="1800" dirty="0">
                        <a:latin typeface="Times New Roman"/>
                        <a:ea typeface="Times New Roman"/>
                      </a:endParaRPr>
                    </a:p>
                  </a:txBody>
                  <a:tcPr marL="68580" marR="68580" marT="0" marB="0"/>
                </a:tc>
                <a:tc>
                  <a:txBody>
                    <a:bodyPr/>
                    <a:lstStyle/>
                    <a:p>
                      <a:pPr marL="0" marR="0">
                        <a:spcBef>
                          <a:spcPts val="0"/>
                        </a:spcBef>
                        <a:spcAft>
                          <a:spcPts val="0"/>
                        </a:spcAft>
                      </a:pPr>
                      <a:r>
                        <a:rPr lang="en-US" sz="1800" b="1" dirty="0">
                          <a:latin typeface="Times New Roman"/>
                          <a:ea typeface="Times New Roman"/>
                        </a:rPr>
                        <a:t>OBSERVATIONS:</a:t>
                      </a:r>
                      <a:endParaRPr lang="en-US" sz="1800" dirty="0">
                        <a:latin typeface="Times New Roman"/>
                        <a:ea typeface="Times New Roman"/>
                      </a:endParaRPr>
                    </a:p>
                  </a:txBody>
                  <a:tcPr marL="68580" marR="68580" marT="0" marB="0"/>
                </a:tc>
              </a:tr>
              <a:tr h="370840">
                <a:tc>
                  <a:txBody>
                    <a:bodyPr/>
                    <a:lstStyle/>
                    <a:p>
                      <a:pPr marL="0" marR="0">
                        <a:spcBef>
                          <a:spcPts val="0"/>
                        </a:spcBef>
                        <a:spcAft>
                          <a:spcPts val="0"/>
                        </a:spcAft>
                      </a:pPr>
                      <a:r>
                        <a:rPr lang="en-US" sz="2000" b="1" dirty="0">
                          <a:latin typeface="Times New Roman"/>
                          <a:ea typeface="Times New Roman"/>
                        </a:rPr>
                        <a:t>Egg #1</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in</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r>
              <a:tr h="370840">
                <a:tc>
                  <a:txBody>
                    <a:bodyPr/>
                    <a:lstStyle/>
                    <a:p>
                      <a:pPr marL="0" marR="0">
                        <a:spcBef>
                          <a:spcPts val="0"/>
                        </a:spcBef>
                        <a:spcAft>
                          <a:spcPts val="0"/>
                        </a:spcAft>
                      </a:pPr>
                      <a:r>
                        <a:rPr lang="en-US" sz="2000" b="1" dirty="0">
                          <a:latin typeface="Times New Roman"/>
                          <a:ea typeface="Times New Roman"/>
                        </a:rPr>
                        <a:t>Egg #2</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in</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r>
              <a:tr h="370840">
                <a:tc>
                  <a:txBody>
                    <a:bodyPr/>
                    <a:lstStyle/>
                    <a:p>
                      <a:pPr marL="0" marR="0">
                        <a:spcBef>
                          <a:spcPts val="0"/>
                        </a:spcBef>
                        <a:spcAft>
                          <a:spcPts val="0"/>
                        </a:spcAft>
                      </a:pPr>
                      <a:r>
                        <a:rPr lang="en-US" sz="2000" b="1" dirty="0">
                          <a:latin typeface="Times New Roman"/>
                          <a:ea typeface="Times New Roman"/>
                        </a:rPr>
                        <a:t>Egg #3</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in</a:t>
                      </a:r>
                      <a:endParaRPr lang="en-US" sz="2000" dirty="0">
                        <a:latin typeface="Times New Roman"/>
                        <a:ea typeface="Times New Roman"/>
                      </a:endParaRPr>
                    </a:p>
                    <a:p>
                      <a:pPr marL="0" marR="0">
                        <a:spcBef>
                          <a:spcPts val="0"/>
                        </a:spcBef>
                        <a:spcAft>
                          <a:spcPts val="0"/>
                        </a:spcAft>
                      </a:pPr>
                      <a:r>
                        <a:rPr lang="en-US" sz="2000" b="1" dirty="0">
                          <a:latin typeface="Times New Roman"/>
                          <a:ea typeface="Times New Roman"/>
                        </a:rPr>
                        <a:t>________</a:t>
                      </a:r>
                      <a:endParaRPr lang="en-US" sz="2000" dirty="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a:latin typeface="Times New Roman"/>
                        <a:ea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endParaRPr>
                    </a:p>
                  </a:txBody>
                  <a:tcPr marL="68580" marR="68580" marT="0" marB="0"/>
                </a:tc>
              </a:tr>
            </a:tbl>
          </a:graphicData>
        </a:graphic>
      </p:graphicFrame>
      <p:sp>
        <p:nvSpPr>
          <p:cNvPr id="5" name="Down Arrow 4"/>
          <p:cNvSpPr/>
          <p:nvPr/>
        </p:nvSpPr>
        <p:spPr>
          <a:xfrm rot="10800000">
            <a:off x="4191000" y="5715000"/>
            <a:ext cx="784084" cy="81329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599"/>
            <a:ext cx="7772400" cy="1143000"/>
          </a:xfrm>
        </p:spPr>
        <p:txBody>
          <a:bodyPr/>
          <a:lstStyle/>
          <a:p>
            <a:r>
              <a:rPr lang="en-US" u="sng" dirty="0" smtClean="0">
                <a:solidFill>
                  <a:schemeClr val="bg1"/>
                </a:solidFill>
              </a:rPr>
              <a:t>Dissolving an Egg Shell, Day 3</a:t>
            </a:r>
            <a:endParaRPr lang="en-US" u="sng" dirty="0">
              <a:solidFill>
                <a:schemeClr val="bg1"/>
              </a:solidFill>
            </a:endParaRPr>
          </a:p>
        </p:txBody>
      </p:sp>
      <p:sp>
        <p:nvSpPr>
          <p:cNvPr id="3" name="Rectangle 2"/>
          <p:cNvSpPr/>
          <p:nvPr/>
        </p:nvSpPr>
        <p:spPr>
          <a:xfrm>
            <a:off x="0" y="685800"/>
            <a:ext cx="9144000" cy="2015936"/>
          </a:xfrm>
          <a:prstGeom prst="rect">
            <a:avLst/>
          </a:prstGeom>
        </p:spPr>
        <p:txBody>
          <a:bodyPr wrap="square">
            <a:spAutoFit/>
          </a:bodyPr>
          <a:lstStyle/>
          <a:p>
            <a:pPr algn="ctr"/>
            <a:r>
              <a:rPr lang="pt-BR" sz="5500" dirty="0" smtClean="0">
                <a:solidFill>
                  <a:schemeClr val="bg1"/>
                </a:solidFill>
              </a:rPr>
              <a:t>CaCO</a:t>
            </a:r>
            <a:r>
              <a:rPr lang="pt-BR" sz="5500" baseline="-25000" dirty="0" smtClean="0">
                <a:solidFill>
                  <a:schemeClr val="bg1"/>
                </a:solidFill>
              </a:rPr>
              <a:t>3</a:t>
            </a:r>
            <a:r>
              <a:rPr lang="pt-BR" sz="5500" dirty="0" smtClean="0">
                <a:solidFill>
                  <a:schemeClr val="bg1"/>
                </a:solidFill>
              </a:rPr>
              <a:t>+ 2H </a:t>
            </a:r>
            <a:r>
              <a:rPr lang="pt-BR" sz="5500" dirty="0" smtClean="0">
                <a:solidFill>
                  <a:schemeClr val="bg1"/>
                </a:solidFill>
                <a:sym typeface="Wingdings" pitchFamily="2" charset="2"/>
              </a:rPr>
              <a:t></a:t>
            </a:r>
            <a:r>
              <a:rPr lang="pt-BR" sz="5500" dirty="0" smtClean="0">
                <a:solidFill>
                  <a:schemeClr val="bg1"/>
                </a:solidFill>
              </a:rPr>
              <a:t> Ca + H</a:t>
            </a:r>
            <a:r>
              <a:rPr lang="pt-BR" sz="5500" baseline="-25000" dirty="0" smtClean="0">
                <a:solidFill>
                  <a:schemeClr val="bg1"/>
                </a:solidFill>
              </a:rPr>
              <a:t>2</a:t>
            </a:r>
            <a:r>
              <a:rPr lang="pt-BR" sz="5500" dirty="0" smtClean="0">
                <a:solidFill>
                  <a:schemeClr val="bg1"/>
                </a:solidFill>
              </a:rPr>
              <a:t>O + CO</a:t>
            </a:r>
            <a:r>
              <a:rPr lang="pt-BR" sz="5500" baseline="-25000" dirty="0" smtClean="0">
                <a:solidFill>
                  <a:schemeClr val="bg1"/>
                </a:solidFill>
              </a:rPr>
              <a:t>2</a:t>
            </a:r>
            <a:endParaRPr lang="pt-BR" sz="5500" dirty="0" smtClean="0">
              <a:solidFill>
                <a:schemeClr val="bg1"/>
              </a:solidFill>
            </a:endParaRPr>
          </a:p>
          <a:p>
            <a:r>
              <a:rPr lang="pt-BR" sz="3500" dirty="0" smtClean="0">
                <a:solidFill>
                  <a:schemeClr val="bg1"/>
                </a:solidFill>
              </a:rPr>
              <a:t/>
            </a:r>
            <a:br>
              <a:rPr lang="pt-BR" sz="3500" dirty="0" smtClean="0">
                <a:solidFill>
                  <a:schemeClr val="bg1"/>
                </a:solidFill>
              </a:rPr>
            </a:br>
            <a:endParaRPr lang="en-US" sz="3500" dirty="0">
              <a:solidFill>
                <a:schemeClr val="bg1"/>
              </a:solidFill>
            </a:endParaRPr>
          </a:p>
        </p:txBody>
      </p:sp>
      <p:sp>
        <p:nvSpPr>
          <p:cNvPr id="5" name="Title 1"/>
          <p:cNvSpPr txBox="1">
            <a:spLocks/>
          </p:cNvSpPr>
          <p:nvPr/>
        </p:nvSpPr>
        <p:spPr>
          <a:xfrm>
            <a:off x="685800" y="5654246"/>
            <a:ext cx="77724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Ready to dunk! Which way will Osmosis occur???</a:t>
            </a:r>
            <a:endParaRPr lang="en-US" dirty="0">
              <a:solidFill>
                <a:schemeClr val="bg1"/>
              </a:solidFill>
            </a:endParaRPr>
          </a:p>
        </p:txBody>
      </p:sp>
      <p:sp>
        <p:nvSpPr>
          <p:cNvPr id="20482" name="AutoShape 2" descr="data:image/jpeg;base64,/9j/4AAQSkZJRgABAQAAAQABAAD/2wCEAAkGBxATEhQUEhQWFhUXFxgWFBUXGB8XFRUaGBQXGRcUFhYYHCggGRolHBcWITEhJykrLi4uFx8zODMsNygtLisBCgoKDg0OGxAQGiwkICQvKzQsLC8sLCwsLCwsLCw0LCwsLCwsLCwsLCwsLCwsLCwsLCwsLCwsLCwsLCwsLCwsLP/AABEIAOYA2wMBIgACEQEDEQH/xAAcAAEAAgMBAQEAAAAAAAAAAAAABQYCAwQHAQj/xABHEAACAQIDBQMHCgQFAgcBAAABAgMAEQQSIQUTMUFRBiJhFBUWMlJxkSM1coGSobLR0vAHQrGzJDM0YoLB8UNjZHN0wuEI/8QAGQEBAAMBAQAAAAAAAAAAAAAAAAECBAMF/8QAJREBAAECBgEFAQEAAAAAAAAAAAECEQMEEyExQTISQlFhgXEU/9oADAMBAAIRAxEAPwD3ClKUClKUClKUClKUClKUClKUCvjtYX6V9rF72048r8ProILAdpA+HOKeJkg3e9Rsyu7qRoMi8HPs3OunGg7RlSyzwPE25knQZlfOsdt4t1PddcyXHDvaE2NomTstPN5TnjgwyzQlWjjcyxyTZwwnkQog0y26uGN7WFbsH2bISUeRYLDyNBJGskLXJZ1sR/kqRH9d9OFB0r2pkJhHkkv+IBOH7yd6wDWl1+S7l21vopHrWU7PPSSCPeRyI64sQMmcd2TKSGLIbOhUg255hcAiuobMkzYM935BWD68bw5Bl01192lcTbBmzs10sccuJ4n1BCqEcPWuOHDxoMJe1xCTyjDSGHDvIk0mZQQImIkeNCbuqgFjwPIXOldeM7RENKIYHnWFVaVkZBYsmfdxhmGeTIVa2gs6661Xtl4XGzQY2GLdbqbE4yPeMzK8IaeRJDkCkSEasuq6mx4XPRjex4E8rrhMJiVlCEeUHK8TJCkOUNunzRlY1PUEtxvoEzH2hD4gQQxNJeKGcy5gsYjmaQA6m5b5Mm1tb+Fcfpeciy+Szbp5DCrArnMmYotoyb5GcZQ1+YOi96pDZeyDFiZZAqLG2HwsKImgUwNiSQBYALaVAPcdBXKuw5fJsPFdc0c8cram2VZzIQDbU2PxoNnpMqCcTxNG8O7JQMrmQTHLEIyCAWZ7pY21HTWt+C2y7SNFJA0coj3qLnVxIt7EKwNgwOUEGw762J1tHbe7MPiHxRJQLLHhRGGGYZ8NO8wEi21jJKA+GauaPswxinCYTCYSV4t2skDnM1zd0LrEjJGbAXBvrwFhQdeP22zLiIJIzFIcLNKlnVwyqMrarqrKXTl/MLE6192R2hbLhRJBIkc4VIpWIJzbssu8QG8eYKbXvrYGxNqjsL2SkEpkTD4TDIcJiMNu4eJaVoSruyxLcdxuVxx1zG3fhdmY9vJY8RuRHAUd5EZi87RoQgEZQCMFiGPePq2HG4Dm7ObXaPDQRqjTTSyYrKuYCypiZczu7HRRdV5m7KAOnYO2uDW6zvuZVJV4nILKQSOKkgg2uDzBFRcnY18mHLxYed4WxIaKb/LZJ5zJdWKHLItk4rY94aXvXbh+x2EZQZNnYBXN7gIHA1Nu8YlubWvpx68aC2UpSgrB7ZR2kcQTmGKSSOeeyCOIxSMjsVLh2UZb3VTYHXgbd528DiGw6RyMY8jSyDKI4ldSVdmZhf1SLKCdOFtaqmzMPi5sHjMMkaFJ8Rj4hNntukkxc6SF0tdmF2KgaG4BK2vVqw2y2z4oNokqxopvc2EWQ6daDTge06SNFeGaOObTDzuFCTHIXAChzIl0VmGdVvbrYHDDdq1aBsS0EyQZBJFK27ImViAmRFkLqWuCM4XjrbWo7s/2eaMwLLhFLwgfLjEM0ZKqVWSONiSGPskDLmOptrnhNmTrJK64VUheJllwhlVo55WkUmRVsUjAXeX4Zy4uBa9BMJttgqNNh5YS8yQqjmNmu4FnvFIy5b3HG+h0r5tPtFFAcSHVz5PhhinsB3kJmGVbkd75FuNhqNeNQcOxMWImyJlCYqKfDYaSXPkRMm8j3gvkzfKFVuyqSNbaD7tPY+MxA2g5jWM4jAjDQxlwWDL5SRvCO6LmYcCRbnQSrdpCFT/DTmSRm3EPyYklRQCZheTLHHZh65UgsotcgGR2RtJZ0LBWRlYpJG9g8bjijZSQdCCCCQQQQTeontTsVppcPMse93QlRot4YmZJd2SyOCO+GiTQkAhm14VIdnsCsUbWh3JdizLn3jE2ADO1z3rAaXNrDU0EpSlKBSlKCLHaPA5ivlMNwCx+UWwAXObm9hZO8R014Vvwu18NIjyJNGyJfeMGFksMxzn+XQg68iDVTh2YvkGz0MXDFQyOuXgd6zs7C2neNyT1rHtNgpmkx+7VyMuz3IVM+8WOd2mVUtaRt2tsnPQc6C14bbeFkV3SaNljF5GDCyC1wW9kEagniK1ekmC7x8oi7tg3fH8xIWw53IIFuNj0qpbdg32Fx8iTSTyHAyxZRAYwcwZlHqgs4IYAcsx01qexeBHnLBsI+7HhcUFYL3UO8wgUA8Acuew6XoM9o7ciiODeJ4hBPNIJJARkKjDYiXMGBtfPGLn31JQbZwzxmRZoyitlZgwsrXAyt7J7y6HqKpLQlBhWeF2SPauMkYCNmyKRjcsuUC+UMytf3WrdteHyjy2VI2MMgwMVijDetHiGMrhGALLkkjXNzyEcqC1+kWC3ayeUR5HLBGDAh8ps2W3rAcyOtbpds4VUWRp4gjjMj5xlcG1ihv3r5l4e0OtQ/aLGSLOke9kw8JjZt7FDvXZwygRKxR1Sy62KktfT1TUP2WwL32fvEkuhx5vIlnUmYhCwAAVipPAAa6C1BcU2vhjCZxNHuRe8mYZBY2ILXsCDpbrpWzAbQhmUtDIrqDlJU3sRYlT0NiND1FUbaeDnD4h1DrHHtOOV8sZkvGcBCu8WO3fCzMHNgdVY8RVi7MwqZJ5hO8pk3ateLdKDGGsVGUZiQwBOvqqOVBYKUpQKUpQKGq12Q7RSYsyB0VcgUjLfW5PG58KstJiyIm8XasPhkjFkVVBLMQosMzsWZrDmWJJPMk1tpSiSvD9r/wAc54Z5ovJI2Ecjxg7xhfI5W9sunCvcK/Gfaz/XYv8A+RN/dag/Uf8ADntQ+0sIMS8axneOmVSWFltrc++rTXm3/wDP/wA0j/3pf/rXpNApSlApXPj8WsSM7AkC1wOOpA5kdaiPSyD2JPgv6qLU0VVcQn6VAelkHsSfBf1VPI1wD1F6FVFVPMPtcUu00EyQC7SMpchdRGmoDyG/dBIsOZN7DQ25tr7TdWEGHAfEMLgH1IUvYzS2/l0Nl4uRYWF2XfsjZaQKbEs7nPLK3ryvYDOx9wAAGgAAFgKKu8GlKUClKUClKUClKrOJ7RyLjlwoVcpKjNrm1XN7qmyJmyzUpSoSUpSgoP8ADD1p/cn9Xq/VQf4YetP7k/q9X6r18qUcFKUqi7B5lHFgPebV+Nu1Z/xuLP8A6ib+61fpr+KHYtNpYUqoAnju2HfxtrGT7LWA94B5V+VJ4XRmR1KspKspFirA2II5EGg/SP8AAKZRsoXYD5aXiR/tr0wGvzN/BzsF5fPv51/wsLC4I0mcaiPxUaFvAgc6/TCi1B9pSlBF9pv9NJ/x/GtUOr52m/00n/H8a1Q6NuW8ZDV4x+02XJDAA87qCFPqRrwM0p5IOQ4sdBzIozXsbceV9R9Y51f9h7MWGPiXd7NLK3ryNbibaAAaBRoBoKK5rplsfZSwK2pd3bPNK3ryuRbM1uQACheCqABoKkKUoyFKUoFKUoFKUoFef4/55T6Sf269Arz/AB/zyn0k/t1ehSvp6BSlKouUpSg87/h1ikjafO2W4S3xart52g9sff8AlXmvZQrnfMLju3A4kXNT8xXMcost9AeNq06cVTdwprmIWvzvB7Y+/wDKnnaD2x9/5VVsRNmy90LYW0HHxNaqRgwtqSt3neD2x9/5V5L/ABO7ARY3Fw4jDSKm9cLi+QUAf54FtTYZSOZy+Jq4yGPKuXNm1z34eFq+DDtkz27t7X8aaNPyeuU3sIYHCQRwQELHGtgLG56sdNWJuSeprv8AO8Htj7/yqrCNMhObvZrZbcut6000aUakrf53g9sff+VPO0Htj7/yqrCfuFMo1IObn7qxSNrFst1BFzy9xpown1yne0WOjMDqG1IUgWIuMw1FxVLq5bbmV8IScuaymw1y3YaeFU2s8vSyvgV6bB6q+4f0rzKvTYPVX3D+lQrmumdKUoyFKUoFKUoFKUoFef4/55T6Sf269Arz/H/PKfST+3V6FK+noFKUqi5SlKDyjsvl+Vve/cy9OLXvVhwzoCc65hYgC9rHkarfZc95+fq6ddTVoePeF2RVUKLkX/pW2njdmhyVueclFSw7t9RxN+takFyBe1+fTxrZiYgrFQwYDmOB0q82GEYFxfQX1PQVniLBiFYlb6ePjatVb8S6MRkXLYAEXvc9aTyPkEGYMcwFhex/m8B418gRSwDHKDxPSsHQg2IIPQix+BoUIAJBseB5H3HnUfoOACbG4voevjXdsfGBGyv6jWv0Bvoa43hYAMQQG4HrXejE7jVCQbZbWI1/mNVrtMWTHLs28EaCV0biVvY6MQyjX/8AKptXDtCpMEhPIrYL6q6jU+1xqn1jl6uV8CrrF2gjAAyvoB06e+qVUkv7+FdcKiKr3cs7VMWssvpDH7L/AHfnT0hj9l/u/Oq5Su2jQwakrH6Qx+y/3fnT0hj9l/u/Oq5SmjQakrH6Qx+y/wB3509IY/Zf7vzquUpo0GpKx+kMfsv93509IY/Zf7vzquUpo0GpKx+kMfsv9351UWxIk2tGwBALJoeOkdq66i8B85RfTH4arVh00xeD1TPL1ClKVldylKUHlHZIqHbMLr3bgcTq1TshFzbQXNh0F9Aar/ZnjJ7h/U1YInykHQ2IOvDSt1MbMsMQK+V0vjXOfgA5uwA0+qucVaL9pbVVMhJJz3Fhyt1vWoG2vOtuKw5RsrWvpwNxrRI0yMS1mFsq249TeouM2SSQPITfLbMefQaVqeZiqqScq3sOl6xCGxIBsOJtoPea+xpcgXAuQLngL9aWBpGIAJNhwHIe6sVUkgDU9K6EyxyEOokAuLA6HxvX3Zqkypb2r8baDW1/dS+wl9u28lcBSAAltLD110FUurr2jmU4ZzfiRbW17MBw5iqVWB62V8SpJf38Kjakl/fwrRl+3DPe39ZUpStLzylKUClKUClKUCovAfOUX0x+GpSovAfOUX0x+GqYnimOXqFKUrC0lKUoPJezA1k/4/1arJBh82a7BcoJ10vbl76gOx6uZG3frCxFvAmpuZyzEtxJ199baeLM0cMsPLkYMADbkdRWEj3JPU30r4K6MSMqqjJlYak82B4VbiRrjgZlZgNF9Y9L19w0GckZlWwJ73A25e+tYY6jkeI61lFCzXygmwufAUSJMwUqCbNxHWssREq5bMGuLm3LwNaa2RKMwz3y3F7cbeFEMoTHlbMCTbuEcAdeP3VlJJvCgOVbALfgPea1TBcxy3y30vxtXRFGUUl4yQ3dUkWseoqJ23T9OraUbrhnzNmHdVSACuUMutxw1/pVXq17XwAjw8lmYju273K4uCo0461VKx1by9TKeBUkv7+FRl6k1rtl+3HPe1lSvlK0vOfaVH4TaauxQ91gSB0NjyP/AEqQqaqZjlFMxPBSlKhYpSlAqLwHzlF9MfhqUqLwHzlF9MfhqmJ4pjl6hSlKwtJSlKDyfsrIVZypINhqNOZqfgkysGsDY3sdQffVf7LqSzgC5OUAfW1WNAi5xIrZrWXlY+NbabWZoa5XuSbAXN7DgPdX2YuT373t/Nxty41licOyZb27wDCxvpWwYoMxMoLnLlXlboatta8DXPKrZcqhbCx/3HrWCOy3sSLix5adDWKsRqPfWzETs7Fm4njU26PtlgvXX98qmCKg4iMwzXtfW3G3O1ZTOMxylst9LnW3jVKqbymKrJq1Kh1nGRlK3YkWa/DwtXRs7HOpC8VJsRz1NtDyqk0zaVvUkDUJtIVL7ddtxLyyuoGvKy8+epqpEnqapTixTPDRh5ecWm8TZF7SNRubxqyFRUisa9B8K2YWaiemTM5KaJifUpWbxpm8au27XoPgKbteg+Arrrx8Mv8Ann5Um9WjY5myfKcP5b+tbxr7hNlojFzqxJI6Lc8hUhUYmLFW0LYWFNM3KUpXF3KUpQKi8B85RfTH4alKi8B85RfTH4apieKY5eoUpSsLSUpSg8m7LsQzkGxGWx+tqsMcbyMbAs2pPX31Xuy4uzgf7f6mrFKrxMRcq3A2PXlcVtp4+2aGmtz4chFe4s19L6i3UVqr5V5G7DOqsCy5h0vatRrbhYc7ZcwXjq3DSueeVUF2YAXC3J0uzBVH1kgD31G15HR5Q2TJpYnN4399JcOyqrG1m1GuunWvk0DJbMLXFx4jrpXyCYowYWuDfXUU/hf5Zb8ZMmUcb5v5vdW7C4VXRzfvrYqORHTx/wC1crtck9TetzYYjdkMCXsRY6rqOP75VE7QJLauFKYQqwHdAseNyzi+h4c/jVSq07RgthpN5curC5LEg3ZbHXQ6GqtWKrl62U8CpJf38Kjakl/fwrvl+3DPe39ZUpStLzylaBi4zIYw67wDMUv3gOpHLiK30ClK171c2W4zWzZedr2vbpfSg2UpSgVF4D5yi+mPw1KVF4D5yi+mPw1TE8Uxy9QpSlYWkpSlB5P2VQszgC5NrAe9qscbKucSKS1rDX1T1NVvss5DOQbEZbEceLVYEUswudSeJ8TxJrbHDNDFGsQeNjw62rTtvFvklkjjBcKSqKNCQOFhqethqa7WwwGe7rdSAANc3uNcc6MVIVsp5NYG31HjVotPCUVHtE+TtIcRCe8FEhjIVWJA3bR582e97LcHhpUXNtJpYpEc33eJwXf3bxZlfFwnWN9bgg6jQ6VLtsdiCTKd6ZknD5QFVkiaJRk4Fcjte5vrx0FYnYd94XlZmkeB2JAABglDqFA4KcoH36mqzFUwnZlhhP5big06yRruwoyMCAUuoW7mwHPTU9Km5EQKpDXY3zLbh01rhw+ECyyyZj8oFBWwtdQQGDcRoeGvDlXTU0022RO7bKI8q5Sc2ue/DwtWa4gWRWQEKdbaFr8ia14eBnOVBc19w07RtmW1xca6+FTbpEJTbErGCZWWwAjKDQ5QWAtce6qlVpxUDDBOSfWKv10JWwNVasVXL1sp4FSS/v4VG1JL+/hXbL9uGe9v6yoKV8NaXnqlBicRAu0pmeN92zNYRlczLh4mU3znu20tbxvXfjtpzxGOOR4lkkzuXyMUjRMl0Chru93UXuBa5tyrrn2Krx4qMsQMTmzGwumaJYzbrot9etb8fgDI6SI5jkTMFYAMCr2zIynipKqeRuorn6ZiFtkN59lMaksiASOkuIMbtEAqhlcLcFFYMO8xspBF9RW2Qzti03bx3OGBaTKWX/NuMiBtb345tPHlJvhpyoAn72uZt2pBvwGXlb67871hs7ZCQlMpJCQiEA24Br5iRz8LUtMp2ZbGxjSxZntnDPG+W4UtHIyEqCSQDlva54131ybOwQiUqCTeSSTXrJIzke4FrV11eFZKi8B85RfTH4alKi8B85RfTH4arieJHL1ClKVhaSlKUHkvZnjJ7h/Vqnqg+yigs4JsDluemp1qyB1RnACyCxUE/iFbaZ2Zo4R2OxixKGa9iyJcci7hAT4XYXPSsPOUflHk+ufJvOHdtcArm9rUG3Qg1ltLCCWGSIkjOjLccVJBswPUGx+qozG7OxpgGKEaLiXl3gQOMg+TEGTMOACANbmR41NVUxK0RdJYvbCv34cPKyksoVMv8jFGa7uosSNNbnpXDiO1DqMOkMLSR4lzmOVQwyxSNkGaRcrgoCbi1g1je1YYjZBhKRtDLLHHCscSJJuwjg6yTKzrnBXLr3iLHTWtOCwM0MeDbdCRoJZGeJWGokjnjBVnIBsZVOpBsOulUvtY2SUu24U3gZZiIyFeVVBhjPdJDksGNgwuVDBeZ0NssNtdDOYljdzGwEhAG7W6B1zMW4EG2gJ8La1Ay7E78qPBNKkrswZMQUTLJYsksZkW1iWHdVri1WTDYGVZJ5WVVSV03ZBHeCQRoTbiDmU8atebm1ne12ZnRSoGpC8FB8aYGNWcBiQD0FzfpWAMirpcK2nQNblXVg2JAyoPkznZwbMR01+v4UniUdpHtAmXDyC4AuoAHDiNAOR51TKuW3Jt5hCwBAJHG17BrX/fWqbWOXq5XxKkl/fwqNqSX9/Cu+X7cM97f1lXPjcYsQUvezOkd+QLtlUnwzED666K5Nq4TewyR3sWUhW5q38rDxDWP1Volghiu0ozOcPrnCZ+HdtcAgH2hmQkdGFa/Ot0V44ZZQxa2QJwViubvuosbXGtyDwqKlwOLMKyqqjFGR3dcwyqJUMZXNzCKIzpx3fjW7F7NZXjURPLAkSxxxpII1Rl0zyKXXMuUKARmIsdNap6pWtDLF7fYPhd1DJIkxNyAoNt07ZQHdSGBUE3HAEC50rqxG3I0ZgUkKIcskwUbqM6XDEtmNri5AIHMixqNw+zp4osF8nmaB3MiIw4PHKl1LkBgM44kG3jpWpth2aVHgmlSSR2DJiCkeWQ3ZZYzItiCWHdVri1PVJsm4dqq8zxKkhKNlkawyIciuLktc3DC1geBvbQmQqO2XhXSTEsw0kmDp4ruYluemqtUjVov2rJUXgPnKL6Y/DUpUXgPnKL6Y/DUYniRy9QpSlYWkpSlB5NsRMk0sZ4i4+tWsasEKAsASFBOpPAVH9s8C2HxQnUd2Q38M1u+p941+PSu1ADGkgIKuLix1FrXBHI1sw6r02ZrWmzKRQCQDcA2B6+NbJIWCKxIsSbC+o+rlXyaNQFytmJF2FrZT0r48DBQ5Hdbgf3wq942HyWVmN2Nz1NYpGSQAOJsPEnlW1I0yMS1mBFlt63WvhxDZAl+6DmGmt/fT6gYzRMjFWFiOI/7Vhc19JudfjxrZio0U2RswsNbW+qn9GLSsVCkmw4DkK3wYJyLnura5J0uvOw51qSAlGe47pAtzN+grbhopJCBZnVLXF+AvwF6iqdtkxyke0CRrh+6p4LlOtlBYG+ugNVCrltqFVw0tix9TRmvl7y2HhoaptYperlfAqSX9/Co2pJf38K75ftwz3t/WVKUrS88pSlC75X2lKFylKUHyo7Ya59pJb+ViT7lQ/9a37SxgjQnmdFHU1I/wAOtlkB8Q41bupfmL3ZvrOn1GuONVaFqYvK7UpSsjQUpSg5NqYCOeMxyC6n4g8mHQivNtobMxOBcm2aInRrd0/S9lv3rXqlfGUEWIuDxB4GrU1TSrVTd5jBtuI8SVPiLj4iujzrCRbeC31/0q1YzsjgpDfd5D/sOX7uH3VyegmD6y/aH6a767lp1K/5zg9sU85we2Kn/QPB9ZftD9NPQPB9ZftD9NNc06kGMfBlvvU42y639/DhWHnOD2xU/wCgeD6y/aH6aegeD6y/aH6aa5pygPOcHtiujzzhlCFJCrj1jfQ9LVL+geD6y/aH6aegeD6y/aH6aTjRKdOpG43buFMcqrITnCWzakkML6+6oIY2P2hVv9A8H1l+0P009A8H1l+0P01ymaZaMPFxMOLREKj5bH7QruXacHtirB6B4PrL9ofpp6B4PrL9ofpq1FcU8K4tdeJa6A85we2Kec4PbFT/AKB4PrL9ofpp6B4PrL9ofpq+u4acoDznB7Yp5zg9sVP+geD6y/aH6aegeD6y/aH6aa5pygPOcHtinnOD2xU/6B4PrL9ofpp6B4PrL9ofpprmnKA86Qe2K5MTt1B6gLH4CrBP2V2cjhHeUMRfU90DvWLPkyr6rcSOFSWz9k7Oh76CI5bEuzh8ub1TdjZb8uFROOnTlVth9nJsU4lxF1i466M45BRyXxr0eKMKAqgAAWAHAAcq5l2nCbAOtyStr63XNe45DuNqdNKzix8TEBZEJIuoDAlhci4AOouD8DXGqqZdKaYpdNK4xtOH2wBfLma6oTcjKrsArHQ8CeBr5PtaBVLGRLZc2jAnL7QAPDxqqztpXKNown/xF5AHMLHMLjKTo1x0rdFMGAZSGB4EEEH3EUGylKUClKUClKUClKUClKUClKUClKUClKUClKUClKUEbj9jxyszNe7R7sa6KCHGYDhms5Fze31mtS7BQMXVmDZw4OhykXuACLZTc6ePgKUoOeXsxE17ySWO8zAWAO83lyRbUgSMAemmtdGH2Ciy73OxfMrG9gCQJxwAFtJ2+yPG6lBqPZ1MysJJBkzCO2UZQyyKADlucokbLfh8b86dlFzHNI5W4db2LZ/lsxYlf/OYAfsqUHZDsBFcuHa5MhNwpBEjZmWxXhw8bC1d2Aw26jEYZmC3sWNzqSbX6C9h4AUp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data:image/jpeg;base64,/9j/4AAQSkZJRgABAQAAAQABAAD/2wCEAAkGBxATEhQUEhQWFhUXFxgWFBUXGB8XFRUaGBQXGRcUFhYYHCggGRolHBcWITEhJykrLi4uFx8zODMsNygtLisBCgoKDg0OGxAQGiwkICQvKzQsLC8sLCwsLCwsLCw0LCwsLCwsLCwsLCwsLCwsLCwsLCwsLCwsLCwsLCwsLCwsLP/AABEIAOYA2wMBIgACEQEDEQH/xAAcAAEAAgMBAQEAAAAAAAAAAAAABQYCAwQHAQj/xABHEAACAQIDBQMHCgQFAgcBAAABAgMAEQQSIQUTMUFRBiJhFBUWMlJxkSM1coGSobLR0vAHQrGzJDM0YoLB8UNjZHN0wuEI/8QAGQEBAAMBAQAAAAAAAAAAAAAAAAECBAMF/8QAJREBAAECBgEFAQEAAAAAAAAAAAECEQMEEyExQTISQlFhgXEU/9oADAMBAAIRAxEAPwD3ClKUClKUClKUClKUClKUClKUCvjtYX6V9rF72048r8ProILAdpA+HOKeJkg3e9Rsyu7qRoMi8HPs3OunGg7RlSyzwPE25knQZlfOsdt4t1PddcyXHDvaE2NomTstPN5TnjgwyzQlWjjcyxyTZwwnkQog0y26uGN7WFbsH2bISUeRYLDyNBJGskLXJZ1sR/kqRH9d9OFB0r2pkJhHkkv+IBOH7yd6wDWl1+S7l21vopHrWU7PPSSCPeRyI64sQMmcd2TKSGLIbOhUg255hcAiuobMkzYM935BWD68bw5Bl01192lcTbBmzs10sccuJ4n1BCqEcPWuOHDxoMJe1xCTyjDSGHDvIk0mZQQImIkeNCbuqgFjwPIXOldeM7RENKIYHnWFVaVkZBYsmfdxhmGeTIVa2gs6661Xtl4XGzQY2GLdbqbE4yPeMzK8IaeRJDkCkSEasuq6mx4XPRjex4E8rrhMJiVlCEeUHK8TJCkOUNunzRlY1PUEtxvoEzH2hD4gQQxNJeKGcy5gsYjmaQA6m5b5Mm1tb+Fcfpeciy+Szbp5DCrArnMmYotoyb5GcZQ1+YOi96pDZeyDFiZZAqLG2HwsKImgUwNiSQBYALaVAPcdBXKuw5fJsPFdc0c8cram2VZzIQDbU2PxoNnpMqCcTxNG8O7JQMrmQTHLEIyCAWZ7pY21HTWt+C2y7SNFJA0coj3qLnVxIt7EKwNgwOUEGw762J1tHbe7MPiHxRJQLLHhRGGGYZ8NO8wEi21jJKA+GauaPswxinCYTCYSV4t2skDnM1zd0LrEjJGbAXBvrwFhQdeP22zLiIJIzFIcLNKlnVwyqMrarqrKXTl/MLE6192R2hbLhRJBIkc4VIpWIJzbssu8QG8eYKbXvrYGxNqjsL2SkEpkTD4TDIcJiMNu4eJaVoSruyxLcdxuVxx1zG3fhdmY9vJY8RuRHAUd5EZi87RoQgEZQCMFiGPePq2HG4Dm7ObXaPDQRqjTTSyYrKuYCypiZczu7HRRdV5m7KAOnYO2uDW6zvuZVJV4nILKQSOKkgg2uDzBFRcnY18mHLxYed4WxIaKb/LZJ5zJdWKHLItk4rY94aXvXbh+x2EZQZNnYBXN7gIHA1Nu8YlubWvpx68aC2UpSgrB7ZR2kcQTmGKSSOeeyCOIxSMjsVLh2UZb3VTYHXgbd528DiGw6RyMY8jSyDKI4ldSVdmZhf1SLKCdOFtaqmzMPi5sHjMMkaFJ8Rj4hNntukkxc6SF0tdmF2KgaG4BK2vVqw2y2z4oNokqxopvc2EWQ6daDTge06SNFeGaOObTDzuFCTHIXAChzIl0VmGdVvbrYHDDdq1aBsS0EyQZBJFK27ImViAmRFkLqWuCM4XjrbWo7s/2eaMwLLhFLwgfLjEM0ZKqVWSONiSGPskDLmOptrnhNmTrJK64VUheJllwhlVo55WkUmRVsUjAXeX4Zy4uBa9BMJttgqNNh5YS8yQqjmNmu4FnvFIy5b3HG+h0r5tPtFFAcSHVz5PhhinsB3kJmGVbkd75FuNhqNeNQcOxMWImyJlCYqKfDYaSXPkRMm8j3gvkzfKFVuyqSNbaD7tPY+MxA2g5jWM4jAjDQxlwWDL5SRvCO6LmYcCRbnQSrdpCFT/DTmSRm3EPyYklRQCZheTLHHZh65UgsotcgGR2RtJZ0LBWRlYpJG9g8bjijZSQdCCCCQQQQTeontTsVppcPMse93QlRot4YmZJd2SyOCO+GiTQkAhm14VIdnsCsUbWh3JdizLn3jE2ADO1z3rAaXNrDU0EpSlKBSlKCLHaPA5ivlMNwCx+UWwAXObm9hZO8R014Vvwu18NIjyJNGyJfeMGFksMxzn+XQg68iDVTh2YvkGz0MXDFQyOuXgd6zs7C2neNyT1rHtNgpmkx+7VyMuz3IVM+8WOd2mVUtaRt2tsnPQc6C14bbeFkV3SaNljF5GDCyC1wW9kEagniK1ekmC7x8oi7tg3fH8xIWw53IIFuNj0qpbdg32Fx8iTSTyHAyxZRAYwcwZlHqgs4IYAcsx01qexeBHnLBsI+7HhcUFYL3UO8wgUA8Acuew6XoM9o7ciiODeJ4hBPNIJJARkKjDYiXMGBtfPGLn31JQbZwzxmRZoyitlZgwsrXAyt7J7y6HqKpLQlBhWeF2SPauMkYCNmyKRjcsuUC+UMytf3WrdteHyjy2VI2MMgwMVijDetHiGMrhGALLkkjXNzyEcqC1+kWC3ayeUR5HLBGDAh8ps2W3rAcyOtbpds4VUWRp4gjjMj5xlcG1ihv3r5l4e0OtQ/aLGSLOke9kw8JjZt7FDvXZwygRKxR1Sy62KktfT1TUP2WwL32fvEkuhx5vIlnUmYhCwAAVipPAAa6C1BcU2vhjCZxNHuRe8mYZBY2ILXsCDpbrpWzAbQhmUtDIrqDlJU3sRYlT0NiND1FUbaeDnD4h1DrHHtOOV8sZkvGcBCu8WO3fCzMHNgdVY8RVi7MwqZJ5hO8pk3ateLdKDGGsVGUZiQwBOvqqOVBYKUpQKUpQKGq12Q7RSYsyB0VcgUjLfW5PG58KstJiyIm8XasPhkjFkVVBLMQosMzsWZrDmWJJPMk1tpSiSvD9r/wAc54Z5ovJI2Ecjxg7xhfI5W9sunCvcK/Gfaz/XYv8A+RN/dag/Uf8ADntQ+0sIMS8axneOmVSWFltrc++rTXm3/wDP/wA0j/3pf/rXpNApSlApXPj8WsSM7AkC1wOOpA5kdaiPSyD2JPgv6qLU0VVcQn6VAelkHsSfBf1VPI1wD1F6FVFVPMPtcUu00EyQC7SMpchdRGmoDyG/dBIsOZN7DQ25tr7TdWEGHAfEMLgH1IUvYzS2/l0Nl4uRYWF2XfsjZaQKbEs7nPLK3ryvYDOx9wAAGgAAFgKKu8GlKUClKUClKUClKrOJ7RyLjlwoVcpKjNrm1XN7qmyJmyzUpSoSUpSgoP8ADD1p/cn9Xq/VQf4YetP7k/q9X6r18qUcFKUqi7B5lHFgPebV+Nu1Z/xuLP8A6ib+61fpr+KHYtNpYUqoAnju2HfxtrGT7LWA94B5V+VJ4XRmR1KspKspFirA2II5EGg/SP8AAKZRsoXYD5aXiR/tr0wGvzN/BzsF5fPv51/wsLC4I0mcaiPxUaFvAgc6/TCi1B9pSlBF9pv9NJ/x/GtUOr52m/00n/H8a1Q6NuW8ZDV4x+02XJDAA87qCFPqRrwM0p5IOQ4sdBzIozXsbceV9R9Y51f9h7MWGPiXd7NLK3ryNbibaAAaBRoBoKK5rplsfZSwK2pd3bPNK3ryuRbM1uQACheCqABoKkKUoyFKUoFKUoFKUoFef4/55T6Sf269Arz/AB/zyn0k/t1ehSvp6BSlKouUpSg87/h1ikjafO2W4S3xart52g9sff8AlXmvZQrnfMLju3A4kXNT8xXMcost9AeNq06cVTdwprmIWvzvB7Y+/wDKnnaD2x9/5VVsRNmy90LYW0HHxNaqRgwtqSt3neD2x9/5V5L/ABO7ARY3Fw4jDSKm9cLi+QUAf54FtTYZSOZy+Jq4yGPKuXNm1z34eFq+DDtkz27t7X8aaNPyeuU3sIYHCQRwQELHGtgLG56sdNWJuSeprv8AO8Htj7/yqrCNMhObvZrZbcut6000aUakrf53g9sff+VPO0Htj7/yqrCfuFMo1IObn7qxSNrFst1BFzy9xpown1yne0WOjMDqG1IUgWIuMw1FxVLq5bbmV8IScuaymw1y3YaeFU2s8vSyvgV6bB6q+4f0rzKvTYPVX3D+lQrmumdKUoyFKUoFKUoFKUoFef4/55T6Sf269Arz/H/PKfST+3V6FK+noFKUqi5SlKDyjsvl+Vve/cy9OLXvVhwzoCc65hYgC9rHkarfZc95+fq6ddTVoePeF2RVUKLkX/pW2njdmhyVueclFSw7t9RxN+takFyBe1+fTxrZiYgrFQwYDmOB0q82GEYFxfQX1PQVniLBiFYlb6ePjatVb8S6MRkXLYAEXvc9aTyPkEGYMcwFhex/m8B418gRSwDHKDxPSsHQg2IIPQix+BoUIAJBseB5H3HnUfoOACbG4voevjXdsfGBGyv6jWv0Bvoa43hYAMQQG4HrXejE7jVCQbZbWI1/mNVrtMWTHLs28EaCV0biVvY6MQyjX/8AKptXDtCpMEhPIrYL6q6jU+1xqn1jl6uV8CrrF2gjAAyvoB06e+qVUkv7+FdcKiKr3cs7VMWssvpDH7L/AHfnT0hj9l/u/Oq5Su2jQwakrH6Qx+y/3fnT0hj9l/u/Oq5SmjQakrH6Qx+y/wB3509IY/Zf7vzquUpo0GpKx+kMfsv93509IY/Zf7vzquUpo0GpKx+kMfsv9351UWxIk2tGwBALJoeOkdq66i8B85RfTH4arVh00xeD1TPL1ClKVldylKUHlHZIqHbMLr3bgcTq1TshFzbQXNh0F9Aar/ZnjJ7h/U1YInykHQ2IOvDSt1MbMsMQK+V0vjXOfgA5uwA0+qucVaL9pbVVMhJJz3Fhyt1vWoG2vOtuKw5RsrWvpwNxrRI0yMS1mFsq249TeouM2SSQPITfLbMefQaVqeZiqqScq3sOl6xCGxIBsOJtoPea+xpcgXAuQLngL9aWBpGIAJNhwHIe6sVUkgDU9K6EyxyEOokAuLA6HxvX3Zqkypb2r8baDW1/dS+wl9u28lcBSAAltLD110FUurr2jmU4ZzfiRbW17MBw5iqVWB62V8SpJf38Kjakl/fwrRl+3DPe39ZUpStLzylKUClKUClKUCovAfOUX0x+GpSovAfOUX0x+GqYnimOXqFKUrC0lKUoPJezA1k/4/1arJBh82a7BcoJ10vbl76gOx6uZG3frCxFvAmpuZyzEtxJ199baeLM0cMsPLkYMADbkdRWEj3JPU30r4K6MSMqqjJlYak82B4VbiRrjgZlZgNF9Y9L19w0GckZlWwJ73A25e+tYY6jkeI61lFCzXygmwufAUSJMwUqCbNxHWssREq5bMGuLm3LwNaa2RKMwz3y3F7cbeFEMoTHlbMCTbuEcAdeP3VlJJvCgOVbALfgPea1TBcxy3y30vxtXRFGUUl4yQ3dUkWseoqJ23T9OraUbrhnzNmHdVSACuUMutxw1/pVXq17XwAjw8lmYju273K4uCo0461VKx1by9TKeBUkv7+FRl6k1rtl+3HPe1lSvlK0vOfaVH4TaauxQ91gSB0NjyP/AEqQqaqZjlFMxPBSlKhYpSlAqLwHzlF9MfhqUqLwHzlF9MfhqmJ4pjl6hSlKwtJSlKDyfsrIVZypINhqNOZqfgkysGsDY3sdQffVf7LqSzgC5OUAfW1WNAi5xIrZrWXlY+NbabWZoa5XuSbAXN7DgPdX2YuT373t/Nxty41licOyZb27wDCxvpWwYoMxMoLnLlXlboatta8DXPKrZcqhbCx/3HrWCOy3sSLix5adDWKsRqPfWzETs7Fm4njU26PtlgvXX98qmCKg4iMwzXtfW3G3O1ZTOMxylst9LnW3jVKqbymKrJq1Kh1nGRlK3YkWa/DwtXRs7HOpC8VJsRz1NtDyqk0zaVvUkDUJtIVL7ddtxLyyuoGvKy8+epqpEnqapTixTPDRh5ecWm8TZF7SNRubxqyFRUisa9B8K2YWaiemTM5KaJifUpWbxpm8au27XoPgKbteg+Arrrx8Mv8Ann5Um9WjY5myfKcP5b+tbxr7hNlojFzqxJI6Lc8hUhUYmLFW0LYWFNM3KUpXF3KUpQKi8B85RfTH4alKi8B85RfTH4apieKY5eoUpSsLSUpSg8m7LsQzkGxGWx+tqsMcbyMbAs2pPX31Xuy4uzgf7f6mrFKrxMRcq3A2PXlcVtp4+2aGmtz4chFe4s19L6i3UVqr5V5G7DOqsCy5h0vatRrbhYc7ZcwXjq3DSueeVUF2YAXC3J0uzBVH1kgD31G15HR5Q2TJpYnN4399JcOyqrG1m1GuunWvk0DJbMLXFx4jrpXyCYowYWuDfXUU/hf5Zb8ZMmUcb5v5vdW7C4VXRzfvrYqORHTx/wC1crtck9TetzYYjdkMCXsRY6rqOP75VE7QJLauFKYQqwHdAseNyzi+h4c/jVSq07RgthpN5curC5LEg3ZbHXQ6GqtWKrl62U8CpJf38Kjakl/fwrvl+3DPe39ZUpStLzylaBi4zIYw67wDMUv3gOpHLiK30ClK171c2W4zWzZedr2vbpfSg2UpSgVF4D5yi+mPw1KVF4D5yi+mPw1TE8Uxy9QpSlYWkpSlB5P2VQszgC5NrAe9qscbKucSKS1rDX1T1NVvss5DOQbEZbEceLVYEUswudSeJ8TxJrbHDNDFGsQeNjw62rTtvFvklkjjBcKSqKNCQOFhqethqa7WwwGe7rdSAANc3uNcc6MVIVsp5NYG31HjVotPCUVHtE+TtIcRCe8FEhjIVWJA3bR582e97LcHhpUXNtJpYpEc33eJwXf3bxZlfFwnWN9bgg6jQ6VLtsdiCTKd6ZknD5QFVkiaJRk4Fcjte5vrx0FYnYd94XlZmkeB2JAABglDqFA4KcoH36mqzFUwnZlhhP5big06yRruwoyMCAUuoW7mwHPTU9Km5EQKpDXY3zLbh01rhw+ECyyyZj8oFBWwtdQQGDcRoeGvDlXTU0022RO7bKI8q5Sc2ue/DwtWa4gWRWQEKdbaFr8ia14eBnOVBc19w07RtmW1xca6+FTbpEJTbErGCZWWwAjKDQ5QWAtce6qlVpxUDDBOSfWKv10JWwNVasVXL1sp4FSS/v4VG1JL+/hXbL9uGe9v6yoKV8NaXnqlBicRAu0pmeN92zNYRlczLh4mU3znu20tbxvXfjtpzxGOOR4lkkzuXyMUjRMl0Chru93UXuBa5tyrrn2Krx4qMsQMTmzGwumaJYzbrot9etb8fgDI6SI5jkTMFYAMCr2zIynipKqeRuorn6ZiFtkN59lMaksiASOkuIMbtEAqhlcLcFFYMO8xspBF9RW2Qzti03bx3OGBaTKWX/NuMiBtb345tPHlJvhpyoAn72uZt2pBvwGXlb67871hs7ZCQlMpJCQiEA24Br5iRz8LUtMp2ZbGxjSxZntnDPG+W4UtHIyEqCSQDlva54131ybOwQiUqCTeSSTXrJIzke4FrV11eFZKi8B85RfTH4alKi8B85RfTH4arieJHL1ClKVhaSlKUHkvZnjJ7h/Vqnqg+yigs4JsDluemp1qyB1RnACyCxUE/iFbaZ2Zo4R2OxixKGa9iyJcci7hAT4XYXPSsPOUflHk+ufJvOHdtcArm9rUG3Qg1ltLCCWGSIkjOjLccVJBswPUGx+qozG7OxpgGKEaLiXl3gQOMg+TEGTMOACANbmR41NVUxK0RdJYvbCv34cPKyksoVMv8jFGa7uosSNNbnpXDiO1DqMOkMLSR4lzmOVQwyxSNkGaRcrgoCbi1g1je1YYjZBhKRtDLLHHCscSJJuwjg6yTKzrnBXLr3iLHTWtOCwM0MeDbdCRoJZGeJWGokjnjBVnIBsZVOpBsOulUvtY2SUu24U3gZZiIyFeVVBhjPdJDksGNgwuVDBeZ0NssNtdDOYljdzGwEhAG7W6B1zMW4EG2gJ8La1Ay7E78qPBNKkrswZMQUTLJYsksZkW1iWHdVri1WTDYGVZJ5WVVSV03ZBHeCQRoTbiDmU8atebm1ne12ZnRSoGpC8FB8aYGNWcBiQD0FzfpWAMirpcK2nQNblXVg2JAyoPkznZwbMR01+v4UniUdpHtAmXDyC4AuoAHDiNAOR51TKuW3Jt5hCwBAJHG17BrX/fWqbWOXq5XxKkl/fwqNqSX9/Cu+X7cM97f1lXPjcYsQUvezOkd+QLtlUnwzED666K5Nq4TewyR3sWUhW5q38rDxDWP1Volghiu0ozOcPrnCZ+HdtcAgH2hmQkdGFa/Ot0V44ZZQxa2QJwViubvuosbXGtyDwqKlwOLMKyqqjFGR3dcwyqJUMZXNzCKIzpx3fjW7F7NZXjURPLAkSxxxpII1Rl0zyKXXMuUKARmIsdNap6pWtDLF7fYPhd1DJIkxNyAoNt07ZQHdSGBUE3HAEC50rqxG3I0ZgUkKIcskwUbqM6XDEtmNri5AIHMixqNw+zp4osF8nmaB3MiIw4PHKl1LkBgM44kG3jpWpth2aVHgmlSSR2DJiCkeWQ3ZZYzItiCWHdVri1PVJsm4dqq8zxKkhKNlkawyIciuLktc3DC1geBvbQmQqO2XhXSTEsw0kmDp4ruYluemqtUjVov2rJUXgPnKL6Y/DUpUXgPnKL6Y/DUYniRy9QpSlYWkpSlB5NsRMk0sZ4i4+tWsasEKAsASFBOpPAVH9s8C2HxQnUd2Q38M1u+p941+PSu1ADGkgIKuLix1FrXBHI1sw6r02ZrWmzKRQCQDcA2B6+NbJIWCKxIsSbC+o+rlXyaNQFytmJF2FrZT0r48DBQ5Hdbgf3wq942HyWVmN2Nz1NYpGSQAOJsPEnlW1I0yMS1mBFlt63WvhxDZAl+6DmGmt/fT6gYzRMjFWFiOI/7Vhc19JudfjxrZio0U2RswsNbW+qn9GLSsVCkmw4DkK3wYJyLnura5J0uvOw51qSAlGe47pAtzN+grbhopJCBZnVLXF+AvwF6iqdtkxyke0CRrh+6p4LlOtlBYG+ugNVCrltqFVw0tix9TRmvl7y2HhoaptYperlfAqSX9/Co2pJf38K75ftwz3t/WVKUrS88pSlC75X2lKFylKUHyo7Ya59pJb+ViT7lQ/9a37SxgjQnmdFHU1I/wAOtlkB8Q41bupfmL3ZvrOn1GuONVaFqYvK7UpSsjQUpSg5NqYCOeMxyC6n4g8mHQivNtobMxOBcm2aInRrd0/S9lv3rXqlfGUEWIuDxB4GrU1TSrVTd5jBtuI8SVPiLj4iujzrCRbeC31/0q1YzsjgpDfd5D/sOX7uH3VyegmD6y/aH6a767lp1K/5zg9sU85we2Kn/QPB9ZftD9NPQPB9ZftD9NNc06kGMfBlvvU42y639/DhWHnOD2xU/wCgeD6y/aH6aegeD6y/aH6aa5pygPOcHtiujzzhlCFJCrj1jfQ9LVL+geD6y/aH6aegeD6y/aH6aTjRKdOpG43buFMcqrITnCWzakkML6+6oIY2P2hVv9A8H1l+0P009A8H1l+0P01ymaZaMPFxMOLREKj5bH7QruXacHtirB6B4PrL9ofpp6B4PrL9ofpq1FcU8K4tdeJa6A85we2Kec4PbFT/AKB4PrL9ofpp6B4PrL9ofpq+u4acoDznB7Yp5zg9sVP+geD6y/aH6aegeD6y/aH6aa5pygPOcHtinnOD2xU/6B4PrL9ofpp6B4PrL9ofpprmnKA86Qe2K5MTt1B6gLH4CrBP2V2cjhHeUMRfU90DvWLPkyr6rcSOFSWz9k7Oh76CI5bEuzh8ub1TdjZb8uFROOnTlVth9nJsU4lxF1i466M45BRyXxr0eKMKAqgAAWAHAAcq5l2nCbAOtyStr63XNe45DuNqdNKzix8TEBZEJIuoDAlhci4AOouD8DXGqqZdKaYpdNK4xtOH2wBfLma6oTcjKrsArHQ8CeBr5PtaBVLGRLZc2jAnL7QAPDxqqztpXKNown/xF5AHMLHMLjKTo1x0rdFMGAZSGB4EEEH3EUGylKUClKUClKUClKUClKUClKUClKUClKUClKUClKUEbj9jxyszNe7R7sa6KCHGYDhms5Fze31mtS7BQMXVmDZw4OhykXuACLZTc6ePgKUoOeXsxE17ySWO8zAWAO83lyRbUgSMAemmtdGH2Ciy73OxfMrG9gCQJxwAFtJ2+yPG6lBqPZ1MysJJBkzCO2UZQyyKADlucokbLfh8b86dlFzHNI5W4db2LZ/lsxYlf/OYAfsqUHZDsBFcuHa5MhNwpBEjZmWxXhw8bC1d2Aw26jEYZmC3sWNzqSbX6C9h4AUp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xATEhQUEhQWFhUXFxgWFBUXGB8XFRUaGBQXGRcUFhYYHCggGRolHBcWITEhJykrLi4uFx8zODMsNygtLisBCgoKDg0OGxAQGiwkICQvKzQsLC8sLCwsLCwsLCw0LCwsLCwsLCwsLCwsLCwsLCwsLCwsLCwsLCwsLCwsLCwsLP/AABEIAOYA2wMBIgACEQEDEQH/xAAcAAEAAgMBAQEAAAAAAAAAAAAABQYCAwQHAQj/xABHEAACAQIDBQMHCgQFAgcBAAABAgMAEQQSIQUTMUFRBiJhFBUWMlJxkSM1coGSobLR0vAHQrGzJDM0YoLB8UNjZHN0wuEI/8QAGQEBAAMBAQAAAAAAAAAAAAAAAAECBAMF/8QAJREBAAECBgEFAQEAAAAAAAAAAAECEQMEEyExQTISQlFhgXEU/9oADAMBAAIRAxEAPwD3ClKUClKUClKUClKUClKUClKUCvjtYX6V9rF72048r8ProILAdpA+HOKeJkg3e9Rsyu7qRoMi8HPs3OunGg7RlSyzwPE25knQZlfOsdt4t1PddcyXHDvaE2NomTstPN5TnjgwyzQlWjjcyxyTZwwnkQog0y26uGN7WFbsH2bISUeRYLDyNBJGskLXJZ1sR/kqRH9d9OFB0r2pkJhHkkv+IBOH7yd6wDWl1+S7l21vopHrWU7PPSSCPeRyI64sQMmcd2TKSGLIbOhUg255hcAiuobMkzYM935BWD68bw5Bl01192lcTbBmzs10sccuJ4n1BCqEcPWuOHDxoMJe1xCTyjDSGHDvIk0mZQQImIkeNCbuqgFjwPIXOldeM7RENKIYHnWFVaVkZBYsmfdxhmGeTIVa2gs6661Xtl4XGzQY2GLdbqbE4yPeMzK8IaeRJDkCkSEasuq6mx4XPRjex4E8rrhMJiVlCEeUHK8TJCkOUNunzRlY1PUEtxvoEzH2hD4gQQxNJeKGcy5gsYjmaQA6m5b5Mm1tb+Fcfpeciy+Szbp5DCrArnMmYotoyb5GcZQ1+YOi96pDZeyDFiZZAqLG2HwsKImgUwNiSQBYALaVAPcdBXKuw5fJsPFdc0c8cram2VZzIQDbU2PxoNnpMqCcTxNG8O7JQMrmQTHLEIyCAWZ7pY21HTWt+C2y7SNFJA0coj3qLnVxIt7EKwNgwOUEGw762J1tHbe7MPiHxRJQLLHhRGGGYZ8NO8wEi21jJKA+GauaPswxinCYTCYSV4t2skDnM1zd0LrEjJGbAXBvrwFhQdeP22zLiIJIzFIcLNKlnVwyqMrarqrKXTl/MLE6192R2hbLhRJBIkc4VIpWIJzbssu8QG8eYKbXvrYGxNqjsL2SkEpkTD4TDIcJiMNu4eJaVoSruyxLcdxuVxx1zG3fhdmY9vJY8RuRHAUd5EZi87RoQgEZQCMFiGPePq2HG4Dm7ObXaPDQRqjTTSyYrKuYCypiZczu7HRRdV5m7KAOnYO2uDW6zvuZVJV4nILKQSOKkgg2uDzBFRcnY18mHLxYed4WxIaKb/LZJ5zJdWKHLItk4rY94aXvXbh+x2EZQZNnYBXN7gIHA1Nu8YlubWvpx68aC2UpSgrB7ZR2kcQTmGKSSOeeyCOIxSMjsVLh2UZb3VTYHXgbd528DiGw6RyMY8jSyDKI4ldSVdmZhf1SLKCdOFtaqmzMPi5sHjMMkaFJ8Rj4hNntukkxc6SF0tdmF2KgaG4BK2vVqw2y2z4oNokqxopvc2EWQ6daDTge06SNFeGaOObTDzuFCTHIXAChzIl0VmGdVvbrYHDDdq1aBsS0EyQZBJFK27ImViAmRFkLqWuCM4XjrbWo7s/2eaMwLLhFLwgfLjEM0ZKqVWSONiSGPskDLmOptrnhNmTrJK64VUheJllwhlVo55WkUmRVsUjAXeX4Zy4uBa9BMJttgqNNh5YS8yQqjmNmu4FnvFIy5b3HG+h0r5tPtFFAcSHVz5PhhinsB3kJmGVbkd75FuNhqNeNQcOxMWImyJlCYqKfDYaSXPkRMm8j3gvkzfKFVuyqSNbaD7tPY+MxA2g5jWM4jAjDQxlwWDL5SRvCO6LmYcCRbnQSrdpCFT/DTmSRm3EPyYklRQCZheTLHHZh65UgsotcgGR2RtJZ0LBWRlYpJG9g8bjijZSQdCCCCQQQQTeontTsVppcPMse93QlRot4YmZJd2SyOCO+GiTQkAhm14VIdnsCsUbWh3JdizLn3jE2ADO1z3rAaXNrDU0EpSlKBSlKCLHaPA5ivlMNwCx+UWwAXObm9hZO8R014Vvwu18NIjyJNGyJfeMGFksMxzn+XQg68iDVTh2YvkGz0MXDFQyOuXgd6zs7C2neNyT1rHtNgpmkx+7VyMuz3IVM+8WOd2mVUtaRt2tsnPQc6C14bbeFkV3SaNljF5GDCyC1wW9kEagniK1ekmC7x8oi7tg3fH8xIWw53IIFuNj0qpbdg32Fx8iTSTyHAyxZRAYwcwZlHqgs4IYAcsx01qexeBHnLBsI+7HhcUFYL3UO8wgUA8Acuew6XoM9o7ciiODeJ4hBPNIJJARkKjDYiXMGBtfPGLn31JQbZwzxmRZoyitlZgwsrXAyt7J7y6HqKpLQlBhWeF2SPauMkYCNmyKRjcsuUC+UMytf3WrdteHyjy2VI2MMgwMVijDetHiGMrhGALLkkjXNzyEcqC1+kWC3ayeUR5HLBGDAh8ps2W3rAcyOtbpds4VUWRp4gjjMj5xlcG1ihv3r5l4e0OtQ/aLGSLOke9kw8JjZt7FDvXZwygRKxR1Sy62KktfT1TUP2WwL32fvEkuhx5vIlnUmYhCwAAVipPAAa6C1BcU2vhjCZxNHuRe8mYZBY2ILXsCDpbrpWzAbQhmUtDIrqDlJU3sRYlT0NiND1FUbaeDnD4h1DrHHtOOV8sZkvGcBCu8WO3fCzMHNgdVY8RVi7MwqZJ5hO8pk3ateLdKDGGsVGUZiQwBOvqqOVBYKUpQKUpQKGq12Q7RSYsyB0VcgUjLfW5PG58KstJiyIm8XasPhkjFkVVBLMQosMzsWZrDmWJJPMk1tpSiSvD9r/wAc54Z5ovJI2Ecjxg7xhfI5W9sunCvcK/Gfaz/XYv8A+RN/dag/Uf8ADntQ+0sIMS8axneOmVSWFltrc++rTXm3/wDP/wA0j/3pf/rXpNApSlApXPj8WsSM7AkC1wOOpA5kdaiPSyD2JPgv6qLU0VVcQn6VAelkHsSfBf1VPI1wD1F6FVFVPMPtcUu00EyQC7SMpchdRGmoDyG/dBIsOZN7DQ25tr7TdWEGHAfEMLgH1IUvYzS2/l0Nl4uRYWF2XfsjZaQKbEs7nPLK3ryvYDOx9wAAGgAAFgKKu8GlKUClKUClKUClKrOJ7RyLjlwoVcpKjNrm1XN7qmyJmyzUpSoSUpSgoP8ADD1p/cn9Xq/VQf4YetP7k/q9X6r18qUcFKUqi7B5lHFgPebV+Nu1Z/xuLP8A6ib+61fpr+KHYtNpYUqoAnju2HfxtrGT7LWA94B5V+VJ4XRmR1KspKspFirA2II5EGg/SP8AAKZRsoXYD5aXiR/tr0wGvzN/BzsF5fPv51/wsLC4I0mcaiPxUaFvAgc6/TCi1B9pSlBF9pv9NJ/x/GtUOr52m/00n/H8a1Q6NuW8ZDV4x+02XJDAA87qCFPqRrwM0p5IOQ4sdBzIozXsbceV9R9Y51f9h7MWGPiXd7NLK3ryNbibaAAaBRoBoKK5rplsfZSwK2pd3bPNK3ryuRbM1uQACheCqABoKkKUoyFKUoFKUoFKUoFef4/55T6Sf269Arz/AB/zyn0k/t1ehSvp6BSlKouUpSg87/h1ikjafO2W4S3xart52g9sff8AlXmvZQrnfMLju3A4kXNT8xXMcost9AeNq06cVTdwprmIWvzvB7Y+/wDKnnaD2x9/5VVsRNmy90LYW0HHxNaqRgwtqSt3neD2x9/5V5L/ABO7ARY3Fw4jDSKm9cLi+QUAf54FtTYZSOZy+Jq4yGPKuXNm1z34eFq+DDtkz27t7X8aaNPyeuU3sIYHCQRwQELHGtgLG56sdNWJuSeprv8AO8Htj7/yqrCNMhObvZrZbcut6000aUakrf53g9sff+VPO0Htj7/yqrCfuFMo1IObn7qxSNrFst1BFzy9xpown1yne0WOjMDqG1IUgWIuMw1FxVLq5bbmV8IScuaymw1y3YaeFU2s8vSyvgV6bB6q+4f0rzKvTYPVX3D+lQrmumdKUoyFKUoFKUoFKUoFef4/55T6Sf269Arz/H/PKfST+3V6FK+noFKUqi5SlKDyjsvl+Vve/cy9OLXvVhwzoCc65hYgC9rHkarfZc95+fq6ddTVoePeF2RVUKLkX/pW2njdmhyVueclFSw7t9RxN+takFyBe1+fTxrZiYgrFQwYDmOB0q82GEYFxfQX1PQVniLBiFYlb6ePjatVb8S6MRkXLYAEXvc9aTyPkEGYMcwFhex/m8B418gRSwDHKDxPSsHQg2IIPQix+BoUIAJBseB5H3HnUfoOACbG4voevjXdsfGBGyv6jWv0Bvoa43hYAMQQG4HrXejE7jVCQbZbWI1/mNVrtMWTHLs28EaCV0biVvY6MQyjX/8AKptXDtCpMEhPIrYL6q6jU+1xqn1jl6uV8CrrF2gjAAyvoB06e+qVUkv7+FdcKiKr3cs7VMWssvpDH7L/AHfnT0hj9l/u/Oq5Su2jQwakrH6Qx+y/3fnT0hj9l/u/Oq5SmjQakrH6Qx+y/wB3509IY/Zf7vzquUpo0GpKx+kMfsv93509IY/Zf7vzquUpo0GpKx+kMfsv9351UWxIk2tGwBALJoeOkdq66i8B85RfTH4arVh00xeD1TPL1ClKVldylKUHlHZIqHbMLr3bgcTq1TshFzbQXNh0F9Aar/ZnjJ7h/U1YInykHQ2IOvDSt1MbMsMQK+V0vjXOfgA5uwA0+qucVaL9pbVVMhJJz3Fhyt1vWoG2vOtuKw5RsrWvpwNxrRI0yMS1mFsq249TeouM2SSQPITfLbMefQaVqeZiqqScq3sOl6xCGxIBsOJtoPea+xpcgXAuQLngL9aWBpGIAJNhwHIe6sVUkgDU9K6EyxyEOokAuLA6HxvX3Zqkypb2r8baDW1/dS+wl9u28lcBSAAltLD110FUurr2jmU4ZzfiRbW17MBw5iqVWB62V8SpJf38Kjakl/fwrRl+3DPe39ZUpStLzylKUClKUClKUCovAfOUX0x+GpSovAfOUX0x+GqYnimOXqFKUrC0lKUoPJezA1k/4/1arJBh82a7BcoJ10vbl76gOx6uZG3frCxFvAmpuZyzEtxJ199baeLM0cMsPLkYMADbkdRWEj3JPU30r4K6MSMqqjJlYak82B4VbiRrjgZlZgNF9Y9L19w0GckZlWwJ73A25e+tYY6jkeI61lFCzXygmwufAUSJMwUqCbNxHWssREq5bMGuLm3LwNaa2RKMwz3y3F7cbeFEMoTHlbMCTbuEcAdeP3VlJJvCgOVbALfgPea1TBcxy3y30vxtXRFGUUl4yQ3dUkWseoqJ23T9OraUbrhnzNmHdVSACuUMutxw1/pVXq17XwAjw8lmYju273K4uCo0461VKx1by9TKeBUkv7+FRl6k1rtl+3HPe1lSvlK0vOfaVH4TaauxQ91gSB0NjyP/AEqQqaqZjlFMxPBSlKhYpSlAqLwHzlF9MfhqUqLwHzlF9MfhqmJ4pjl6hSlKwtJSlKDyfsrIVZypINhqNOZqfgkysGsDY3sdQffVf7LqSzgC5OUAfW1WNAi5xIrZrWXlY+NbabWZoa5XuSbAXN7DgPdX2YuT373t/Nxty41licOyZb27wDCxvpWwYoMxMoLnLlXlboatta8DXPKrZcqhbCx/3HrWCOy3sSLix5adDWKsRqPfWzETs7Fm4njU26PtlgvXX98qmCKg4iMwzXtfW3G3O1ZTOMxylst9LnW3jVKqbymKrJq1Kh1nGRlK3YkWa/DwtXRs7HOpC8VJsRz1NtDyqk0zaVvUkDUJtIVL7ddtxLyyuoGvKy8+epqpEnqapTixTPDRh5ecWm8TZF7SNRubxqyFRUisa9B8K2YWaiemTM5KaJifUpWbxpm8au27XoPgKbteg+Arrrx8Mv8Ann5Um9WjY5myfKcP5b+tbxr7hNlojFzqxJI6Lc8hUhUYmLFW0LYWFNM3KUpXF3KUpQKi8B85RfTH4alKi8B85RfTH4apieKY5eoUpSsLSUpSg8m7LsQzkGxGWx+tqsMcbyMbAs2pPX31Xuy4uzgf7f6mrFKrxMRcq3A2PXlcVtp4+2aGmtz4chFe4s19L6i3UVqr5V5G7DOqsCy5h0vatRrbhYc7ZcwXjq3DSueeVUF2YAXC3J0uzBVH1kgD31G15HR5Q2TJpYnN4399JcOyqrG1m1GuunWvk0DJbMLXFx4jrpXyCYowYWuDfXUU/hf5Zb8ZMmUcb5v5vdW7C4VXRzfvrYqORHTx/wC1crtck9TetzYYjdkMCXsRY6rqOP75VE7QJLauFKYQqwHdAseNyzi+h4c/jVSq07RgthpN5curC5LEg3ZbHXQ6GqtWKrl62U8CpJf38Kjakl/fwrvl+3DPe39ZUpStLzylaBi4zIYw67wDMUv3gOpHLiK30ClK171c2W4zWzZedr2vbpfSg2UpSgVF4D5yi+mPw1KVF4D5yi+mPw1TE8Uxy9QpSlYWkpSlB5P2VQszgC5NrAe9qscbKucSKS1rDX1T1NVvss5DOQbEZbEceLVYEUswudSeJ8TxJrbHDNDFGsQeNjw62rTtvFvklkjjBcKSqKNCQOFhqethqa7WwwGe7rdSAANc3uNcc6MVIVsp5NYG31HjVotPCUVHtE+TtIcRCe8FEhjIVWJA3bR582e97LcHhpUXNtJpYpEc33eJwXf3bxZlfFwnWN9bgg6jQ6VLtsdiCTKd6ZknD5QFVkiaJRk4Fcjte5vrx0FYnYd94XlZmkeB2JAABglDqFA4KcoH36mqzFUwnZlhhP5big06yRruwoyMCAUuoW7mwHPTU9Km5EQKpDXY3zLbh01rhw+ECyyyZj8oFBWwtdQQGDcRoeGvDlXTU0022RO7bKI8q5Sc2ue/DwtWa4gWRWQEKdbaFr8ia14eBnOVBc19w07RtmW1xca6+FTbpEJTbErGCZWWwAjKDQ5QWAtce6qlVpxUDDBOSfWKv10JWwNVasVXL1sp4FSS/v4VG1JL+/hXbL9uGe9v6yoKV8NaXnqlBicRAu0pmeN92zNYRlczLh4mU3znu20tbxvXfjtpzxGOOR4lkkzuXyMUjRMl0Chru93UXuBa5tyrrn2Krx4qMsQMTmzGwumaJYzbrot9etb8fgDI6SI5jkTMFYAMCr2zIynipKqeRuorn6ZiFtkN59lMaksiASOkuIMbtEAqhlcLcFFYMO8xspBF9RW2Qzti03bx3OGBaTKWX/NuMiBtb345tPHlJvhpyoAn72uZt2pBvwGXlb67871hs7ZCQlMpJCQiEA24Br5iRz8LUtMp2ZbGxjSxZntnDPG+W4UtHIyEqCSQDlva54131ybOwQiUqCTeSSTXrJIzke4FrV11eFZKi8B85RfTH4alKi8B85RfTH4arieJHL1ClKVhaSlKUHkvZnjJ7h/Vqnqg+yigs4JsDluemp1qyB1RnACyCxUE/iFbaZ2Zo4R2OxixKGa9iyJcci7hAT4XYXPSsPOUflHk+ufJvOHdtcArm9rUG3Qg1ltLCCWGSIkjOjLccVJBswPUGx+qozG7OxpgGKEaLiXl3gQOMg+TEGTMOACANbmR41NVUxK0RdJYvbCv34cPKyksoVMv8jFGa7uosSNNbnpXDiO1DqMOkMLSR4lzmOVQwyxSNkGaRcrgoCbi1g1je1YYjZBhKRtDLLHHCscSJJuwjg6yTKzrnBXLr3iLHTWtOCwM0MeDbdCRoJZGeJWGokjnjBVnIBsZVOpBsOulUvtY2SUu24U3gZZiIyFeVVBhjPdJDksGNgwuVDBeZ0NssNtdDOYljdzGwEhAG7W6B1zMW4EG2gJ8La1Ay7E78qPBNKkrswZMQUTLJYsksZkW1iWHdVri1WTDYGVZJ5WVVSV03ZBHeCQRoTbiDmU8atebm1ne12ZnRSoGpC8FB8aYGNWcBiQD0FzfpWAMirpcK2nQNblXVg2JAyoPkznZwbMR01+v4UniUdpHtAmXDyC4AuoAHDiNAOR51TKuW3Jt5hCwBAJHG17BrX/fWqbWOXq5XxKkl/fwqNqSX9/Cu+X7cM97f1lXPjcYsQUvezOkd+QLtlUnwzED666K5Nq4TewyR3sWUhW5q38rDxDWP1Volghiu0ozOcPrnCZ+HdtcAgH2hmQkdGFa/Ot0V44ZZQxa2QJwViubvuosbXGtyDwqKlwOLMKyqqjFGR3dcwyqJUMZXNzCKIzpx3fjW7F7NZXjURPLAkSxxxpII1Rl0zyKXXMuUKARmIsdNap6pWtDLF7fYPhd1DJIkxNyAoNt07ZQHdSGBUE3HAEC50rqxG3I0ZgUkKIcskwUbqM6XDEtmNri5AIHMixqNw+zp4osF8nmaB3MiIw4PHKl1LkBgM44kG3jpWpth2aVHgmlSSR2DJiCkeWQ3ZZYzItiCWHdVri1PVJsm4dqq8zxKkhKNlkawyIciuLktc3DC1geBvbQmQqO2XhXSTEsw0kmDp4ruYluemqtUjVov2rJUXgPnKL6Y/DUpUXgPnKL6Y/DUYniRy9QpSlYWkpSlB5NsRMk0sZ4i4+tWsasEKAsASFBOpPAVH9s8C2HxQnUd2Q38M1u+p941+PSu1ADGkgIKuLix1FrXBHI1sw6r02ZrWmzKRQCQDcA2B6+NbJIWCKxIsSbC+o+rlXyaNQFytmJF2FrZT0r48DBQ5Hdbgf3wq942HyWVmN2Nz1NYpGSQAOJsPEnlW1I0yMS1mBFlt63WvhxDZAl+6DmGmt/fT6gYzRMjFWFiOI/7Vhc19JudfjxrZio0U2RswsNbW+qn9GLSsVCkmw4DkK3wYJyLnura5J0uvOw51qSAlGe47pAtzN+grbhopJCBZnVLXF+AvwF6iqdtkxyke0CRrh+6p4LlOtlBYG+ugNVCrltqFVw0tix9TRmvl7y2HhoaptYperlfAqSX9/Co2pJf38K75ftwz3t/WVKUrS88pSlC75X2lKFylKUHyo7Ya59pJb+ViT7lQ/9a37SxgjQnmdFHU1I/wAOtlkB8Q41bupfmL3ZvrOn1GuONVaFqYvK7UpSsjQUpSg5NqYCOeMxyC6n4g8mHQivNtobMxOBcm2aInRrd0/S9lv3rXqlfGUEWIuDxB4GrU1TSrVTd5jBtuI8SVPiLj4iujzrCRbeC31/0q1YzsjgpDfd5D/sOX7uH3VyegmD6y/aH6a767lp1K/5zg9sU85we2Kn/QPB9ZftD9NPQPB9ZftD9NNc06kGMfBlvvU42y639/DhWHnOD2xU/wCgeD6y/aH6aegeD6y/aH6aa5pygPOcHtiujzzhlCFJCrj1jfQ9LVL+geD6y/aH6aegeD6y/aH6aTjRKdOpG43buFMcqrITnCWzakkML6+6oIY2P2hVv9A8H1l+0P009A8H1l+0P01ymaZaMPFxMOLREKj5bH7QruXacHtirB6B4PrL9ofpp6B4PrL9ofpq1FcU8K4tdeJa6A85we2Kec4PbFT/AKB4PrL9ofpp6B4PrL9ofpq+u4acoDznB7Yp5zg9sVP+geD6y/aH6aegeD6y/aH6aa5pygPOcHtinnOD2xU/6B4PrL9ofpp6B4PrL9ofpprmnKA86Qe2K5MTt1B6gLH4CrBP2V2cjhHeUMRfU90DvWLPkyr6rcSOFSWz9k7Oh76CI5bEuzh8ub1TdjZb8uFROOnTlVth9nJsU4lxF1i466M45BRyXxr0eKMKAqgAAWAHAAcq5l2nCbAOtyStr63XNe45DuNqdNKzix8TEBZEJIuoDAlhci4AOouD8DXGqqZdKaYpdNK4xtOH2wBfLma6oTcjKrsArHQ8CeBr5PtaBVLGRLZc2jAnL7QAPDxqqztpXKNown/xF5AHMLHMLjKTo1x0rdFMGAZSGB4EEEH3EUGylKUClKUClKUClKUClKUClKUClKUClKUClKUClKUEbj9jxyszNe7R7sa6KCHGYDhms5Fze31mtS7BQMXVmDZw4OhykXuACLZTc6ePgKUoOeXsxE17ySWO8zAWAO83lyRbUgSMAemmtdGH2Ciy73OxfMrG9gCQJxwAFtJ2+yPG6lBqPZ1MysJJBkzCO2UZQyyKADlucokbLfh8b86dlFzHNI5W4db2LZ/lsxYlf/OYAfsqUHZDsBFcuHa5MhNwpBEjZmWxXhw8bC1d2Aw26jEYZmC3sWNzqSbX6C9h4AUp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data:image/jpeg;base64,/9j/4AAQSkZJRgABAQAAAQABAAD/2wCEAAkGBxATEhQUEhQWFhUXFxgWFBUXGB8XFRUaGBQXGRcUFhYYHCggGRolHBcWITEhJykrLi4uFx8zODMsNygtLisBCgoKDg0OGxAQGiwkICQvKzQsLC8sLCwsLCwsLCw0LCwsLCwsLCwsLCwsLCwsLCwsLCwsLCwsLCwsLCwsLCwsLP/AABEIAOYA2wMBIgACEQEDEQH/xAAcAAEAAgMBAQEAAAAAAAAAAAAABQYCAwQHAQj/xABHEAACAQIDBQMHCgQFAgcBAAABAgMAEQQSIQUTMUFRBiJhFBUWMlJxkSM1coGSobLR0vAHQrGzJDM0YoLB8UNjZHN0wuEI/8QAGQEBAAMBAQAAAAAAAAAAAAAAAAECBAMF/8QAJREBAAECBgEFAQEAAAAAAAAAAAECEQMEEyExQTISQlFhgXEU/9oADAMBAAIRAxEAPwD3ClKUClKUClKUClKUClKUClKUCvjtYX6V9rF72048r8ProILAdpA+HOKeJkg3e9Rsyu7qRoMi8HPs3OunGg7RlSyzwPE25knQZlfOsdt4t1PddcyXHDvaE2NomTstPN5TnjgwyzQlWjjcyxyTZwwnkQog0y26uGN7WFbsH2bISUeRYLDyNBJGskLXJZ1sR/kqRH9d9OFB0r2pkJhHkkv+IBOH7yd6wDWl1+S7l21vopHrWU7PPSSCPeRyI64sQMmcd2TKSGLIbOhUg255hcAiuobMkzYM935BWD68bw5Bl01192lcTbBmzs10sccuJ4n1BCqEcPWuOHDxoMJe1xCTyjDSGHDvIk0mZQQImIkeNCbuqgFjwPIXOldeM7RENKIYHnWFVaVkZBYsmfdxhmGeTIVa2gs6661Xtl4XGzQY2GLdbqbE4yPeMzK8IaeRJDkCkSEasuq6mx4XPRjex4E8rrhMJiVlCEeUHK8TJCkOUNunzRlY1PUEtxvoEzH2hD4gQQxNJeKGcy5gsYjmaQA6m5b5Mm1tb+Fcfpeciy+Szbp5DCrArnMmYotoyb5GcZQ1+YOi96pDZeyDFiZZAqLG2HwsKImgUwNiSQBYALaVAPcdBXKuw5fJsPFdc0c8cram2VZzIQDbU2PxoNnpMqCcTxNG8O7JQMrmQTHLEIyCAWZ7pY21HTWt+C2y7SNFJA0coj3qLnVxIt7EKwNgwOUEGw762J1tHbe7MPiHxRJQLLHhRGGGYZ8NO8wEi21jJKA+GauaPswxinCYTCYSV4t2skDnM1zd0LrEjJGbAXBvrwFhQdeP22zLiIJIzFIcLNKlnVwyqMrarqrKXTl/MLE6192R2hbLhRJBIkc4VIpWIJzbssu8QG8eYKbXvrYGxNqjsL2SkEpkTD4TDIcJiMNu4eJaVoSruyxLcdxuVxx1zG3fhdmY9vJY8RuRHAUd5EZi87RoQgEZQCMFiGPePq2HG4Dm7ObXaPDQRqjTTSyYrKuYCypiZczu7HRRdV5m7KAOnYO2uDW6zvuZVJV4nILKQSOKkgg2uDzBFRcnY18mHLxYed4WxIaKb/LZJ5zJdWKHLItk4rY94aXvXbh+x2EZQZNnYBXN7gIHA1Nu8YlubWvpx68aC2UpSgrB7ZR2kcQTmGKSSOeeyCOIxSMjsVLh2UZb3VTYHXgbd528DiGw6RyMY8jSyDKI4ldSVdmZhf1SLKCdOFtaqmzMPi5sHjMMkaFJ8Rj4hNntukkxc6SF0tdmF2KgaG4BK2vVqw2y2z4oNokqxopvc2EWQ6daDTge06SNFeGaOObTDzuFCTHIXAChzIl0VmGdVvbrYHDDdq1aBsS0EyQZBJFK27ImViAmRFkLqWuCM4XjrbWo7s/2eaMwLLhFLwgfLjEM0ZKqVWSONiSGPskDLmOptrnhNmTrJK64VUheJllwhlVo55WkUmRVsUjAXeX4Zy4uBa9BMJttgqNNh5YS8yQqjmNmu4FnvFIy5b3HG+h0r5tPtFFAcSHVz5PhhinsB3kJmGVbkd75FuNhqNeNQcOxMWImyJlCYqKfDYaSXPkRMm8j3gvkzfKFVuyqSNbaD7tPY+MxA2g5jWM4jAjDQxlwWDL5SRvCO6LmYcCRbnQSrdpCFT/DTmSRm3EPyYklRQCZheTLHHZh65UgsotcgGR2RtJZ0LBWRlYpJG9g8bjijZSQdCCCCQQQQTeontTsVppcPMse93QlRot4YmZJd2SyOCO+GiTQkAhm14VIdnsCsUbWh3JdizLn3jE2ADO1z3rAaXNrDU0EpSlKBSlKCLHaPA5ivlMNwCx+UWwAXObm9hZO8R014Vvwu18NIjyJNGyJfeMGFksMxzn+XQg68iDVTh2YvkGz0MXDFQyOuXgd6zs7C2neNyT1rHtNgpmkx+7VyMuz3IVM+8WOd2mVUtaRt2tsnPQc6C14bbeFkV3SaNljF5GDCyC1wW9kEagniK1ekmC7x8oi7tg3fH8xIWw53IIFuNj0qpbdg32Fx8iTSTyHAyxZRAYwcwZlHqgs4IYAcsx01qexeBHnLBsI+7HhcUFYL3UO8wgUA8Acuew6XoM9o7ciiODeJ4hBPNIJJARkKjDYiXMGBtfPGLn31JQbZwzxmRZoyitlZgwsrXAyt7J7y6HqKpLQlBhWeF2SPauMkYCNmyKRjcsuUC+UMytf3WrdteHyjy2VI2MMgwMVijDetHiGMrhGALLkkjXNzyEcqC1+kWC3ayeUR5HLBGDAh8ps2W3rAcyOtbpds4VUWRp4gjjMj5xlcG1ihv3r5l4e0OtQ/aLGSLOke9kw8JjZt7FDvXZwygRKxR1Sy62KktfT1TUP2WwL32fvEkuhx5vIlnUmYhCwAAVipPAAa6C1BcU2vhjCZxNHuRe8mYZBY2ILXsCDpbrpWzAbQhmUtDIrqDlJU3sRYlT0NiND1FUbaeDnD4h1DrHHtOOV8sZkvGcBCu8WO3fCzMHNgdVY8RVi7MwqZJ5hO8pk3ateLdKDGGsVGUZiQwBOvqqOVBYKUpQKUpQKGq12Q7RSYsyB0VcgUjLfW5PG58KstJiyIm8XasPhkjFkVVBLMQosMzsWZrDmWJJPMk1tpSiSvD9r/wAc54Z5ovJI2Ecjxg7xhfI5W9sunCvcK/Gfaz/XYv8A+RN/dag/Uf8ADntQ+0sIMS8axneOmVSWFltrc++rTXm3/wDP/wA0j/3pf/rXpNApSlApXPj8WsSM7AkC1wOOpA5kdaiPSyD2JPgv6qLU0VVcQn6VAelkHsSfBf1VPI1wD1F6FVFVPMPtcUu00EyQC7SMpchdRGmoDyG/dBIsOZN7DQ25tr7TdWEGHAfEMLgH1IUvYzS2/l0Nl4uRYWF2XfsjZaQKbEs7nPLK3ryvYDOx9wAAGgAAFgKKu8GlKUClKUClKUClKrOJ7RyLjlwoVcpKjNrm1XN7qmyJmyzUpSoSUpSgoP8ADD1p/cn9Xq/VQf4YetP7k/q9X6r18qUcFKUqi7B5lHFgPebV+Nu1Z/xuLP8A6ib+61fpr+KHYtNpYUqoAnju2HfxtrGT7LWA94B5V+VJ4XRmR1KspKspFirA2II5EGg/SP8AAKZRsoXYD5aXiR/tr0wGvzN/BzsF5fPv51/wsLC4I0mcaiPxUaFvAgc6/TCi1B9pSlBF9pv9NJ/x/GtUOr52m/00n/H8a1Q6NuW8ZDV4x+02XJDAA87qCFPqRrwM0p5IOQ4sdBzIozXsbceV9R9Y51f9h7MWGPiXd7NLK3ryNbibaAAaBRoBoKK5rplsfZSwK2pd3bPNK3ryuRbM1uQACheCqABoKkKUoyFKUoFKUoFKUoFef4/55T6Sf269Arz/AB/zyn0k/t1ehSvp6BSlKouUpSg87/h1ikjafO2W4S3xart52g9sff8AlXmvZQrnfMLju3A4kXNT8xXMcost9AeNq06cVTdwprmIWvzvB7Y+/wDKnnaD2x9/5VVsRNmy90LYW0HHxNaqRgwtqSt3neD2x9/5V5L/ABO7ARY3Fw4jDSKm9cLi+QUAf54FtTYZSOZy+Jq4yGPKuXNm1z34eFq+DDtkz27t7X8aaNPyeuU3sIYHCQRwQELHGtgLG56sdNWJuSeprv8AO8Htj7/yqrCNMhObvZrZbcut6000aUakrf53g9sff+VPO0Htj7/yqrCfuFMo1IObn7qxSNrFst1BFzy9xpown1yne0WOjMDqG1IUgWIuMw1FxVLq5bbmV8IScuaymw1y3YaeFU2s8vSyvgV6bB6q+4f0rzKvTYPVX3D+lQrmumdKUoyFKUoFKUoFKUoFef4/55T6Sf269Arz/H/PKfST+3V6FK+noFKUqi5SlKDyjsvl+Vve/cy9OLXvVhwzoCc65hYgC9rHkarfZc95+fq6ddTVoePeF2RVUKLkX/pW2njdmhyVueclFSw7t9RxN+takFyBe1+fTxrZiYgrFQwYDmOB0q82GEYFxfQX1PQVniLBiFYlb6ePjatVb8S6MRkXLYAEXvc9aTyPkEGYMcwFhex/m8B418gRSwDHKDxPSsHQg2IIPQix+BoUIAJBseB5H3HnUfoOACbG4voevjXdsfGBGyv6jWv0Bvoa43hYAMQQG4HrXejE7jVCQbZbWI1/mNVrtMWTHLs28EaCV0biVvY6MQyjX/8AKptXDtCpMEhPIrYL6q6jU+1xqn1jl6uV8CrrF2gjAAyvoB06e+qVUkv7+FdcKiKr3cs7VMWssvpDH7L/AHfnT0hj9l/u/Oq5Su2jQwakrH6Qx+y/3fnT0hj9l/u/Oq5SmjQakrH6Qx+y/wB3509IY/Zf7vzquUpo0GpKx+kMfsv93509IY/Zf7vzquUpo0GpKx+kMfsv9351UWxIk2tGwBALJoeOkdq66i8B85RfTH4arVh00xeD1TPL1ClKVldylKUHlHZIqHbMLr3bgcTq1TshFzbQXNh0F9Aar/ZnjJ7h/U1YInykHQ2IOvDSt1MbMsMQK+V0vjXOfgA5uwA0+qucVaL9pbVVMhJJz3Fhyt1vWoG2vOtuKw5RsrWvpwNxrRI0yMS1mFsq249TeouM2SSQPITfLbMefQaVqeZiqqScq3sOl6xCGxIBsOJtoPea+xpcgXAuQLngL9aWBpGIAJNhwHIe6sVUkgDU9K6EyxyEOokAuLA6HxvX3Zqkypb2r8baDW1/dS+wl9u28lcBSAAltLD110FUurr2jmU4ZzfiRbW17MBw5iqVWB62V8SpJf38Kjakl/fwrRl+3DPe39ZUpStLzylKUClKUClKUCovAfOUX0x+GpSovAfOUX0x+GqYnimOXqFKUrC0lKUoPJezA1k/4/1arJBh82a7BcoJ10vbl76gOx6uZG3frCxFvAmpuZyzEtxJ199baeLM0cMsPLkYMADbkdRWEj3JPU30r4K6MSMqqjJlYak82B4VbiRrjgZlZgNF9Y9L19w0GckZlWwJ73A25e+tYY6jkeI61lFCzXygmwufAUSJMwUqCbNxHWssREq5bMGuLm3LwNaa2RKMwz3y3F7cbeFEMoTHlbMCTbuEcAdeP3VlJJvCgOVbALfgPea1TBcxy3y30vxtXRFGUUl4yQ3dUkWseoqJ23T9OraUbrhnzNmHdVSACuUMutxw1/pVXq17XwAjw8lmYju273K4uCo0461VKx1by9TKeBUkv7+FRl6k1rtl+3HPe1lSvlK0vOfaVH4TaauxQ91gSB0NjyP/AEqQqaqZjlFMxPBSlKhYpSlAqLwHzlF9MfhqUqLwHzlF9MfhqmJ4pjl6hSlKwtJSlKDyfsrIVZypINhqNOZqfgkysGsDY3sdQffVf7LqSzgC5OUAfW1WNAi5xIrZrWXlY+NbabWZoa5XuSbAXN7DgPdX2YuT373t/Nxty41licOyZb27wDCxvpWwYoMxMoLnLlXlboatta8DXPKrZcqhbCx/3HrWCOy3sSLix5adDWKsRqPfWzETs7Fm4njU26PtlgvXX98qmCKg4iMwzXtfW3G3O1ZTOMxylst9LnW3jVKqbymKrJq1Kh1nGRlK3YkWa/DwtXRs7HOpC8VJsRz1NtDyqk0zaVvUkDUJtIVL7ddtxLyyuoGvKy8+epqpEnqapTixTPDRh5ecWm8TZF7SNRubxqyFRUisa9B8K2YWaiemTM5KaJifUpWbxpm8au27XoPgKbteg+Arrrx8Mv8Ann5Um9WjY5myfKcP5b+tbxr7hNlojFzqxJI6Lc8hUhUYmLFW0LYWFNM3KUpXF3KUpQKi8B85RfTH4alKi8B85RfTH4apieKY5eoUpSsLSUpSg8m7LsQzkGxGWx+tqsMcbyMbAs2pPX31Xuy4uzgf7f6mrFKrxMRcq3A2PXlcVtp4+2aGmtz4chFe4s19L6i3UVqr5V5G7DOqsCy5h0vatRrbhYc7ZcwXjq3DSueeVUF2YAXC3J0uzBVH1kgD31G15HR5Q2TJpYnN4399JcOyqrG1m1GuunWvk0DJbMLXFx4jrpXyCYowYWuDfXUU/hf5Zb8ZMmUcb5v5vdW7C4VXRzfvrYqORHTx/wC1crtck9TetzYYjdkMCXsRY6rqOP75VE7QJLauFKYQqwHdAseNyzi+h4c/jVSq07RgthpN5curC5LEg3ZbHXQ6GqtWKrl62U8CpJf38Kjakl/fwrvl+3DPe39ZUpStLzylaBi4zIYw67wDMUv3gOpHLiK30ClK171c2W4zWzZedr2vbpfSg2UpSgVF4D5yi+mPw1KVF4D5yi+mPw1TE8Uxy9QpSlYWkpSlB5P2VQszgC5NrAe9qscbKucSKS1rDX1T1NVvss5DOQbEZbEceLVYEUswudSeJ8TxJrbHDNDFGsQeNjw62rTtvFvklkjjBcKSqKNCQOFhqethqa7WwwGe7rdSAANc3uNcc6MVIVsp5NYG31HjVotPCUVHtE+TtIcRCe8FEhjIVWJA3bR582e97LcHhpUXNtJpYpEc33eJwXf3bxZlfFwnWN9bgg6jQ6VLtsdiCTKd6ZknD5QFVkiaJRk4Fcjte5vrx0FYnYd94XlZmkeB2JAABglDqFA4KcoH36mqzFUwnZlhhP5big06yRruwoyMCAUuoW7mwHPTU9Km5EQKpDXY3zLbh01rhw+ECyyyZj8oFBWwtdQQGDcRoeGvDlXTU0022RO7bKI8q5Sc2ue/DwtWa4gWRWQEKdbaFr8ia14eBnOVBc19w07RtmW1xca6+FTbpEJTbErGCZWWwAjKDQ5QWAtce6qlVpxUDDBOSfWKv10JWwNVasVXL1sp4FSS/v4VG1JL+/hXbL9uGe9v6yoKV8NaXnqlBicRAu0pmeN92zNYRlczLh4mU3znu20tbxvXfjtpzxGOOR4lkkzuXyMUjRMl0Chru93UXuBa5tyrrn2Krx4qMsQMTmzGwumaJYzbrot9etb8fgDI6SI5jkTMFYAMCr2zIynipKqeRuorn6ZiFtkN59lMaksiASOkuIMbtEAqhlcLcFFYMO8xspBF9RW2Qzti03bx3OGBaTKWX/NuMiBtb345tPHlJvhpyoAn72uZt2pBvwGXlb67871hs7ZCQlMpJCQiEA24Br5iRz8LUtMp2ZbGxjSxZntnDPG+W4UtHIyEqCSQDlva54131ybOwQiUqCTeSSTXrJIzke4FrV11eFZKi8B85RfTH4alKi8B85RfTH4arieJHL1ClKVhaSlKUHkvZnjJ7h/Vqnqg+yigs4JsDluemp1qyB1RnACyCxUE/iFbaZ2Zo4R2OxixKGa9iyJcci7hAT4XYXPSsPOUflHk+ufJvOHdtcArm9rUG3Qg1ltLCCWGSIkjOjLccVJBswPUGx+qozG7OxpgGKEaLiXl3gQOMg+TEGTMOACANbmR41NVUxK0RdJYvbCv34cPKyksoVMv8jFGa7uosSNNbnpXDiO1DqMOkMLSR4lzmOVQwyxSNkGaRcrgoCbi1g1je1YYjZBhKRtDLLHHCscSJJuwjg6yTKzrnBXLr3iLHTWtOCwM0MeDbdCRoJZGeJWGokjnjBVnIBsZVOpBsOulUvtY2SUu24U3gZZiIyFeVVBhjPdJDksGNgwuVDBeZ0NssNtdDOYljdzGwEhAG7W6B1zMW4EG2gJ8La1Ay7E78qPBNKkrswZMQUTLJYsksZkW1iWHdVri1WTDYGVZJ5WVVSV03ZBHeCQRoTbiDmU8atebm1ne12ZnRSoGpC8FB8aYGNWcBiQD0FzfpWAMirpcK2nQNblXVg2JAyoPkznZwbMR01+v4UniUdpHtAmXDyC4AuoAHDiNAOR51TKuW3Jt5hCwBAJHG17BrX/fWqbWOXq5XxKkl/fwqNqSX9/Cu+X7cM97f1lXPjcYsQUvezOkd+QLtlUnwzED666K5Nq4TewyR3sWUhW5q38rDxDWP1Volghiu0ozOcPrnCZ+HdtcAgH2hmQkdGFa/Ot0V44ZZQxa2QJwViubvuosbXGtyDwqKlwOLMKyqqjFGR3dcwyqJUMZXNzCKIzpx3fjW7F7NZXjURPLAkSxxxpII1Rl0zyKXXMuUKARmIsdNap6pWtDLF7fYPhd1DJIkxNyAoNt07ZQHdSGBUE3HAEC50rqxG3I0ZgUkKIcskwUbqM6XDEtmNri5AIHMixqNw+zp4osF8nmaB3MiIw4PHKl1LkBgM44kG3jpWpth2aVHgmlSSR2DJiCkeWQ3ZZYzItiCWHdVri1PVJsm4dqq8zxKkhKNlkawyIciuLktc3DC1geBvbQmQqO2XhXSTEsw0kmDp4ruYluemqtUjVov2rJUXgPnKL6Y/DUpUXgPnKL6Y/DUYniRy9QpSlYWkpSlB5NsRMk0sZ4i4+tWsasEKAsASFBOpPAVH9s8C2HxQnUd2Q38M1u+p941+PSu1ADGkgIKuLix1FrXBHI1sw6r02ZrWmzKRQCQDcA2B6+NbJIWCKxIsSbC+o+rlXyaNQFytmJF2FrZT0r48DBQ5Hdbgf3wq942HyWVmN2Nz1NYpGSQAOJsPEnlW1I0yMS1mBFlt63WvhxDZAl+6DmGmt/fT6gYzRMjFWFiOI/7Vhc19JudfjxrZio0U2RswsNbW+qn9GLSsVCkmw4DkK3wYJyLnura5J0uvOw51qSAlGe47pAtzN+grbhopJCBZnVLXF+AvwF6iqdtkxyke0CRrh+6p4LlOtlBYG+ugNVCrltqFVw0tix9TRmvl7y2HhoaptYperlfAqSX9/Co2pJf38K75ftwz3t/WVKUrS88pSlC75X2lKFylKUHyo7Ya59pJb+ViT7lQ/9a37SxgjQnmdFHU1I/wAOtlkB8Q41bupfmL3ZvrOn1GuONVaFqYvK7UpSsjQUpSg5NqYCOeMxyC6n4g8mHQivNtobMxOBcm2aInRrd0/S9lv3rXqlfGUEWIuDxB4GrU1TSrVTd5jBtuI8SVPiLj4iujzrCRbeC31/0q1YzsjgpDfd5D/sOX7uH3VyegmD6y/aH6a767lp1K/5zg9sU85we2Kn/QPB9ZftD9NPQPB9ZftD9NNc06kGMfBlvvU42y639/DhWHnOD2xU/wCgeD6y/aH6aegeD6y/aH6aa5pygPOcHtiujzzhlCFJCrj1jfQ9LVL+geD6y/aH6aegeD6y/aH6aTjRKdOpG43buFMcqrITnCWzakkML6+6oIY2P2hVv9A8H1l+0P009A8H1l+0P01ymaZaMPFxMOLREKj5bH7QruXacHtirB6B4PrL9ofpp6B4PrL9ofpq1FcU8K4tdeJa6A85we2Kec4PbFT/AKB4PrL9ofpp6B4PrL9ofpq+u4acoDznB7Yp5zg9sVP+geD6y/aH6aegeD6y/aH6aa5pygPOcHtinnOD2xU/6B4PrL9ofpp6B4PrL9ofpprmnKA86Qe2K5MTt1B6gLH4CrBP2V2cjhHeUMRfU90DvWLPkyr6rcSOFSWz9k7Oh76CI5bEuzh8ub1TdjZb8uFROOnTlVth9nJsU4lxF1i466M45BRyXxr0eKMKAqgAAWAHAAcq5l2nCbAOtyStr63XNe45DuNqdNKzix8TEBZEJIuoDAlhci4AOouD8DXGqqZdKaYpdNK4xtOH2wBfLma6oTcjKrsArHQ8CeBr5PtaBVLGRLZc2jAnL7QAPDxqqztpXKNown/xF5AHMLHMLjKTo1x0rdFMGAZSGB4EEEH3EUGylKUClKUClKUClKUClKUClKUClKUClKUClKUClKUEbj9jxyszNe7R7sa6KCHGYDhms5Fze31mtS7BQMXVmDZw4OhykXuACLZTc6ePgKUoOeXsxE17ySWO8zAWAO83lyRbUgSMAemmtdGH2Ciy73OxfMrG9gCQJxwAFtJ2+yPG6lBqPZ1MysJJBkzCO2UZQyyKADlucokbLfh8b86dlFzHNI5W4db2LZ/lsxYlf/OYAfsqUHZDsBFcuHa5MhNwpBEjZmWxXhw8bC1d2Aw26jEYZmC3sWNzqSbX6C9h4AUp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90" name="Picture 10" descr="http://img.tfd.com/mk/O/X2604-O-12.png"/>
          <p:cNvPicPr>
            <a:picLocks noChangeAspect="1" noChangeArrowheads="1"/>
          </p:cNvPicPr>
          <p:nvPr/>
        </p:nvPicPr>
        <p:blipFill>
          <a:blip r:embed="rId3" cstate="print"/>
          <a:srcRect/>
          <a:stretch>
            <a:fillRect/>
          </a:stretch>
        </p:blipFill>
        <p:spPr bwMode="auto">
          <a:xfrm>
            <a:off x="914400" y="1981200"/>
            <a:ext cx="7502766" cy="3657600"/>
          </a:xfrm>
          <a:prstGeom prst="rect">
            <a:avLst/>
          </a:prstGeom>
          <a:noFill/>
        </p:spPr>
      </p:pic>
    </p:spTree>
    <p:extLst>
      <p:ext uri="{BB962C8B-B14F-4D97-AF65-F5344CB8AC3E}">
        <p14:creationId xmlns:p14="http://schemas.microsoft.com/office/powerpoint/2010/main" val="20510408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Egg Activity Reflection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Q1: What was the purpose of this experiment?</a:t>
            </a:r>
            <a:br>
              <a:rPr lang="en-US" dirty="0" smtClean="0"/>
            </a:br>
            <a:r>
              <a:rPr lang="en-US" dirty="0" smtClean="0"/>
              <a:t/>
            </a:r>
            <a:br>
              <a:rPr lang="en-US" dirty="0" smtClean="0"/>
            </a:br>
            <a:r>
              <a:rPr lang="en-US" dirty="0" smtClean="0"/>
              <a:t>Q2: What was the purpose of placing the eggs in vinegar first? (2 Purposes)</a:t>
            </a:r>
            <a:br>
              <a:rPr lang="en-US" dirty="0" smtClean="0"/>
            </a:br>
            <a:r>
              <a:rPr lang="en-US" dirty="0" smtClean="0"/>
              <a:t/>
            </a:r>
            <a:br>
              <a:rPr lang="en-US" dirty="0" smtClean="0"/>
            </a:br>
            <a:r>
              <a:rPr lang="en-US" dirty="0" smtClean="0"/>
              <a:t>Q3: What were your expectations for each egg after it was placed in a liquid (what did you think would happen)?</a:t>
            </a:r>
            <a:br>
              <a:rPr lang="en-US" dirty="0" smtClean="0"/>
            </a:br>
            <a:r>
              <a:rPr lang="en-US" dirty="0" smtClean="0"/>
              <a:t/>
            </a:r>
            <a:br>
              <a:rPr lang="en-US" dirty="0" smtClean="0"/>
            </a:br>
            <a:r>
              <a:rPr lang="en-US" dirty="0" smtClean="0"/>
              <a:t>Q4: Why did the mass of each egg change (or not change)?</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590800"/>
            <a:ext cx="8610600" cy="752475"/>
          </a:xfrm>
          <a:solidFill>
            <a:schemeClr val="tx2">
              <a:lumMod val="60000"/>
              <a:lumOff val="40000"/>
            </a:schemeClr>
          </a:solidFill>
        </p:spPr>
        <p:txBody>
          <a:bodyPr/>
          <a:lstStyle/>
          <a:p>
            <a:pPr algn="ctr"/>
            <a:r>
              <a:rPr lang="en-US" dirty="0" smtClean="0"/>
              <a:t>We’ll check it out in a few days.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599"/>
            <a:ext cx="7772400" cy="1143000"/>
          </a:xfrm>
        </p:spPr>
        <p:txBody>
          <a:bodyPr>
            <a:normAutofit/>
          </a:bodyPr>
          <a:lstStyle/>
          <a:p>
            <a:r>
              <a:rPr lang="en-US" u="sng" dirty="0" smtClean="0">
                <a:solidFill>
                  <a:schemeClr val="bg1"/>
                </a:solidFill>
              </a:rPr>
              <a:t>Metabolism*</a:t>
            </a:r>
            <a:endParaRPr lang="en-US" dirty="0">
              <a:solidFill>
                <a:schemeClr val="bg1"/>
              </a:solidFill>
            </a:endParaRPr>
          </a:p>
        </p:txBody>
      </p:sp>
      <p:sp>
        <p:nvSpPr>
          <p:cNvPr id="4" name="Title 1"/>
          <p:cNvSpPr txBox="1">
            <a:spLocks/>
          </p:cNvSpPr>
          <p:nvPr/>
        </p:nvSpPr>
        <p:spPr>
          <a:xfrm>
            <a:off x="-28832" y="1066800"/>
            <a:ext cx="9144000" cy="3733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b="1" dirty="0">
              <a:solidFill>
                <a:schemeClr val="bg1"/>
              </a:solidFill>
            </a:endParaRPr>
          </a:p>
        </p:txBody>
      </p:sp>
      <p:sp>
        <p:nvSpPr>
          <p:cNvPr id="5" name="Title 1"/>
          <p:cNvSpPr txBox="1">
            <a:spLocks/>
          </p:cNvSpPr>
          <p:nvPr/>
        </p:nvSpPr>
        <p:spPr>
          <a:xfrm>
            <a:off x="0" y="304800"/>
            <a:ext cx="9144000" cy="2514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100" dirty="0" smtClean="0">
                <a:solidFill>
                  <a:schemeClr val="bg1"/>
                </a:solidFill>
              </a:rPr>
              <a:t>The chemical reactions that store and release energy in a cell. </a:t>
            </a:r>
          </a:p>
        </p:txBody>
      </p:sp>
      <p:sp>
        <p:nvSpPr>
          <p:cNvPr id="6" name="Title 1"/>
          <p:cNvSpPr txBox="1">
            <a:spLocks/>
          </p:cNvSpPr>
          <p:nvPr/>
        </p:nvSpPr>
        <p:spPr>
          <a:xfrm>
            <a:off x="0" y="838200"/>
            <a:ext cx="9144000" cy="518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smtClean="0">
              <a:solidFill>
                <a:schemeClr val="bg1"/>
              </a:solidFill>
            </a:endParaRPr>
          </a:p>
        </p:txBody>
      </p:sp>
    </p:spTree>
    <p:extLst>
      <p:ext uri="{BB962C8B-B14F-4D97-AF65-F5344CB8AC3E}">
        <p14:creationId xmlns:p14="http://schemas.microsoft.com/office/powerpoint/2010/main" val="13038388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382000" cy="914400"/>
          </a:xfrm>
        </p:spPr>
        <p:txBody>
          <a:bodyPr>
            <a:normAutofit fontScale="90000"/>
          </a:bodyPr>
          <a:lstStyle/>
          <a:p>
            <a:pPr algn="ctr"/>
            <a:r>
              <a:rPr lang="en-US" b="1" u="sng" dirty="0" smtClean="0"/>
              <a:t>Vacuoles</a:t>
            </a:r>
            <a:r>
              <a:rPr lang="en-US" dirty="0" smtClean="0"/>
              <a:t> help the cell keep balance with all this water &amp; nutrients.</a:t>
            </a:r>
            <a:endParaRPr lang="en-US" b="1" i="1" dirty="0">
              <a:solidFill>
                <a:srgbClr val="FFC000"/>
              </a:solidFill>
              <a:effectLst>
                <a:outerShdw blurRad="38100" dist="38100" dir="2700000" algn="tl">
                  <a:srgbClr val="000000">
                    <a:alpha val="43137"/>
                  </a:srgbClr>
                </a:outerShdw>
              </a:effectLst>
              <a:latin typeface="Arial Black" pitchFamily="34" charset="0"/>
            </a:endParaRPr>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ORGANELLES:</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a:t>
            </a:r>
            <a:r>
              <a:rPr lang="en-US" sz="3200" b="1" i="1" dirty="0" smtClean="0"/>
              <a:t>for</a:t>
            </a:r>
            <a:r>
              <a:rPr lang="en-US" sz="3200" b="1" dirty="0" smtClean="0"/>
              <a:t> energy.</a:t>
            </a:r>
          </a:p>
        </p:txBody>
      </p:sp>
      <p:sp>
        <p:nvSpPr>
          <p:cNvPr id="7" name="Content Placeholder 6"/>
          <p:cNvSpPr>
            <a:spLocks noGrp="1"/>
          </p:cNvSpPr>
          <p:nvPr>
            <p:ph sz="quarter" idx="4"/>
          </p:nvPr>
        </p:nvSpPr>
        <p:spPr/>
        <p:txBody>
          <a:bodyPr>
            <a:normAutofit/>
          </a:bodyPr>
          <a:lstStyle/>
          <a:p>
            <a:pPr>
              <a:buNone/>
            </a:pPr>
            <a:r>
              <a:rPr lang="en-US" sz="1200" b="1" u="sng" dirty="0" smtClean="0">
                <a:latin typeface="Aharoni" pitchFamily="2" charset="-79"/>
                <a:cs typeface="Aharoni" pitchFamily="2" charset="-79"/>
              </a:rPr>
              <a:t>membrane</a:t>
            </a:r>
            <a:r>
              <a:rPr lang="en-US" sz="1200" b="1" dirty="0" smtClean="0">
                <a:latin typeface="Aharoni" pitchFamily="2" charset="-79"/>
                <a:cs typeface="Aharoni" pitchFamily="2" charset="-79"/>
              </a:rPr>
              <a:t> –controls/regulates the flow of nutrients in/out of all cells.</a:t>
            </a:r>
          </a:p>
          <a:p>
            <a:pPr>
              <a:buNone/>
            </a:pPr>
            <a:endParaRPr lang="en-US" sz="12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cytoplasm</a:t>
            </a:r>
            <a:r>
              <a:rPr lang="en-US" sz="1200" b="1" dirty="0" smtClean="0">
                <a:latin typeface="Aharoni" pitchFamily="2" charset="-79"/>
                <a:cs typeface="Aharoni" pitchFamily="2" charset="-79"/>
              </a:rPr>
              <a:t> (watery goo in ALL cells that support all the organelles of the cell)</a:t>
            </a:r>
          </a:p>
          <a:p>
            <a:pPr>
              <a:buNone/>
            </a:pPr>
            <a:endParaRPr lang="en-US" sz="1700" b="1" dirty="0" smtClean="0">
              <a:latin typeface="Aharoni" pitchFamily="2" charset="-79"/>
              <a:cs typeface="Aharoni" pitchFamily="2" charset="-79"/>
            </a:endParaRPr>
          </a:p>
          <a:p>
            <a:pPr>
              <a:buNone/>
            </a:pPr>
            <a:r>
              <a:rPr lang="en-US" sz="2800" b="1" dirty="0" smtClean="0">
                <a:latin typeface="Aharoni" pitchFamily="2" charset="-79"/>
                <a:cs typeface="Aharoni" pitchFamily="2" charset="-79"/>
              </a:rPr>
              <a:t>VACUOLES </a:t>
            </a:r>
            <a:r>
              <a:rPr lang="en-US" sz="2400" b="1" dirty="0" smtClean="0">
                <a:latin typeface="Aharoni" pitchFamily="2" charset="-79"/>
                <a:cs typeface="Aharoni" pitchFamily="2" charset="-79"/>
              </a:rPr>
              <a:t>store water &amp; nutrients for balance.</a:t>
            </a:r>
          </a:p>
          <a:p>
            <a:pPr>
              <a:buNone/>
            </a:pPr>
            <a:endParaRPr lang="en-US" sz="2800" b="1" dirty="0" smtClean="0">
              <a:latin typeface="Aharoni" pitchFamily="2" charset="-79"/>
              <a:cs typeface="Aharoni" pitchFamily="2" charset="-79"/>
            </a:endParaRPr>
          </a:p>
          <a:p>
            <a:pPr>
              <a:buNone/>
            </a:pPr>
            <a:r>
              <a:rPr lang="en-US" sz="2800" b="1" dirty="0" smtClean="0">
                <a:latin typeface="Aharoni" pitchFamily="2" charset="-79"/>
                <a:cs typeface="Aharoni" pitchFamily="2" charset="-79"/>
              </a:rPr>
              <a:t> </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382000" cy="914400"/>
          </a:xfrm>
        </p:spPr>
        <p:txBody>
          <a:bodyPr>
            <a:normAutofit fontScale="90000"/>
          </a:bodyPr>
          <a:lstStyle/>
          <a:p>
            <a:pPr algn="ctr"/>
            <a:r>
              <a:rPr lang="en-US" b="1" u="sng" dirty="0" smtClean="0"/>
              <a:t>Vacuoles</a:t>
            </a:r>
            <a:r>
              <a:rPr lang="en-US" dirty="0" smtClean="0"/>
              <a:t> help the cell keep balance with all this water &amp; nutrients.</a:t>
            </a:r>
            <a:endParaRPr lang="en-US" b="1" i="1" dirty="0">
              <a:solidFill>
                <a:srgbClr val="FFC000"/>
              </a:solidFill>
              <a:effectLst>
                <a:outerShdw blurRad="38100" dist="38100" dir="2700000" algn="tl">
                  <a:srgbClr val="000000">
                    <a:alpha val="43137"/>
                  </a:srgbClr>
                </a:outerShdw>
              </a:effectLst>
              <a:latin typeface="Arial Black" pitchFamily="34" charset="0"/>
            </a:endParaRPr>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ORGANELLES:</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a:t>
            </a:r>
            <a:r>
              <a:rPr lang="en-US" sz="3200" b="1" i="1" dirty="0" smtClean="0"/>
              <a:t>for</a:t>
            </a:r>
            <a:r>
              <a:rPr lang="en-US" sz="3200" b="1" dirty="0" smtClean="0"/>
              <a:t> energy.</a:t>
            </a:r>
          </a:p>
        </p:txBody>
      </p:sp>
      <p:sp>
        <p:nvSpPr>
          <p:cNvPr id="7" name="Content Placeholder 6"/>
          <p:cNvSpPr>
            <a:spLocks noGrp="1"/>
          </p:cNvSpPr>
          <p:nvPr>
            <p:ph sz="quarter" idx="4"/>
          </p:nvPr>
        </p:nvSpPr>
        <p:spPr/>
        <p:txBody>
          <a:bodyPr>
            <a:normAutofit/>
          </a:bodyPr>
          <a:lstStyle/>
          <a:p>
            <a:pPr>
              <a:buNone/>
            </a:pPr>
            <a:r>
              <a:rPr lang="en-US" sz="1200" b="1" u="sng" dirty="0" smtClean="0">
                <a:latin typeface="Aharoni" pitchFamily="2" charset="-79"/>
                <a:cs typeface="Aharoni" pitchFamily="2" charset="-79"/>
              </a:rPr>
              <a:t>membrane</a:t>
            </a:r>
            <a:r>
              <a:rPr lang="en-US" sz="1200" b="1" dirty="0" smtClean="0">
                <a:latin typeface="Aharoni" pitchFamily="2" charset="-79"/>
                <a:cs typeface="Aharoni" pitchFamily="2" charset="-79"/>
              </a:rPr>
              <a:t> –controls/regulates the flow of nutrients in/out of all cells.</a:t>
            </a:r>
          </a:p>
          <a:p>
            <a:pPr>
              <a:buNone/>
            </a:pPr>
            <a:endParaRPr lang="en-US" sz="12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cytoplasm</a:t>
            </a:r>
            <a:r>
              <a:rPr lang="en-US" sz="1200" b="1" dirty="0" smtClean="0">
                <a:latin typeface="Aharoni" pitchFamily="2" charset="-79"/>
                <a:cs typeface="Aharoni" pitchFamily="2" charset="-79"/>
              </a:rPr>
              <a:t> (watery goo in ALL cells that support all the organelles of the cell)</a:t>
            </a:r>
          </a:p>
          <a:p>
            <a:pPr>
              <a:buNone/>
            </a:pPr>
            <a:endParaRPr lang="en-US" sz="1700" b="1" dirty="0" smtClean="0">
              <a:latin typeface="Aharoni" pitchFamily="2" charset="-79"/>
              <a:cs typeface="Aharoni" pitchFamily="2" charset="-79"/>
            </a:endParaRPr>
          </a:p>
          <a:p>
            <a:pPr>
              <a:buNone/>
            </a:pPr>
            <a:r>
              <a:rPr lang="en-US" sz="2800" b="1" dirty="0" smtClean="0">
                <a:latin typeface="Aharoni" pitchFamily="2" charset="-79"/>
                <a:cs typeface="Aharoni" pitchFamily="2" charset="-79"/>
              </a:rPr>
              <a:t>VACUOLES </a:t>
            </a:r>
            <a:r>
              <a:rPr lang="en-US" sz="2400" b="1" dirty="0" smtClean="0">
                <a:latin typeface="Aharoni" pitchFamily="2" charset="-79"/>
                <a:cs typeface="Aharoni" pitchFamily="2" charset="-79"/>
              </a:rPr>
              <a:t>store water &amp; nutrients for balance.</a:t>
            </a:r>
          </a:p>
          <a:p>
            <a:pPr>
              <a:buNone/>
            </a:pPr>
            <a:endParaRPr lang="en-US" sz="2800" b="1" dirty="0" smtClean="0">
              <a:latin typeface="Aharoni" pitchFamily="2" charset="-79"/>
              <a:cs typeface="Aharoni" pitchFamily="2" charset="-79"/>
            </a:endParaRPr>
          </a:p>
          <a:p>
            <a:pPr>
              <a:buNone/>
            </a:pPr>
            <a:r>
              <a:rPr lang="en-US" sz="2800" b="1" dirty="0" smtClean="0">
                <a:latin typeface="Aharoni" pitchFamily="2" charset="-79"/>
                <a:cs typeface="Aharoni" pitchFamily="2" charset="-79"/>
              </a:rPr>
              <a:t> </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
        <p:nvSpPr>
          <p:cNvPr id="9" name="Right Arrow 8"/>
          <p:cNvSpPr/>
          <p:nvPr/>
        </p:nvSpPr>
        <p:spPr>
          <a:xfrm>
            <a:off x="2362200" y="3733800"/>
            <a:ext cx="1905000" cy="15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complex organisms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382000" cy="914400"/>
          </a:xfrm>
        </p:spPr>
        <p:txBody>
          <a:bodyPr>
            <a:normAutofit fontScale="90000"/>
          </a:bodyPr>
          <a:lstStyle/>
          <a:p>
            <a:pPr algn="ctr"/>
            <a:r>
              <a:rPr lang="en-US" dirty="0" smtClean="0"/>
              <a:t>Plant cells (euglena &amp; </a:t>
            </a:r>
            <a:r>
              <a:rPr lang="en-US" dirty="0" err="1" smtClean="0"/>
              <a:t>volvox</a:t>
            </a:r>
            <a:r>
              <a:rPr lang="en-US" dirty="0" smtClean="0"/>
              <a:t> too) have chloroplasts inside to make nutrients.</a:t>
            </a:r>
            <a:endParaRPr lang="en-US" b="1" i="1" dirty="0">
              <a:solidFill>
                <a:srgbClr val="FFC000"/>
              </a:solidFill>
              <a:effectLst>
                <a:outerShdw blurRad="38100" dist="38100" dir="2700000" algn="tl">
                  <a:srgbClr val="000000">
                    <a:alpha val="43137"/>
                  </a:srgbClr>
                </a:outerShdw>
              </a:effectLst>
              <a:latin typeface="Arial Black" pitchFamily="34" charset="0"/>
            </a:endParaRPr>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ORGANELLES:</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a:t>
            </a:r>
            <a:r>
              <a:rPr lang="en-US" sz="3200" b="1" i="1" dirty="0" smtClean="0"/>
              <a:t>for</a:t>
            </a:r>
            <a:r>
              <a:rPr lang="en-US" sz="3200" b="1" dirty="0" smtClean="0"/>
              <a:t> energy.</a:t>
            </a:r>
          </a:p>
        </p:txBody>
      </p:sp>
      <p:sp>
        <p:nvSpPr>
          <p:cNvPr id="7" name="Content Placeholder 6"/>
          <p:cNvSpPr>
            <a:spLocks noGrp="1"/>
          </p:cNvSpPr>
          <p:nvPr>
            <p:ph sz="quarter" idx="4"/>
          </p:nvPr>
        </p:nvSpPr>
        <p:spPr>
          <a:xfrm>
            <a:off x="4718304" y="2708519"/>
            <a:ext cx="4425696" cy="3886200"/>
          </a:xfrm>
        </p:spPr>
        <p:txBody>
          <a:bodyPr>
            <a:normAutofit/>
          </a:bodyPr>
          <a:lstStyle/>
          <a:p>
            <a:pPr>
              <a:buNone/>
            </a:pPr>
            <a:r>
              <a:rPr lang="en-US" sz="1200" b="1" u="sng" dirty="0" smtClean="0">
                <a:latin typeface="Aharoni" pitchFamily="2" charset="-79"/>
                <a:cs typeface="Aharoni" pitchFamily="2" charset="-79"/>
              </a:rPr>
              <a:t>membrane</a:t>
            </a:r>
            <a:r>
              <a:rPr lang="en-US" sz="1200" b="1" dirty="0" smtClean="0">
                <a:latin typeface="Aharoni" pitchFamily="2" charset="-79"/>
                <a:cs typeface="Aharoni" pitchFamily="2" charset="-79"/>
              </a:rPr>
              <a:t> –controls/regulates the flow of nutrients in/out of the cell.</a:t>
            </a:r>
          </a:p>
          <a:p>
            <a:pPr>
              <a:buNone/>
            </a:pPr>
            <a:endParaRPr lang="en-US" sz="12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cytoplasm</a:t>
            </a:r>
            <a:r>
              <a:rPr lang="en-US" sz="1200" b="1" dirty="0" smtClean="0">
                <a:latin typeface="Aharoni" pitchFamily="2" charset="-79"/>
                <a:cs typeface="Aharoni" pitchFamily="2" charset="-79"/>
              </a:rPr>
              <a:t> (watery goo in ALL cells that support all the organelles of the cell)</a:t>
            </a:r>
          </a:p>
          <a:p>
            <a:pPr>
              <a:buNone/>
            </a:pPr>
            <a:endParaRPr lang="en-US" sz="17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vacuoles</a:t>
            </a:r>
            <a:r>
              <a:rPr lang="en-US" sz="1200" b="1" dirty="0" smtClean="0">
                <a:latin typeface="Aharoni" pitchFamily="2" charset="-79"/>
                <a:cs typeface="Aharoni" pitchFamily="2" charset="-79"/>
              </a:rPr>
              <a:t> store water &amp; nutrients for balance in complex cells.</a:t>
            </a:r>
          </a:p>
          <a:p>
            <a:pPr>
              <a:buNone/>
            </a:pPr>
            <a:endParaRPr lang="en-US" sz="1200" b="1" dirty="0" smtClean="0">
              <a:latin typeface="Aharoni" pitchFamily="2" charset="-79"/>
              <a:cs typeface="Aharoni" pitchFamily="2" charset="-79"/>
            </a:endParaRPr>
          </a:p>
          <a:p>
            <a:pPr>
              <a:buNone/>
            </a:pPr>
            <a:r>
              <a:rPr lang="en-US" sz="2800" b="1" dirty="0" smtClean="0">
                <a:solidFill>
                  <a:srgbClr val="00B050"/>
                </a:solidFill>
                <a:latin typeface="Aharoni" pitchFamily="2" charset="-79"/>
                <a:cs typeface="Aharoni" pitchFamily="2" charset="-79"/>
              </a:rPr>
              <a:t>CHLOROPLASTS</a:t>
            </a:r>
            <a:r>
              <a:rPr lang="en-US" sz="2800" b="1" dirty="0" smtClean="0">
                <a:latin typeface="Aharoni" pitchFamily="2" charset="-79"/>
                <a:cs typeface="Aharoni" pitchFamily="2" charset="-79"/>
              </a:rPr>
              <a:t> </a:t>
            </a:r>
            <a:r>
              <a:rPr lang="en-US" b="1" dirty="0" smtClean="0">
                <a:latin typeface="Aharoni" pitchFamily="2" charset="-79"/>
                <a:cs typeface="Aharoni" pitchFamily="2" charset="-79"/>
              </a:rPr>
              <a:t>in producer cells perform photosynthesis that make sugar food nutrients for the cell.   </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382000" cy="914400"/>
          </a:xfrm>
        </p:spPr>
        <p:txBody>
          <a:bodyPr>
            <a:normAutofit fontScale="90000"/>
          </a:bodyPr>
          <a:lstStyle/>
          <a:p>
            <a:pPr algn="ctr"/>
            <a:r>
              <a:rPr lang="en-US" dirty="0" smtClean="0"/>
              <a:t>Plant cells (euglena &amp; </a:t>
            </a:r>
            <a:r>
              <a:rPr lang="en-US" dirty="0" err="1" smtClean="0"/>
              <a:t>volvox</a:t>
            </a:r>
            <a:r>
              <a:rPr lang="en-US" dirty="0" smtClean="0"/>
              <a:t> too) have chloroplasts inside to make nutrients.</a:t>
            </a:r>
            <a:endParaRPr lang="en-US" b="1" i="1" dirty="0">
              <a:solidFill>
                <a:srgbClr val="FFC000"/>
              </a:solidFill>
              <a:effectLst>
                <a:outerShdw blurRad="38100" dist="38100" dir="2700000" algn="tl">
                  <a:srgbClr val="000000">
                    <a:alpha val="43137"/>
                  </a:srgbClr>
                </a:outerShdw>
              </a:effectLst>
              <a:latin typeface="Arial Black" pitchFamily="34" charset="0"/>
            </a:endParaRPr>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ORGANELLES:</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a:t>
            </a:r>
            <a:r>
              <a:rPr lang="en-US" sz="3200" b="1" i="1" dirty="0" smtClean="0"/>
              <a:t>for</a:t>
            </a:r>
            <a:r>
              <a:rPr lang="en-US" sz="3200" b="1" dirty="0" smtClean="0"/>
              <a:t> energy.</a:t>
            </a:r>
          </a:p>
        </p:txBody>
      </p:sp>
      <p:sp>
        <p:nvSpPr>
          <p:cNvPr id="7" name="Content Placeholder 6"/>
          <p:cNvSpPr>
            <a:spLocks noGrp="1"/>
          </p:cNvSpPr>
          <p:nvPr>
            <p:ph sz="quarter" idx="4"/>
          </p:nvPr>
        </p:nvSpPr>
        <p:spPr>
          <a:xfrm>
            <a:off x="4718304" y="2708519"/>
            <a:ext cx="4425696" cy="3886200"/>
          </a:xfrm>
        </p:spPr>
        <p:txBody>
          <a:bodyPr>
            <a:normAutofit/>
          </a:bodyPr>
          <a:lstStyle/>
          <a:p>
            <a:pPr>
              <a:buNone/>
            </a:pPr>
            <a:r>
              <a:rPr lang="en-US" sz="1200" b="1" u="sng" dirty="0" smtClean="0">
                <a:latin typeface="Aharoni" pitchFamily="2" charset="-79"/>
                <a:cs typeface="Aharoni" pitchFamily="2" charset="-79"/>
              </a:rPr>
              <a:t>membrane</a:t>
            </a:r>
            <a:r>
              <a:rPr lang="en-US" sz="1200" b="1" dirty="0" smtClean="0">
                <a:latin typeface="Aharoni" pitchFamily="2" charset="-79"/>
                <a:cs typeface="Aharoni" pitchFamily="2" charset="-79"/>
              </a:rPr>
              <a:t> –controls/regulates the flow of nutrients in/out of the cell.</a:t>
            </a:r>
          </a:p>
          <a:p>
            <a:pPr>
              <a:buNone/>
            </a:pPr>
            <a:endParaRPr lang="en-US" sz="12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cytoplasm</a:t>
            </a:r>
            <a:r>
              <a:rPr lang="en-US" sz="1200" b="1" dirty="0" smtClean="0">
                <a:latin typeface="Aharoni" pitchFamily="2" charset="-79"/>
                <a:cs typeface="Aharoni" pitchFamily="2" charset="-79"/>
              </a:rPr>
              <a:t> (watery goo in ALL cells that support all the organelles of the cell)</a:t>
            </a:r>
          </a:p>
          <a:p>
            <a:pPr>
              <a:buNone/>
            </a:pPr>
            <a:endParaRPr lang="en-US" sz="17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vacuoles</a:t>
            </a:r>
            <a:r>
              <a:rPr lang="en-US" sz="1200" b="1" dirty="0" smtClean="0">
                <a:latin typeface="Aharoni" pitchFamily="2" charset="-79"/>
                <a:cs typeface="Aharoni" pitchFamily="2" charset="-79"/>
              </a:rPr>
              <a:t> store water &amp; nutrients for balance in complex cells.</a:t>
            </a:r>
          </a:p>
          <a:p>
            <a:pPr>
              <a:buNone/>
            </a:pPr>
            <a:endParaRPr lang="en-US" sz="2800" b="1" dirty="0" smtClean="0">
              <a:latin typeface="Aharoni" pitchFamily="2" charset="-79"/>
              <a:cs typeface="Aharoni" pitchFamily="2" charset="-79"/>
            </a:endParaRPr>
          </a:p>
          <a:p>
            <a:pPr>
              <a:buNone/>
            </a:pPr>
            <a:r>
              <a:rPr lang="en-US" sz="2800" b="1" dirty="0" smtClean="0">
                <a:solidFill>
                  <a:srgbClr val="00B050"/>
                </a:solidFill>
                <a:latin typeface="Aharoni" pitchFamily="2" charset="-79"/>
                <a:cs typeface="Aharoni" pitchFamily="2" charset="-79"/>
              </a:rPr>
              <a:t>CHLOROPLASTS</a:t>
            </a:r>
            <a:r>
              <a:rPr lang="en-US" sz="2800" b="1" dirty="0" smtClean="0">
                <a:latin typeface="Aharoni" pitchFamily="2" charset="-79"/>
                <a:cs typeface="Aharoni" pitchFamily="2" charset="-79"/>
              </a:rPr>
              <a:t> </a:t>
            </a:r>
            <a:r>
              <a:rPr lang="en-US" b="1" dirty="0" smtClean="0">
                <a:latin typeface="Aharoni" pitchFamily="2" charset="-79"/>
                <a:cs typeface="Aharoni" pitchFamily="2" charset="-79"/>
              </a:rPr>
              <a:t>in producer cells perform photosynthesis that make sugar food nutrients for the cell   </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
        <p:nvSpPr>
          <p:cNvPr id="9" name="Right Arrow 8"/>
          <p:cNvSpPr/>
          <p:nvPr/>
        </p:nvSpPr>
        <p:spPr>
          <a:xfrm>
            <a:off x="1219200" y="4343400"/>
            <a:ext cx="3429000" cy="2133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In plant, algae, euglena &amp; </a:t>
            </a:r>
            <a:r>
              <a:rPr lang="en-US" sz="2400" b="1" dirty="0" err="1" smtClean="0">
                <a:solidFill>
                  <a:srgbClr val="FFFF00"/>
                </a:solidFill>
              </a:rPr>
              <a:t>volvox</a:t>
            </a:r>
            <a:r>
              <a:rPr lang="en-US" sz="2400" b="1" dirty="0" smtClean="0">
                <a:solidFill>
                  <a:srgbClr val="FFFF00"/>
                </a:solidFill>
              </a:rPr>
              <a:t> cells.</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dirty="0" smtClean="0"/>
              <a:t>Warm Up 					2/09/2015</a:t>
            </a:r>
            <a:endParaRPr lang="en-US" dirty="0"/>
          </a:p>
        </p:txBody>
      </p:sp>
      <p:sp>
        <p:nvSpPr>
          <p:cNvPr id="3" name="Content Placeholder 2"/>
          <p:cNvSpPr>
            <a:spLocks noGrp="1"/>
          </p:cNvSpPr>
          <p:nvPr>
            <p:ph idx="1"/>
          </p:nvPr>
        </p:nvSpPr>
        <p:spPr>
          <a:xfrm>
            <a:off x="0" y="1066800"/>
            <a:ext cx="9144000" cy="5791200"/>
          </a:xfrm>
        </p:spPr>
        <p:txBody>
          <a:bodyPr/>
          <a:lstStyle/>
          <a:p>
            <a:pPr marL="624078" indent="-514350">
              <a:buFont typeface="+mj-lt"/>
              <a:buAutoNum type="arabicPeriod"/>
            </a:pPr>
            <a:r>
              <a:rPr lang="en-US" dirty="0" smtClean="0"/>
              <a:t>What are macromolecules? </a:t>
            </a:r>
          </a:p>
          <a:p>
            <a:pPr marL="624078" indent="-514350">
              <a:buFont typeface="+mj-lt"/>
              <a:buAutoNum type="arabicPeriod"/>
            </a:pPr>
            <a:r>
              <a:rPr lang="en-US" dirty="0" smtClean="0"/>
              <a:t>Identify three types of macromolecules. </a:t>
            </a:r>
          </a:p>
          <a:p>
            <a:pPr marL="624078" indent="-514350">
              <a:buFont typeface="+mj-lt"/>
              <a:buAutoNum type="arabicPeriod"/>
            </a:pPr>
            <a:r>
              <a:rPr lang="en-US" dirty="0" smtClean="0"/>
              <a:t>Why are macromolecules essential for life? </a:t>
            </a:r>
          </a:p>
          <a:p>
            <a:pPr marL="624078" indent="-514350">
              <a:buNone/>
            </a:pPr>
            <a:endParaRPr lang="en-US" dirty="0" smtClean="0"/>
          </a:p>
          <a:p>
            <a:pPr marL="624078" indent="-514350">
              <a:buNone/>
            </a:pPr>
            <a:r>
              <a:rPr lang="en-US" dirty="0" smtClean="0"/>
              <a:t>Objectives: 8.L.5.1</a:t>
            </a:r>
          </a:p>
          <a:p>
            <a:pPr marL="624078" indent="-514350">
              <a:buNone/>
            </a:pPr>
            <a:r>
              <a:rPr lang="en-US" dirty="0" smtClean="0"/>
              <a:t>-TSW understand how cells absorb and retain energy, nutrients, and water.</a:t>
            </a:r>
          </a:p>
          <a:p>
            <a:pPr marL="624078" indent="-514350">
              <a:buNone/>
            </a:pPr>
            <a:r>
              <a:rPr lang="en-US" dirty="0" smtClean="0"/>
              <a:t>Essential Question: </a:t>
            </a:r>
          </a:p>
          <a:p>
            <a:pPr marL="624078" indent="-514350">
              <a:buNone/>
            </a:pPr>
            <a:r>
              <a:rPr lang="en-US" dirty="0" smtClean="0"/>
              <a:t>-What is the difference between diffusion and osmosis? </a:t>
            </a:r>
            <a:endParaRPr lang="en-US" dirty="0"/>
          </a:p>
        </p:txBody>
      </p:sp>
      <mc:AlternateContent xmlns:mc="http://schemas.openxmlformats.org/markup-compatibility/2006" xmlns:p14="http://schemas.microsoft.com/office/powerpoint/2010/main">
        <mc:Choice Requires="p14">
          <p:contentPart p14:bwMode="auto" r:id="rId3">
            <p14:nvContentPartPr>
              <p14:cNvPr id="114690" name="Ink 2"/>
              <p14:cNvContentPartPr>
                <a14:cpLocks xmlns:a14="http://schemas.microsoft.com/office/drawing/2010/main" noRot="1" noChangeAspect="1" noEditPoints="1" noChangeArrowheads="1" noChangeShapeType="1"/>
              </p14:cNvContentPartPr>
              <p14:nvPr/>
            </p14:nvContentPartPr>
            <p14:xfrm>
              <a:off x="104636888" y="100104575"/>
              <a:ext cx="0" cy="0"/>
            </p14:xfrm>
          </p:contentPart>
        </mc:Choice>
        <mc:Fallback xmlns="">
          <p:pic>
            <p:nvPicPr>
              <p:cNvPr id="114690" name="Ink 2"/>
              <p:cNvPicPr>
                <a:picLocks noRot="1" noChangeAspect="1" noEditPoints="1" noChangeArrowheads="1" noChangeShapeType="1"/>
              </p:cNvPicPr>
              <p:nvPr/>
            </p:nvPicPr>
            <p:blipFill>
              <a:blip r:embed="rId4"/>
              <a:stretch>
                <a:fillRect/>
              </a:stretch>
            </p:blipFill>
            <p:spPr>
              <a:xfrm>
                <a:off x="104636888" y="100104575"/>
                <a:ext cx="0" cy="0"/>
              </a:xfrm>
              <a:prstGeom prst="rect">
                <a:avLst/>
              </a:prstGeom>
            </p:spPr>
          </p:pic>
        </mc:Fallback>
      </mc:AlternateContent>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382000" cy="914400"/>
          </a:xfrm>
        </p:spPr>
        <p:txBody>
          <a:bodyPr>
            <a:normAutofit fontScale="90000"/>
          </a:bodyPr>
          <a:lstStyle/>
          <a:p>
            <a:pPr algn="ctr"/>
            <a:r>
              <a:rPr lang="en-US" dirty="0" smtClean="0"/>
              <a:t>Once cells have nutrients, cells must turn nutrients into </a:t>
            </a:r>
            <a:r>
              <a:rPr lang="en-US" b="1" i="1" dirty="0" smtClean="0">
                <a:solidFill>
                  <a:srgbClr val="FFC000"/>
                </a:solidFill>
                <a:effectLst>
                  <a:outerShdw blurRad="38100" dist="38100" dir="2700000" algn="tl">
                    <a:srgbClr val="000000">
                      <a:alpha val="43137"/>
                    </a:srgbClr>
                  </a:outerShdw>
                </a:effectLst>
                <a:latin typeface="Arial Black" pitchFamily="34" charset="0"/>
              </a:rPr>
              <a:t>ENERGY:</a:t>
            </a:r>
            <a:endParaRPr lang="en-US" b="1" i="1" dirty="0">
              <a:solidFill>
                <a:srgbClr val="FFC000"/>
              </a:solidFill>
              <a:effectLst>
                <a:outerShdw blurRad="38100" dist="38100" dir="2700000" algn="tl">
                  <a:srgbClr val="000000">
                    <a:alpha val="43137"/>
                  </a:srgbClr>
                </a:outerShdw>
              </a:effectLst>
              <a:latin typeface="Arial Black" pitchFamily="34" charset="0"/>
            </a:endParaRPr>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ORGANELLES:</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a:t>
            </a:r>
            <a:r>
              <a:rPr lang="en-US" sz="3200" b="1" i="1" dirty="0" smtClean="0"/>
              <a:t>for</a:t>
            </a:r>
            <a:r>
              <a:rPr lang="en-US" sz="3200" b="1" dirty="0" smtClean="0"/>
              <a:t> energy.</a:t>
            </a:r>
          </a:p>
        </p:txBody>
      </p:sp>
      <p:sp>
        <p:nvSpPr>
          <p:cNvPr id="7" name="Content Placeholder 6"/>
          <p:cNvSpPr>
            <a:spLocks noGrp="1"/>
          </p:cNvSpPr>
          <p:nvPr>
            <p:ph sz="quarter" idx="4"/>
          </p:nvPr>
        </p:nvSpPr>
        <p:spPr>
          <a:xfrm>
            <a:off x="4718304" y="2708519"/>
            <a:ext cx="4425696" cy="3886200"/>
          </a:xfrm>
        </p:spPr>
        <p:txBody>
          <a:bodyPr>
            <a:normAutofit/>
          </a:bodyPr>
          <a:lstStyle/>
          <a:p>
            <a:pPr>
              <a:buNone/>
            </a:pPr>
            <a:r>
              <a:rPr lang="en-US" sz="1200" b="1" u="sng" dirty="0" smtClean="0">
                <a:latin typeface="Aharoni" pitchFamily="2" charset="-79"/>
                <a:cs typeface="Aharoni" pitchFamily="2" charset="-79"/>
              </a:rPr>
              <a:t>membrane</a:t>
            </a:r>
            <a:r>
              <a:rPr lang="en-US" sz="1200" b="1" dirty="0" smtClean="0">
                <a:latin typeface="Aharoni" pitchFamily="2" charset="-79"/>
                <a:cs typeface="Aharoni" pitchFamily="2" charset="-79"/>
              </a:rPr>
              <a:t> –controls/regulates the flow of nutrients in/out of the cell.</a:t>
            </a:r>
          </a:p>
          <a:p>
            <a:pPr>
              <a:buNone/>
            </a:pPr>
            <a:endParaRPr lang="en-US" sz="12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cytoplasm</a:t>
            </a:r>
            <a:r>
              <a:rPr lang="en-US" sz="1200" b="1" dirty="0" smtClean="0">
                <a:latin typeface="Aharoni" pitchFamily="2" charset="-79"/>
                <a:cs typeface="Aharoni" pitchFamily="2" charset="-79"/>
              </a:rPr>
              <a:t> (watery goo in ALL cells that support all the organelles of the cell)</a:t>
            </a:r>
          </a:p>
          <a:p>
            <a:pPr>
              <a:buNone/>
            </a:pPr>
            <a:endParaRPr lang="en-US" sz="17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vacuoles</a:t>
            </a:r>
            <a:r>
              <a:rPr lang="en-US" sz="1200" b="1" dirty="0" smtClean="0">
                <a:latin typeface="Aharoni" pitchFamily="2" charset="-79"/>
                <a:cs typeface="Aharoni" pitchFamily="2" charset="-79"/>
              </a:rPr>
              <a:t> store water &amp; nutrients for balance in complex cells.</a:t>
            </a:r>
          </a:p>
          <a:p>
            <a:pPr>
              <a:buNone/>
            </a:pPr>
            <a:endParaRPr lang="en-US" sz="1200" b="1" dirty="0" smtClean="0">
              <a:latin typeface="Aharoni" pitchFamily="2" charset="-79"/>
              <a:cs typeface="Aharoni" pitchFamily="2" charset="-79"/>
            </a:endParaRPr>
          </a:p>
          <a:p>
            <a:pPr>
              <a:buNone/>
            </a:pPr>
            <a:r>
              <a:rPr lang="en-US" sz="1200" b="1" u="sng" dirty="0" smtClean="0">
                <a:solidFill>
                  <a:srgbClr val="00B050"/>
                </a:solidFill>
                <a:latin typeface="Aharoni" pitchFamily="2" charset="-79"/>
                <a:cs typeface="Aharoni" pitchFamily="2" charset="-79"/>
              </a:rPr>
              <a:t>chloroplasts</a:t>
            </a:r>
            <a:r>
              <a:rPr lang="en-US" sz="1200" b="1" dirty="0" smtClean="0">
                <a:latin typeface="Aharoni" pitchFamily="2" charset="-79"/>
                <a:cs typeface="Aharoni" pitchFamily="2" charset="-79"/>
              </a:rPr>
              <a:t> in producer cells perform photosynthesis that make sugar food nutrients for the cell.</a:t>
            </a:r>
          </a:p>
          <a:p>
            <a:pPr>
              <a:buNone/>
            </a:pPr>
            <a:endParaRPr lang="en-US" sz="1200" b="1" dirty="0" smtClean="0">
              <a:latin typeface="Aharoni" pitchFamily="2" charset="-79"/>
              <a:cs typeface="Aharoni" pitchFamily="2" charset="-79"/>
            </a:endParaRPr>
          </a:p>
          <a:p>
            <a:pPr>
              <a:buNone/>
            </a:pPr>
            <a:r>
              <a:rPr lang="en-US" sz="1200" b="1" dirty="0" smtClean="0">
                <a:latin typeface="Aharoni" pitchFamily="2" charset="-79"/>
                <a:cs typeface="Aharoni" pitchFamily="2" charset="-79"/>
              </a:rPr>
              <a:t>   </a:t>
            </a: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382000" cy="914400"/>
          </a:xfrm>
        </p:spPr>
        <p:txBody>
          <a:bodyPr>
            <a:normAutofit fontScale="90000"/>
          </a:bodyPr>
          <a:lstStyle/>
          <a:p>
            <a:pPr algn="ctr"/>
            <a:r>
              <a:rPr lang="en-US" b="1" dirty="0" smtClean="0"/>
              <a:t>MITOCHONDRIA</a:t>
            </a:r>
            <a:r>
              <a:rPr lang="en-US" dirty="0" smtClean="0"/>
              <a:t> turn </a:t>
            </a:r>
            <a:r>
              <a:rPr lang="en-US" dirty="0" err="1" smtClean="0"/>
              <a:t>carb</a:t>
            </a:r>
            <a:r>
              <a:rPr lang="en-US" dirty="0" smtClean="0"/>
              <a:t> nutrients into </a:t>
            </a:r>
            <a:r>
              <a:rPr lang="en-US" b="1" i="1" dirty="0" smtClean="0">
                <a:solidFill>
                  <a:srgbClr val="FFC000"/>
                </a:solidFill>
                <a:effectLst>
                  <a:outerShdw blurRad="38100" dist="38100" dir="2700000" algn="tl">
                    <a:srgbClr val="000000">
                      <a:alpha val="43137"/>
                    </a:srgbClr>
                  </a:outerShdw>
                </a:effectLst>
                <a:latin typeface="Arial Black" pitchFamily="34" charset="0"/>
              </a:rPr>
              <a:t>ENERGY:</a:t>
            </a:r>
            <a:endParaRPr lang="en-US" b="1" i="1" dirty="0">
              <a:solidFill>
                <a:srgbClr val="FFC000"/>
              </a:solidFill>
              <a:effectLst>
                <a:outerShdw blurRad="38100" dist="38100" dir="2700000" algn="tl">
                  <a:srgbClr val="000000">
                    <a:alpha val="43137"/>
                  </a:srgbClr>
                </a:outerShdw>
              </a:effectLst>
              <a:latin typeface="Arial Black" pitchFamily="34" charset="0"/>
            </a:endParaRPr>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ORGANELLES:</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a:t>
            </a:r>
            <a:r>
              <a:rPr lang="en-US" sz="3200" b="1" i="1" dirty="0" smtClean="0"/>
              <a:t>for</a:t>
            </a:r>
            <a:r>
              <a:rPr lang="en-US" sz="3200" b="1" dirty="0" smtClean="0"/>
              <a:t> energy.</a:t>
            </a:r>
          </a:p>
        </p:txBody>
      </p:sp>
      <p:sp>
        <p:nvSpPr>
          <p:cNvPr id="7" name="Content Placeholder 6"/>
          <p:cNvSpPr>
            <a:spLocks noGrp="1"/>
          </p:cNvSpPr>
          <p:nvPr>
            <p:ph sz="quarter" idx="4"/>
          </p:nvPr>
        </p:nvSpPr>
        <p:spPr>
          <a:xfrm>
            <a:off x="4718304" y="2708519"/>
            <a:ext cx="4425696" cy="3886200"/>
          </a:xfrm>
        </p:spPr>
        <p:txBody>
          <a:bodyPr>
            <a:normAutofit/>
          </a:bodyPr>
          <a:lstStyle/>
          <a:p>
            <a:pPr>
              <a:buNone/>
            </a:pPr>
            <a:r>
              <a:rPr lang="en-US" sz="1200" b="1" u="sng" dirty="0" smtClean="0">
                <a:latin typeface="Aharoni" pitchFamily="2" charset="-79"/>
                <a:cs typeface="Aharoni" pitchFamily="2" charset="-79"/>
              </a:rPr>
              <a:t>membrane</a:t>
            </a:r>
            <a:r>
              <a:rPr lang="en-US" sz="1200" b="1" dirty="0" smtClean="0">
                <a:latin typeface="Aharoni" pitchFamily="2" charset="-79"/>
                <a:cs typeface="Aharoni" pitchFamily="2" charset="-79"/>
              </a:rPr>
              <a:t> –controls/regulates the flow of nutrients in/out of the cell.</a:t>
            </a:r>
          </a:p>
          <a:p>
            <a:pPr>
              <a:buNone/>
            </a:pPr>
            <a:endParaRPr lang="en-US" sz="12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cytoplasm</a:t>
            </a:r>
            <a:r>
              <a:rPr lang="en-US" sz="1200" b="1" dirty="0" smtClean="0">
                <a:latin typeface="Aharoni" pitchFamily="2" charset="-79"/>
                <a:cs typeface="Aharoni" pitchFamily="2" charset="-79"/>
              </a:rPr>
              <a:t> (watery goo in ALL cells that support all the organelles of the cell)</a:t>
            </a:r>
          </a:p>
          <a:p>
            <a:pPr>
              <a:buNone/>
            </a:pPr>
            <a:endParaRPr lang="en-US" sz="17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vacuoles</a:t>
            </a:r>
            <a:r>
              <a:rPr lang="en-US" sz="1200" b="1" dirty="0" smtClean="0">
                <a:latin typeface="Aharoni" pitchFamily="2" charset="-79"/>
                <a:cs typeface="Aharoni" pitchFamily="2" charset="-79"/>
              </a:rPr>
              <a:t> store water &amp; nutrients for balance in complex cells.</a:t>
            </a:r>
          </a:p>
          <a:p>
            <a:pPr>
              <a:buNone/>
            </a:pPr>
            <a:endParaRPr lang="en-US" sz="1200" b="1" dirty="0" smtClean="0">
              <a:latin typeface="Aharoni" pitchFamily="2" charset="-79"/>
              <a:cs typeface="Aharoni" pitchFamily="2" charset="-79"/>
            </a:endParaRPr>
          </a:p>
          <a:p>
            <a:pPr>
              <a:buNone/>
            </a:pPr>
            <a:r>
              <a:rPr lang="en-US" sz="1200" b="1" u="sng" dirty="0" smtClean="0">
                <a:solidFill>
                  <a:srgbClr val="00B050"/>
                </a:solidFill>
                <a:latin typeface="Aharoni" pitchFamily="2" charset="-79"/>
                <a:cs typeface="Aharoni" pitchFamily="2" charset="-79"/>
              </a:rPr>
              <a:t>chloroplasts</a:t>
            </a:r>
            <a:r>
              <a:rPr lang="en-US" sz="1200" b="1" dirty="0" smtClean="0">
                <a:latin typeface="Aharoni" pitchFamily="2" charset="-79"/>
                <a:cs typeface="Aharoni" pitchFamily="2" charset="-79"/>
              </a:rPr>
              <a:t> in producer cells perform photosynthesis that make sugar food nutrients for the cell.</a:t>
            </a:r>
          </a:p>
          <a:p>
            <a:pPr>
              <a:buNone/>
            </a:pPr>
            <a:endParaRPr lang="en-US" sz="1200" b="1" dirty="0" smtClean="0">
              <a:latin typeface="Aharoni" pitchFamily="2" charset="-79"/>
              <a:cs typeface="Aharoni" pitchFamily="2" charset="-79"/>
            </a:endParaRPr>
          </a:p>
          <a:p>
            <a:pPr>
              <a:buNone/>
            </a:pPr>
            <a:r>
              <a:rPr lang="en-US" sz="3200" b="1" u="sng" dirty="0" smtClean="0">
                <a:solidFill>
                  <a:srgbClr val="FFC000"/>
                </a:solidFill>
                <a:effectLst>
                  <a:outerShdw blurRad="38100" dist="38100" dir="2700000" algn="tl">
                    <a:srgbClr val="000000">
                      <a:alpha val="43137"/>
                    </a:srgbClr>
                  </a:outerShdw>
                </a:effectLst>
                <a:latin typeface="Aharoni" pitchFamily="2" charset="-79"/>
                <a:cs typeface="Aharoni" pitchFamily="2" charset="-79"/>
              </a:rPr>
              <a:t>mitochondria</a:t>
            </a:r>
            <a:r>
              <a:rPr lang="en-US" sz="1200" b="1" dirty="0" smtClean="0">
                <a:latin typeface="Aharoni" pitchFamily="2" charset="-79"/>
                <a:cs typeface="Aharoni" pitchFamily="2" charset="-79"/>
              </a:rPr>
              <a:t>   </a:t>
            </a:r>
            <a:r>
              <a:rPr lang="en-US" sz="2400" b="1" dirty="0" smtClean="0">
                <a:latin typeface="Aharoni" pitchFamily="2" charset="-79"/>
                <a:cs typeface="Aharoni" pitchFamily="2" charset="-79"/>
              </a:rPr>
              <a:t>turn your cell’s sugar/</a:t>
            </a:r>
            <a:r>
              <a:rPr lang="en-US" sz="2400" b="1" dirty="0" err="1" smtClean="0">
                <a:latin typeface="Aharoni" pitchFamily="2" charset="-79"/>
                <a:cs typeface="Aharoni" pitchFamily="2" charset="-79"/>
              </a:rPr>
              <a:t>carbs</a:t>
            </a:r>
            <a:r>
              <a:rPr lang="en-US" sz="2400" b="1" dirty="0" smtClean="0">
                <a:latin typeface="Aharoni" pitchFamily="2" charset="-79"/>
                <a:cs typeface="Aharoni" pitchFamily="2" charset="-79"/>
              </a:rPr>
              <a:t> into energy.</a:t>
            </a:r>
            <a:endParaRPr lang="en-US" sz="1200"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382000" cy="914400"/>
          </a:xfrm>
        </p:spPr>
        <p:txBody>
          <a:bodyPr>
            <a:normAutofit fontScale="90000"/>
          </a:bodyPr>
          <a:lstStyle/>
          <a:p>
            <a:pPr algn="ctr"/>
            <a:r>
              <a:rPr lang="en-US" b="1" dirty="0" smtClean="0"/>
              <a:t>MITOCHONDRIA</a:t>
            </a:r>
            <a:r>
              <a:rPr lang="en-US" dirty="0" smtClean="0"/>
              <a:t> turn </a:t>
            </a:r>
            <a:r>
              <a:rPr lang="en-US" dirty="0" err="1" smtClean="0"/>
              <a:t>carb</a:t>
            </a:r>
            <a:r>
              <a:rPr lang="en-US" dirty="0" smtClean="0"/>
              <a:t> nutrients into </a:t>
            </a:r>
            <a:r>
              <a:rPr lang="en-US" b="1" i="1" dirty="0" smtClean="0">
                <a:solidFill>
                  <a:srgbClr val="FFC000"/>
                </a:solidFill>
                <a:effectLst>
                  <a:outerShdw blurRad="38100" dist="38100" dir="2700000" algn="tl">
                    <a:srgbClr val="000000">
                      <a:alpha val="43137"/>
                    </a:srgbClr>
                  </a:outerShdw>
                </a:effectLst>
                <a:latin typeface="Arial Black" pitchFamily="34" charset="0"/>
              </a:rPr>
              <a:t>ENERGY:</a:t>
            </a:r>
            <a:endParaRPr lang="en-US" b="1" i="1" dirty="0">
              <a:solidFill>
                <a:srgbClr val="FFC000"/>
              </a:solidFill>
              <a:effectLst>
                <a:outerShdw blurRad="38100" dist="38100" dir="2700000" algn="tl">
                  <a:srgbClr val="000000">
                    <a:alpha val="43137"/>
                  </a:srgbClr>
                </a:outerShdw>
              </a:effectLst>
              <a:latin typeface="Arial Black" pitchFamily="34" charset="0"/>
            </a:endParaRPr>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ORGANELLES:</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a:t>
            </a:r>
            <a:r>
              <a:rPr lang="en-US" sz="3200" b="1" i="1" dirty="0" smtClean="0"/>
              <a:t>for</a:t>
            </a:r>
            <a:r>
              <a:rPr lang="en-US" sz="3200" b="1" dirty="0" smtClean="0"/>
              <a:t> energy.</a:t>
            </a:r>
          </a:p>
        </p:txBody>
      </p:sp>
      <p:sp>
        <p:nvSpPr>
          <p:cNvPr id="7" name="Content Placeholder 6"/>
          <p:cNvSpPr>
            <a:spLocks noGrp="1"/>
          </p:cNvSpPr>
          <p:nvPr>
            <p:ph sz="quarter" idx="4"/>
          </p:nvPr>
        </p:nvSpPr>
        <p:spPr>
          <a:xfrm>
            <a:off x="4718304" y="2708519"/>
            <a:ext cx="4425696" cy="3886200"/>
          </a:xfrm>
        </p:spPr>
        <p:txBody>
          <a:bodyPr>
            <a:normAutofit/>
          </a:bodyPr>
          <a:lstStyle/>
          <a:p>
            <a:pPr>
              <a:buNone/>
            </a:pPr>
            <a:r>
              <a:rPr lang="en-US" sz="1200" b="1" u="sng" dirty="0" smtClean="0">
                <a:latin typeface="Aharoni" pitchFamily="2" charset="-79"/>
                <a:cs typeface="Aharoni" pitchFamily="2" charset="-79"/>
              </a:rPr>
              <a:t>membrane</a:t>
            </a:r>
            <a:r>
              <a:rPr lang="en-US" sz="1200" b="1" dirty="0" smtClean="0">
                <a:latin typeface="Aharoni" pitchFamily="2" charset="-79"/>
                <a:cs typeface="Aharoni" pitchFamily="2" charset="-79"/>
              </a:rPr>
              <a:t> –controls/regulates the flow of nutrients in/out of the cell.</a:t>
            </a:r>
          </a:p>
          <a:p>
            <a:pPr>
              <a:buNone/>
            </a:pPr>
            <a:endParaRPr lang="en-US" sz="12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cytoplasm</a:t>
            </a:r>
            <a:r>
              <a:rPr lang="en-US" sz="1200" b="1" dirty="0" smtClean="0">
                <a:latin typeface="Aharoni" pitchFamily="2" charset="-79"/>
                <a:cs typeface="Aharoni" pitchFamily="2" charset="-79"/>
              </a:rPr>
              <a:t> (watery goo in ALL cells that support all the organelles of the cell)</a:t>
            </a:r>
          </a:p>
          <a:p>
            <a:pPr>
              <a:buNone/>
            </a:pPr>
            <a:endParaRPr lang="en-US" sz="17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vacuoles</a:t>
            </a:r>
            <a:r>
              <a:rPr lang="en-US" sz="1200" b="1" dirty="0" smtClean="0">
                <a:latin typeface="Aharoni" pitchFamily="2" charset="-79"/>
                <a:cs typeface="Aharoni" pitchFamily="2" charset="-79"/>
              </a:rPr>
              <a:t> store water &amp; nutrients for balance in complex cells.</a:t>
            </a:r>
          </a:p>
          <a:p>
            <a:pPr>
              <a:buNone/>
            </a:pPr>
            <a:endParaRPr lang="en-US" sz="1200" b="1" dirty="0" smtClean="0">
              <a:latin typeface="Aharoni" pitchFamily="2" charset="-79"/>
              <a:cs typeface="Aharoni" pitchFamily="2" charset="-79"/>
            </a:endParaRPr>
          </a:p>
          <a:p>
            <a:pPr>
              <a:buNone/>
            </a:pPr>
            <a:r>
              <a:rPr lang="en-US" sz="1200" b="1" u="sng" dirty="0" smtClean="0">
                <a:solidFill>
                  <a:srgbClr val="00B050"/>
                </a:solidFill>
                <a:latin typeface="Aharoni" pitchFamily="2" charset="-79"/>
                <a:cs typeface="Aharoni" pitchFamily="2" charset="-79"/>
              </a:rPr>
              <a:t>chloroplasts</a:t>
            </a:r>
            <a:r>
              <a:rPr lang="en-US" sz="1200" b="1" dirty="0" smtClean="0">
                <a:latin typeface="Aharoni" pitchFamily="2" charset="-79"/>
                <a:cs typeface="Aharoni" pitchFamily="2" charset="-79"/>
              </a:rPr>
              <a:t> in producer cells perform photosynthesis that make sugar food nutrients for the cell.</a:t>
            </a:r>
          </a:p>
          <a:p>
            <a:pPr>
              <a:buNone/>
            </a:pPr>
            <a:endParaRPr lang="en-US" sz="1200" b="1" dirty="0" smtClean="0">
              <a:latin typeface="Aharoni" pitchFamily="2" charset="-79"/>
              <a:cs typeface="Aharoni" pitchFamily="2" charset="-79"/>
            </a:endParaRPr>
          </a:p>
          <a:p>
            <a:pPr>
              <a:buNone/>
            </a:pPr>
            <a:r>
              <a:rPr lang="en-US" sz="3200" b="1" u="sng" dirty="0" smtClean="0">
                <a:solidFill>
                  <a:srgbClr val="FFC000"/>
                </a:solidFill>
                <a:effectLst>
                  <a:outerShdw blurRad="38100" dist="38100" dir="2700000" algn="tl">
                    <a:srgbClr val="000000">
                      <a:alpha val="43137"/>
                    </a:srgbClr>
                  </a:outerShdw>
                </a:effectLst>
                <a:latin typeface="Aharoni" pitchFamily="2" charset="-79"/>
                <a:cs typeface="Aharoni" pitchFamily="2" charset="-79"/>
              </a:rPr>
              <a:t>mitochondria</a:t>
            </a:r>
            <a:r>
              <a:rPr lang="en-US" sz="1200" b="1" dirty="0" smtClean="0">
                <a:latin typeface="Aharoni" pitchFamily="2" charset="-79"/>
                <a:cs typeface="Aharoni" pitchFamily="2" charset="-79"/>
              </a:rPr>
              <a:t>   </a:t>
            </a:r>
            <a:r>
              <a:rPr lang="en-US" sz="2400" b="1" dirty="0" smtClean="0">
                <a:latin typeface="Aharoni" pitchFamily="2" charset="-79"/>
                <a:cs typeface="Aharoni" pitchFamily="2" charset="-79"/>
              </a:rPr>
              <a:t>turn your cell’s sugar/</a:t>
            </a:r>
            <a:r>
              <a:rPr lang="en-US" sz="2400" b="1" dirty="0" err="1" smtClean="0">
                <a:latin typeface="Aharoni" pitchFamily="2" charset="-79"/>
                <a:cs typeface="Aharoni" pitchFamily="2" charset="-79"/>
              </a:rPr>
              <a:t>carbs</a:t>
            </a:r>
            <a:r>
              <a:rPr lang="en-US" sz="2400" b="1" dirty="0" smtClean="0">
                <a:latin typeface="Aharoni" pitchFamily="2" charset="-79"/>
                <a:cs typeface="Aharoni" pitchFamily="2" charset="-79"/>
              </a:rPr>
              <a:t> into energy.</a:t>
            </a:r>
            <a:endParaRPr lang="en-US" sz="1200"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
        <p:nvSpPr>
          <p:cNvPr id="9" name="Right Arrow 8"/>
          <p:cNvSpPr/>
          <p:nvPr/>
        </p:nvSpPr>
        <p:spPr>
          <a:xfrm>
            <a:off x="609600" y="4495800"/>
            <a:ext cx="4114800" cy="2667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the battery pack/power plant of complex cells.</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382000" cy="914400"/>
          </a:xfrm>
        </p:spPr>
        <p:txBody>
          <a:bodyPr>
            <a:normAutofit fontScale="90000"/>
          </a:bodyPr>
          <a:lstStyle/>
          <a:p>
            <a:pPr algn="ctr"/>
            <a:r>
              <a:rPr lang="en-US" b="1" dirty="0" smtClean="0"/>
              <a:t>MITOCHONDRIA</a:t>
            </a:r>
            <a:r>
              <a:rPr lang="en-US" dirty="0" smtClean="0"/>
              <a:t> turn </a:t>
            </a:r>
            <a:r>
              <a:rPr lang="en-US" dirty="0" err="1" smtClean="0"/>
              <a:t>carb</a:t>
            </a:r>
            <a:r>
              <a:rPr lang="en-US" dirty="0" smtClean="0"/>
              <a:t> nutrients into </a:t>
            </a:r>
            <a:r>
              <a:rPr lang="en-US" b="1" i="1" dirty="0" smtClean="0">
                <a:solidFill>
                  <a:srgbClr val="FFC000"/>
                </a:solidFill>
                <a:effectLst>
                  <a:outerShdw blurRad="38100" dist="38100" dir="2700000" algn="tl">
                    <a:srgbClr val="000000">
                      <a:alpha val="43137"/>
                    </a:srgbClr>
                  </a:outerShdw>
                </a:effectLst>
                <a:latin typeface="Arial Black" pitchFamily="34" charset="0"/>
              </a:rPr>
              <a:t>ENERGY:</a:t>
            </a:r>
            <a:endParaRPr lang="en-US" b="1" i="1" dirty="0">
              <a:solidFill>
                <a:srgbClr val="FFC000"/>
              </a:solidFill>
              <a:effectLst>
                <a:outerShdw blurRad="38100" dist="38100" dir="2700000" algn="tl">
                  <a:srgbClr val="000000">
                    <a:alpha val="43137"/>
                  </a:srgbClr>
                </a:outerShdw>
              </a:effectLst>
              <a:latin typeface="Arial Black" pitchFamily="34" charset="0"/>
            </a:endParaRPr>
          </a:p>
        </p:txBody>
      </p:sp>
      <p:sp>
        <p:nvSpPr>
          <p:cNvPr id="5" name="Text Placeholder 4"/>
          <p:cNvSpPr>
            <a:spLocks noGrp="1"/>
          </p:cNvSpPr>
          <p:nvPr>
            <p:ph type="body" idx="1"/>
          </p:nvPr>
        </p:nvSpPr>
        <p:spPr>
          <a:xfrm>
            <a:off x="381000" y="2244970"/>
            <a:ext cx="45719" cy="45719"/>
          </a:xfrm>
        </p:spPr>
        <p:txBody>
          <a:bodyPr/>
          <a:lstStyle/>
          <a:p>
            <a:endParaRPr lang="en-US" dirty="0"/>
          </a:p>
        </p:txBody>
      </p:sp>
      <p:sp>
        <p:nvSpPr>
          <p:cNvPr id="8" name="Text Placeholder 7"/>
          <p:cNvSpPr>
            <a:spLocks noGrp="1"/>
          </p:cNvSpPr>
          <p:nvPr>
            <p:ph type="body" sz="half" idx="3"/>
          </p:nvPr>
        </p:nvSpPr>
        <p:spPr/>
        <p:txBody>
          <a:bodyPr/>
          <a:lstStyle/>
          <a:p>
            <a:r>
              <a:rPr lang="en-US" dirty="0" smtClean="0"/>
              <a:t>ORGANELLES:</a:t>
            </a:r>
            <a:endParaRPr lang="en-US" dirty="0"/>
          </a:p>
        </p:txBody>
      </p:sp>
      <p:sp>
        <p:nvSpPr>
          <p:cNvPr id="6" name="Content Placeholder 5"/>
          <p:cNvSpPr>
            <a:spLocks noGrp="1"/>
          </p:cNvSpPr>
          <p:nvPr>
            <p:ph sz="quarter" idx="2"/>
          </p:nvPr>
        </p:nvSpPr>
        <p:spPr>
          <a:xfrm>
            <a:off x="0" y="2209800"/>
            <a:ext cx="4422648" cy="4384919"/>
          </a:xfrm>
        </p:spPr>
        <p:txBody>
          <a:bodyPr>
            <a:normAutofit/>
          </a:bodyPr>
          <a:lstStyle/>
          <a:p>
            <a:pPr marL="566928" indent="-457200">
              <a:buFont typeface="+mj-lt"/>
              <a:buAutoNum type="arabicPeriod"/>
            </a:pPr>
            <a:r>
              <a:rPr lang="en-US" sz="3200" b="1" dirty="0" smtClean="0"/>
              <a:t>take in nutrients </a:t>
            </a:r>
            <a:r>
              <a:rPr lang="en-US" sz="3200" b="1" i="1" dirty="0" smtClean="0"/>
              <a:t>for</a:t>
            </a:r>
            <a:r>
              <a:rPr lang="en-US" sz="3200" b="1" dirty="0" smtClean="0"/>
              <a:t> energy.</a:t>
            </a:r>
          </a:p>
        </p:txBody>
      </p:sp>
      <p:sp>
        <p:nvSpPr>
          <p:cNvPr id="7" name="Content Placeholder 6"/>
          <p:cNvSpPr>
            <a:spLocks noGrp="1"/>
          </p:cNvSpPr>
          <p:nvPr>
            <p:ph sz="quarter" idx="4"/>
          </p:nvPr>
        </p:nvSpPr>
        <p:spPr>
          <a:xfrm>
            <a:off x="4718304" y="2708519"/>
            <a:ext cx="4425696" cy="3886200"/>
          </a:xfrm>
        </p:spPr>
        <p:txBody>
          <a:bodyPr>
            <a:normAutofit/>
          </a:bodyPr>
          <a:lstStyle/>
          <a:p>
            <a:pPr>
              <a:buNone/>
            </a:pPr>
            <a:r>
              <a:rPr lang="en-US" sz="1200" b="1" u="sng" dirty="0" smtClean="0">
                <a:latin typeface="Aharoni" pitchFamily="2" charset="-79"/>
                <a:cs typeface="Aharoni" pitchFamily="2" charset="-79"/>
              </a:rPr>
              <a:t>membrane</a:t>
            </a:r>
            <a:r>
              <a:rPr lang="en-US" sz="1200" b="1" dirty="0" smtClean="0">
                <a:latin typeface="Aharoni" pitchFamily="2" charset="-79"/>
                <a:cs typeface="Aharoni" pitchFamily="2" charset="-79"/>
              </a:rPr>
              <a:t> –controls/regulates the flow of nutrients in/out of the cell.</a:t>
            </a:r>
          </a:p>
          <a:p>
            <a:pPr>
              <a:buNone/>
            </a:pPr>
            <a:endParaRPr lang="en-US" sz="12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cytoplasm</a:t>
            </a:r>
            <a:r>
              <a:rPr lang="en-US" sz="1200" b="1" dirty="0" smtClean="0">
                <a:latin typeface="Aharoni" pitchFamily="2" charset="-79"/>
                <a:cs typeface="Aharoni" pitchFamily="2" charset="-79"/>
              </a:rPr>
              <a:t> (watery goo in ALL cells that support all the organelles of the cell)</a:t>
            </a:r>
          </a:p>
          <a:p>
            <a:pPr>
              <a:buNone/>
            </a:pPr>
            <a:endParaRPr lang="en-US" sz="1700" b="1" dirty="0" smtClean="0">
              <a:latin typeface="Aharoni" pitchFamily="2" charset="-79"/>
              <a:cs typeface="Aharoni" pitchFamily="2" charset="-79"/>
            </a:endParaRPr>
          </a:p>
          <a:p>
            <a:pPr>
              <a:buNone/>
            </a:pPr>
            <a:r>
              <a:rPr lang="en-US" sz="1200" b="1" u="sng" dirty="0" smtClean="0">
                <a:latin typeface="Aharoni" pitchFamily="2" charset="-79"/>
                <a:cs typeface="Aharoni" pitchFamily="2" charset="-79"/>
              </a:rPr>
              <a:t>vacuoles</a:t>
            </a:r>
            <a:r>
              <a:rPr lang="en-US" sz="1200" b="1" dirty="0" smtClean="0">
                <a:latin typeface="Aharoni" pitchFamily="2" charset="-79"/>
                <a:cs typeface="Aharoni" pitchFamily="2" charset="-79"/>
              </a:rPr>
              <a:t> store water &amp; nutrients for balance in complex cells.</a:t>
            </a:r>
          </a:p>
          <a:p>
            <a:pPr>
              <a:buNone/>
            </a:pPr>
            <a:endParaRPr lang="en-US" sz="1200" b="1" dirty="0" smtClean="0">
              <a:latin typeface="Aharoni" pitchFamily="2" charset="-79"/>
              <a:cs typeface="Aharoni" pitchFamily="2" charset="-79"/>
            </a:endParaRPr>
          </a:p>
          <a:p>
            <a:pPr>
              <a:buNone/>
            </a:pPr>
            <a:r>
              <a:rPr lang="en-US" sz="1200" b="1" u="sng" dirty="0" smtClean="0">
                <a:solidFill>
                  <a:srgbClr val="00B050"/>
                </a:solidFill>
                <a:latin typeface="Aharoni" pitchFamily="2" charset="-79"/>
                <a:cs typeface="Aharoni" pitchFamily="2" charset="-79"/>
              </a:rPr>
              <a:t>chloroplasts</a:t>
            </a:r>
            <a:r>
              <a:rPr lang="en-US" sz="1200" b="1" dirty="0" smtClean="0">
                <a:latin typeface="Aharoni" pitchFamily="2" charset="-79"/>
                <a:cs typeface="Aharoni" pitchFamily="2" charset="-79"/>
              </a:rPr>
              <a:t> in producer cells perform photosynthesis that make sugar food nutrients for the cell.</a:t>
            </a:r>
          </a:p>
          <a:p>
            <a:pPr>
              <a:buNone/>
            </a:pPr>
            <a:endParaRPr lang="en-US" sz="1200" b="1" dirty="0" smtClean="0">
              <a:latin typeface="Aharoni" pitchFamily="2" charset="-79"/>
              <a:cs typeface="Aharoni" pitchFamily="2" charset="-79"/>
            </a:endParaRPr>
          </a:p>
          <a:p>
            <a:pPr>
              <a:buNone/>
            </a:pPr>
            <a:r>
              <a:rPr lang="en-US" sz="3200" b="1" u="sng" dirty="0" smtClean="0">
                <a:solidFill>
                  <a:srgbClr val="FFC000"/>
                </a:solidFill>
                <a:effectLst>
                  <a:outerShdw blurRad="38100" dist="38100" dir="2700000" algn="tl">
                    <a:srgbClr val="000000">
                      <a:alpha val="43137"/>
                    </a:srgbClr>
                  </a:outerShdw>
                </a:effectLst>
                <a:latin typeface="Aharoni" pitchFamily="2" charset="-79"/>
                <a:cs typeface="Aharoni" pitchFamily="2" charset="-79"/>
              </a:rPr>
              <a:t>mitochondria</a:t>
            </a:r>
            <a:r>
              <a:rPr lang="en-US" sz="1200" b="1" dirty="0" smtClean="0">
                <a:latin typeface="Aharoni" pitchFamily="2" charset="-79"/>
                <a:cs typeface="Aharoni" pitchFamily="2" charset="-79"/>
              </a:rPr>
              <a:t>   </a:t>
            </a:r>
            <a:r>
              <a:rPr lang="en-US" sz="2400" b="1" dirty="0" smtClean="0">
                <a:latin typeface="Aharoni" pitchFamily="2" charset="-79"/>
                <a:cs typeface="Aharoni" pitchFamily="2" charset="-79"/>
              </a:rPr>
              <a:t>turn your cell’s sugar/</a:t>
            </a:r>
            <a:r>
              <a:rPr lang="en-US" sz="2400" b="1" dirty="0" err="1" smtClean="0">
                <a:latin typeface="Aharoni" pitchFamily="2" charset="-79"/>
                <a:cs typeface="Aharoni" pitchFamily="2" charset="-79"/>
              </a:rPr>
              <a:t>carbs</a:t>
            </a:r>
            <a:r>
              <a:rPr lang="en-US" sz="2400" b="1" dirty="0" smtClean="0">
                <a:latin typeface="Aharoni" pitchFamily="2" charset="-79"/>
                <a:cs typeface="Aharoni" pitchFamily="2" charset="-79"/>
              </a:rPr>
              <a:t> into energy.</a:t>
            </a:r>
            <a:endParaRPr lang="en-US" sz="1200"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p:txBody>
      </p:sp>
      <p:sp>
        <p:nvSpPr>
          <p:cNvPr id="9" name="Right Arrow 8"/>
          <p:cNvSpPr/>
          <p:nvPr/>
        </p:nvSpPr>
        <p:spPr>
          <a:xfrm>
            <a:off x="609600" y="4495800"/>
            <a:ext cx="4114800" cy="2667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the battery pack/power plant of complex cells.</a:t>
            </a:r>
            <a:endParaRPr lang="en-US" sz="2400" b="1" dirty="0">
              <a:solidFill>
                <a:srgbClr val="FF0000"/>
              </a:solidFill>
            </a:endParaRPr>
          </a:p>
        </p:txBody>
      </p:sp>
      <p:sp>
        <p:nvSpPr>
          <p:cNvPr id="10" name="Explosion 2 9"/>
          <p:cNvSpPr/>
          <p:nvPr/>
        </p:nvSpPr>
        <p:spPr>
          <a:xfrm rot="20704692">
            <a:off x="-742890" y="3273462"/>
            <a:ext cx="4446758" cy="250629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FF00"/>
                </a:solidFill>
                <a:latin typeface="Aharoni" pitchFamily="2" charset="-79"/>
                <a:cs typeface="Aharoni" pitchFamily="2" charset="-79"/>
              </a:rPr>
              <a:t>kaboom</a:t>
            </a:r>
            <a:r>
              <a:rPr lang="en-US" sz="3200" b="1" dirty="0" smtClean="0">
                <a:solidFill>
                  <a:srgbClr val="FFFF00"/>
                </a:solidFill>
                <a:latin typeface="Aharoni" pitchFamily="2" charset="-79"/>
                <a:cs typeface="Aharoni" pitchFamily="2" charset="-79"/>
              </a:rPr>
              <a:t>!</a:t>
            </a:r>
            <a:endParaRPr lang="en-US" sz="3200" b="1" dirty="0">
              <a:solidFill>
                <a:srgbClr val="FFFF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ATP</a:t>
            </a:r>
            <a:endParaRPr lang="en-US" dirty="0"/>
          </a:p>
        </p:txBody>
      </p:sp>
      <p:sp>
        <p:nvSpPr>
          <p:cNvPr id="3" name="Content Placeholder 2"/>
          <p:cNvSpPr>
            <a:spLocks noGrp="1"/>
          </p:cNvSpPr>
          <p:nvPr>
            <p:ph idx="1"/>
          </p:nvPr>
        </p:nvSpPr>
        <p:spPr/>
        <p:txBody>
          <a:bodyPr>
            <a:normAutofit lnSpcReduction="10000"/>
          </a:bodyPr>
          <a:lstStyle/>
          <a:p>
            <a:r>
              <a:rPr lang="en-US" b="1" dirty="0" smtClean="0"/>
              <a:t>Adenosine Triphosphate</a:t>
            </a:r>
            <a:r>
              <a:rPr lang="en-US" dirty="0" smtClean="0"/>
              <a:t> </a:t>
            </a:r>
          </a:p>
          <a:p>
            <a:r>
              <a:rPr lang="en-US" dirty="0" smtClean="0"/>
              <a:t>Think of </a:t>
            </a:r>
            <a:r>
              <a:rPr lang="en-US" b="1" dirty="0" smtClean="0"/>
              <a:t>ATP</a:t>
            </a:r>
            <a:r>
              <a:rPr lang="en-US" dirty="0" smtClean="0"/>
              <a:t> as a battery that gets charged and the energy can be used in the entire body to make it function. </a:t>
            </a:r>
          </a:p>
          <a:p>
            <a:r>
              <a:rPr lang="en-US" dirty="0" smtClean="0"/>
              <a:t>It is not energy itself, but rather temporarily "stores" energy for later use</a:t>
            </a:r>
          </a:p>
          <a:p>
            <a:pPr lvl="7"/>
            <a:r>
              <a:rPr lang="en-US" sz="2200" dirty="0" smtClean="0">
                <a:solidFill>
                  <a:srgbClr val="FF0000"/>
                </a:solidFill>
              </a:rPr>
              <a:t>Question: Where does ATP get its energy from? </a:t>
            </a:r>
          </a:p>
          <a:p>
            <a:pPr lvl="7"/>
            <a:r>
              <a:rPr lang="en-US" sz="2200" dirty="0" smtClean="0">
                <a:solidFill>
                  <a:srgbClr val="FF0000"/>
                </a:solidFill>
                <a:hlinkClick r:id="rId2"/>
              </a:rPr>
              <a:t>http://player.discoveryeducation.com/index.cfm?guidAssetId=07A0F9B6-0A16-48CE-8565-787A1957EE2D&amp;blnFromSearch=1&amp;productcode=DETB</a:t>
            </a:r>
            <a:endParaRPr lang="en-US" sz="2200" dirty="0" smtClean="0">
              <a:solidFill>
                <a:srgbClr val="FF0000"/>
              </a:solidFill>
            </a:endParaRPr>
          </a:p>
          <a:p>
            <a:pPr lvl="7"/>
            <a:endParaRPr lang="en-US" sz="2200" dirty="0" smtClean="0">
              <a:solidFill>
                <a:srgbClr val="FF0000"/>
              </a:solidFill>
            </a:endParaRPr>
          </a:p>
        </p:txBody>
      </p:sp>
      <p:pic>
        <p:nvPicPr>
          <p:cNvPr id="191490" name="Picture 2" descr="http://upload.wikimedia.org/wikipedia/commons/9/9b/Adenosine-triphosphate-3D-balls.png"/>
          <p:cNvPicPr>
            <a:picLocks noChangeAspect="1" noChangeArrowheads="1"/>
          </p:cNvPicPr>
          <p:nvPr/>
        </p:nvPicPr>
        <p:blipFill>
          <a:blip r:embed="rId3" cstate="print"/>
          <a:srcRect/>
          <a:stretch>
            <a:fillRect/>
          </a:stretch>
        </p:blipFill>
        <p:spPr bwMode="auto">
          <a:xfrm>
            <a:off x="5181600" y="402914"/>
            <a:ext cx="3962400" cy="1904691"/>
          </a:xfrm>
          <a:prstGeom prst="rect">
            <a:avLst/>
          </a:prstGeom>
          <a:noFill/>
        </p:spPr>
      </p:pic>
      <p:pic>
        <p:nvPicPr>
          <p:cNvPr id="191492" name="Picture 4" descr="http://upload.wikimedia.org/wikipedia/commons/thumb/8/85/ATP-xtal-3D-balls.png/200px-ATP-xtal-3D-balls.png"/>
          <p:cNvPicPr>
            <a:picLocks noChangeAspect="1" noChangeArrowheads="1"/>
          </p:cNvPicPr>
          <p:nvPr/>
        </p:nvPicPr>
        <p:blipFill>
          <a:blip r:embed="rId4" cstate="print"/>
          <a:srcRect/>
          <a:stretch>
            <a:fillRect/>
          </a:stretch>
        </p:blipFill>
        <p:spPr bwMode="auto">
          <a:xfrm>
            <a:off x="0" y="4876800"/>
            <a:ext cx="2286000" cy="2183130"/>
          </a:xfrm>
          <a:prstGeom prst="rect">
            <a:avLst/>
          </a:prstGeom>
          <a:noFill/>
        </p:spPr>
      </p:pic>
      <mc:AlternateContent xmlns:mc="http://schemas.openxmlformats.org/markup-compatibility/2006" xmlns:p14="http://schemas.microsoft.com/office/powerpoint/2010/main">
        <mc:Choice Requires="p14">
          <p:contentPart p14:bwMode="auto" r:id="rId5">
            <p14:nvContentPartPr>
              <p14:cNvPr id="191493" name="Ink 5"/>
              <p14:cNvContentPartPr>
                <a14:cpLocks xmlns:a14="http://schemas.microsoft.com/office/drawing/2010/main" noRot="1" noChangeAspect="1" noEditPoints="1" noChangeArrowheads="1" noChangeShapeType="1"/>
              </p14:cNvContentPartPr>
              <p14:nvPr/>
            </p14:nvContentPartPr>
            <p14:xfrm>
              <a:off x="160338" y="776288"/>
              <a:ext cx="80962" cy="107950"/>
            </p14:xfrm>
          </p:contentPart>
        </mc:Choice>
        <mc:Fallback xmlns="">
          <p:pic>
            <p:nvPicPr>
              <p:cNvPr id="191493" name="Ink 5"/>
              <p:cNvPicPr>
                <a:picLocks noRot="1" noChangeAspect="1" noEditPoints="1" noChangeArrowheads="1" noChangeShapeType="1"/>
              </p:cNvPicPr>
              <p:nvPr/>
            </p:nvPicPr>
            <p:blipFill>
              <a:blip r:embed="rId6"/>
              <a:stretch>
                <a:fillRect/>
              </a:stretch>
            </p:blipFill>
            <p:spPr>
              <a:xfrm>
                <a:off x="150982" y="766932"/>
                <a:ext cx="99673" cy="12666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1494" name="Ink 6"/>
              <p14:cNvContentPartPr>
                <a14:cpLocks xmlns:a14="http://schemas.microsoft.com/office/drawing/2010/main" noRot="1" noChangeAspect="1" noEditPoints="1" noChangeArrowheads="1" noChangeShapeType="1"/>
              </p14:cNvContentPartPr>
              <p14:nvPr/>
            </p14:nvContentPartPr>
            <p14:xfrm>
              <a:off x="438150" y="571500"/>
              <a:ext cx="258763" cy="482600"/>
            </p14:xfrm>
          </p:contentPart>
        </mc:Choice>
        <mc:Fallback xmlns="">
          <p:pic>
            <p:nvPicPr>
              <p:cNvPr id="191494" name="Ink 6"/>
              <p:cNvPicPr>
                <a:picLocks noRot="1" noChangeAspect="1" noEditPoints="1" noChangeArrowheads="1" noChangeShapeType="1"/>
              </p:cNvPicPr>
              <p:nvPr/>
            </p:nvPicPr>
            <p:blipFill>
              <a:blip r:embed="rId8"/>
              <a:stretch>
                <a:fillRect/>
              </a:stretch>
            </p:blipFill>
            <p:spPr>
              <a:xfrm>
                <a:off x="428793" y="562143"/>
                <a:ext cx="277477" cy="50131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1495" name="Ink 7"/>
              <p14:cNvContentPartPr>
                <a14:cpLocks xmlns:a14="http://schemas.microsoft.com/office/drawing/2010/main" noRot="1" noChangeAspect="1" noEditPoints="1" noChangeArrowheads="1" noChangeShapeType="1"/>
              </p14:cNvContentPartPr>
              <p14:nvPr/>
            </p14:nvContentPartPr>
            <p14:xfrm>
              <a:off x="892175" y="652463"/>
              <a:ext cx="974725" cy="401637"/>
            </p14:xfrm>
          </p:contentPart>
        </mc:Choice>
        <mc:Fallback xmlns="">
          <p:pic>
            <p:nvPicPr>
              <p:cNvPr id="191495" name="Ink 7"/>
              <p:cNvPicPr>
                <a:picLocks noRot="1" noChangeAspect="1" noEditPoints="1" noChangeArrowheads="1" noChangeShapeType="1"/>
              </p:cNvPicPr>
              <p:nvPr/>
            </p:nvPicPr>
            <p:blipFill>
              <a:blip r:embed="rId10"/>
              <a:stretch>
                <a:fillRect/>
              </a:stretch>
            </p:blipFill>
            <p:spPr>
              <a:xfrm>
                <a:off x="882816" y="643106"/>
                <a:ext cx="993442" cy="42035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1496" name="Ink 8"/>
              <p14:cNvContentPartPr>
                <a14:cpLocks xmlns:a14="http://schemas.microsoft.com/office/drawing/2010/main" noRot="1" noChangeAspect="1" noEditPoints="1" noChangeArrowheads="1" noChangeShapeType="1"/>
              </p14:cNvContentPartPr>
              <p14:nvPr/>
            </p14:nvContentPartPr>
            <p14:xfrm>
              <a:off x="2017713" y="696913"/>
              <a:ext cx="741362" cy="347662"/>
            </p14:xfrm>
          </p:contentPart>
        </mc:Choice>
        <mc:Fallback xmlns="">
          <p:pic>
            <p:nvPicPr>
              <p:cNvPr id="191496" name="Ink 8"/>
              <p:cNvPicPr>
                <a:picLocks noRot="1" noChangeAspect="1" noEditPoints="1" noChangeArrowheads="1" noChangeShapeType="1"/>
              </p:cNvPicPr>
              <p:nvPr/>
            </p:nvPicPr>
            <p:blipFill>
              <a:blip r:embed="rId12"/>
              <a:stretch>
                <a:fillRect/>
              </a:stretch>
            </p:blipFill>
            <p:spPr>
              <a:xfrm>
                <a:off x="2008351" y="687556"/>
                <a:ext cx="760085" cy="36637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1497" name="Ink 9"/>
              <p14:cNvContentPartPr>
                <a14:cpLocks xmlns:a14="http://schemas.microsoft.com/office/drawing/2010/main" noRot="1" noChangeAspect="1" noEditPoints="1" noChangeArrowheads="1" noChangeShapeType="1"/>
              </p14:cNvContentPartPr>
              <p14:nvPr/>
            </p14:nvContentPartPr>
            <p14:xfrm>
              <a:off x="3027363" y="633413"/>
              <a:ext cx="1160462" cy="438150"/>
            </p14:xfrm>
          </p:contentPart>
        </mc:Choice>
        <mc:Fallback xmlns="">
          <p:pic>
            <p:nvPicPr>
              <p:cNvPr id="191497" name="Ink 9"/>
              <p:cNvPicPr>
                <a:picLocks noRot="1" noChangeAspect="1" noEditPoints="1" noChangeArrowheads="1" noChangeShapeType="1"/>
              </p:cNvPicPr>
              <p:nvPr/>
            </p:nvPicPr>
            <p:blipFill>
              <a:blip r:embed="rId14"/>
              <a:stretch>
                <a:fillRect/>
              </a:stretch>
            </p:blipFill>
            <p:spPr>
              <a:xfrm>
                <a:off x="3018004" y="624052"/>
                <a:ext cx="1179179" cy="45687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1498" name="Ink 10"/>
              <p14:cNvContentPartPr>
                <a14:cpLocks xmlns:a14="http://schemas.microsoft.com/office/drawing/2010/main" noRot="1" noChangeAspect="1" noEditPoints="1" noChangeArrowheads="1" noChangeShapeType="1"/>
              </p14:cNvContentPartPr>
              <p14:nvPr/>
            </p14:nvContentPartPr>
            <p14:xfrm>
              <a:off x="152400" y="1196975"/>
              <a:ext cx="1116013" cy="374650"/>
            </p14:xfrm>
          </p:contentPart>
        </mc:Choice>
        <mc:Fallback xmlns="">
          <p:pic>
            <p:nvPicPr>
              <p:cNvPr id="191498" name="Ink 10"/>
              <p:cNvPicPr>
                <a:picLocks noRot="1" noChangeAspect="1" noEditPoints="1" noChangeArrowheads="1" noChangeShapeType="1"/>
              </p:cNvPicPr>
              <p:nvPr/>
            </p:nvPicPr>
            <p:blipFill>
              <a:blip r:embed="rId16"/>
              <a:stretch>
                <a:fillRect/>
              </a:stretch>
            </p:blipFill>
            <p:spPr>
              <a:xfrm>
                <a:off x="143040" y="1187618"/>
                <a:ext cx="1134733" cy="39336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1499" name="Ink 11"/>
              <p14:cNvContentPartPr>
                <a14:cpLocks xmlns:a14="http://schemas.microsoft.com/office/drawing/2010/main" noRot="1" noChangeAspect="1" noEditPoints="1" noChangeArrowheads="1" noChangeShapeType="1"/>
              </p14:cNvContentPartPr>
              <p14:nvPr/>
            </p14:nvContentPartPr>
            <p14:xfrm>
              <a:off x="1482725" y="1339850"/>
              <a:ext cx="160338" cy="187325"/>
            </p14:xfrm>
          </p:contentPart>
        </mc:Choice>
        <mc:Fallback xmlns="">
          <p:pic>
            <p:nvPicPr>
              <p:cNvPr id="191499" name="Ink 11"/>
              <p:cNvPicPr>
                <a:picLocks noRot="1" noChangeAspect="1" noEditPoints="1" noChangeArrowheads="1" noChangeShapeType="1"/>
              </p:cNvPicPr>
              <p:nvPr/>
            </p:nvPicPr>
            <p:blipFill>
              <a:blip r:embed="rId18"/>
              <a:stretch>
                <a:fillRect/>
              </a:stretch>
            </p:blipFill>
            <p:spPr>
              <a:xfrm>
                <a:off x="1473378" y="1330484"/>
                <a:ext cx="179032" cy="20605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1500" name="Ink 12"/>
              <p14:cNvContentPartPr>
                <a14:cpLocks xmlns:a14="http://schemas.microsoft.com/office/drawing/2010/main" noRot="1" noChangeAspect="1" noEditPoints="1" noChangeArrowheads="1" noChangeShapeType="1"/>
              </p14:cNvContentPartPr>
              <p14:nvPr/>
            </p14:nvContentPartPr>
            <p14:xfrm>
              <a:off x="1830388" y="1196975"/>
              <a:ext cx="679450" cy="330200"/>
            </p14:xfrm>
          </p:contentPart>
        </mc:Choice>
        <mc:Fallback xmlns="">
          <p:pic>
            <p:nvPicPr>
              <p:cNvPr id="191500" name="Ink 12"/>
              <p:cNvPicPr>
                <a:picLocks noRot="1" noChangeAspect="1" noEditPoints="1" noChangeArrowheads="1" noChangeShapeType="1"/>
              </p:cNvPicPr>
              <p:nvPr/>
            </p:nvPicPr>
            <p:blipFill>
              <a:blip r:embed="rId20"/>
              <a:stretch>
                <a:fillRect/>
              </a:stretch>
            </p:blipFill>
            <p:spPr>
              <a:xfrm>
                <a:off x="1821026" y="1187613"/>
                <a:ext cx="698174" cy="34892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1501" name="Ink 13"/>
              <p14:cNvContentPartPr>
                <a14:cpLocks xmlns:a14="http://schemas.microsoft.com/office/drawing/2010/main" noRot="1" noChangeAspect="1" noEditPoints="1" noChangeArrowheads="1" noChangeShapeType="1"/>
              </p14:cNvContentPartPr>
              <p14:nvPr/>
            </p14:nvContentPartPr>
            <p14:xfrm>
              <a:off x="2652713" y="1509713"/>
              <a:ext cx="34925" cy="26987"/>
            </p14:xfrm>
          </p:contentPart>
        </mc:Choice>
        <mc:Fallback xmlns="">
          <p:pic>
            <p:nvPicPr>
              <p:cNvPr id="191501" name="Ink 13"/>
              <p:cNvPicPr>
                <a:picLocks noRot="1" noChangeAspect="1" noEditPoints="1" noChangeArrowheads="1" noChangeShapeType="1"/>
              </p:cNvPicPr>
              <p:nvPr/>
            </p:nvPicPr>
            <p:blipFill>
              <a:blip r:embed="rId22"/>
              <a:stretch>
                <a:fillRect/>
              </a:stretch>
            </p:blipFill>
            <p:spPr>
              <a:xfrm>
                <a:off x="2643352" y="1500358"/>
                <a:ext cx="53648" cy="4569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1502" name="Ink 14"/>
              <p14:cNvContentPartPr>
                <a14:cpLocks xmlns:a14="http://schemas.microsoft.com/office/drawing/2010/main" noRot="1" noChangeAspect="1" noEditPoints="1" noChangeArrowheads="1" noChangeShapeType="1"/>
              </p14:cNvContentPartPr>
              <p14:nvPr/>
            </p14:nvContentPartPr>
            <p14:xfrm>
              <a:off x="3830638" y="5670550"/>
              <a:ext cx="44450" cy="9525"/>
            </p14:xfrm>
          </p:contentPart>
        </mc:Choice>
        <mc:Fallback xmlns="">
          <p:pic>
            <p:nvPicPr>
              <p:cNvPr id="191502" name="Ink 14"/>
              <p:cNvPicPr>
                <a:picLocks noRot="1" noChangeAspect="1" noEditPoints="1" noChangeArrowheads="1" noChangeShapeType="1"/>
              </p:cNvPicPr>
              <p:nvPr/>
            </p:nvPicPr>
            <p:blipFill>
              <a:blip r:embed="rId24"/>
              <a:stretch>
                <a:fillRect/>
              </a:stretch>
            </p:blipFill>
            <p:spPr>
              <a:xfrm>
                <a:off x="3821318" y="5661025"/>
                <a:ext cx="63090" cy="28575"/>
              </a:xfrm>
              <a:prstGeom prst="rect">
                <a:avLst/>
              </a:prstGeom>
            </p:spPr>
          </p:pic>
        </mc:Fallback>
      </mc:AlternateContent>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with CELL RESPIRATION</a:t>
            </a:r>
            <a:endParaRPr lang="en-US" dirty="0"/>
          </a:p>
        </p:txBody>
      </p:sp>
      <p:sp>
        <p:nvSpPr>
          <p:cNvPr id="3" name="Content Placeholder 2"/>
          <p:cNvSpPr>
            <a:spLocks noGrp="1"/>
          </p:cNvSpPr>
          <p:nvPr>
            <p:ph idx="1"/>
          </p:nvPr>
        </p:nvSpPr>
        <p:spPr/>
        <p:txBody>
          <a:bodyPr/>
          <a:lstStyle/>
          <a:p>
            <a:r>
              <a:rPr lang="en-US" dirty="0" smtClean="0"/>
              <a:t>chloroplasts for earlier reference.</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dirty="0" smtClean="0"/>
              <a:t>Warm Up 					2/10/2015</a:t>
            </a:r>
            <a:endParaRPr lang="en-US" dirty="0"/>
          </a:p>
        </p:txBody>
      </p:sp>
      <p:sp>
        <p:nvSpPr>
          <p:cNvPr id="3" name="Content Placeholder 2"/>
          <p:cNvSpPr>
            <a:spLocks noGrp="1"/>
          </p:cNvSpPr>
          <p:nvPr>
            <p:ph idx="1"/>
          </p:nvPr>
        </p:nvSpPr>
        <p:spPr>
          <a:xfrm>
            <a:off x="0" y="1066800"/>
            <a:ext cx="9144000" cy="5791200"/>
          </a:xfrm>
        </p:spPr>
        <p:txBody>
          <a:bodyPr/>
          <a:lstStyle/>
          <a:p>
            <a:pPr marL="624078" indent="-514350">
              <a:buFont typeface="+mj-lt"/>
              <a:buAutoNum type="arabicPeriod"/>
            </a:pPr>
            <a:r>
              <a:rPr lang="en-US" dirty="0" smtClean="0"/>
              <a:t>What 3 characteristics do scientists use to determine if something is “alive”? </a:t>
            </a:r>
          </a:p>
          <a:p>
            <a:pPr marL="624078" indent="-514350">
              <a:buFont typeface="+mj-lt"/>
              <a:buAutoNum type="arabicPeriod"/>
            </a:pPr>
            <a:r>
              <a:rPr lang="en-US" dirty="0" smtClean="0"/>
              <a:t>What is cellular respiration? </a:t>
            </a:r>
          </a:p>
          <a:p>
            <a:pPr marL="624078" indent="-514350">
              <a:buFont typeface="+mj-lt"/>
              <a:buAutoNum type="arabicPeriod"/>
            </a:pPr>
            <a:r>
              <a:rPr lang="en-US" dirty="0" smtClean="0"/>
              <a:t>What are the 3 processes of cell respiration? (page 50E)</a:t>
            </a:r>
          </a:p>
          <a:p>
            <a:pPr marL="624078" indent="-514350">
              <a:buNone/>
            </a:pPr>
            <a:endParaRPr lang="en-US" dirty="0" smtClean="0"/>
          </a:p>
          <a:p>
            <a:pPr marL="624078" indent="-514350">
              <a:buNone/>
            </a:pPr>
            <a:r>
              <a:rPr lang="en-US" dirty="0" smtClean="0"/>
              <a:t>Objectives: 8.L.5.1</a:t>
            </a:r>
          </a:p>
          <a:p>
            <a:pPr marL="624078" indent="-514350">
              <a:buNone/>
            </a:pPr>
            <a:r>
              <a:rPr lang="en-US" dirty="0" smtClean="0"/>
              <a:t>-TSW understand how cells absorb and retain energy, nutrients, and water.</a:t>
            </a:r>
          </a:p>
          <a:p>
            <a:pPr marL="624078" indent="-514350">
              <a:buNone/>
            </a:pPr>
            <a:r>
              <a:rPr lang="en-US" dirty="0" smtClean="0"/>
              <a:t>Essential Question: </a:t>
            </a:r>
          </a:p>
          <a:p>
            <a:pPr marL="624078" indent="-514350">
              <a:buNone/>
            </a:pPr>
            <a:r>
              <a:rPr lang="en-US" dirty="0" smtClean="0"/>
              <a:t>-What is the difference between diffusion and osmosis? </a:t>
            </a:r>
            <a:endParaRPr lang="en-US" dirty="0"/>
          </a:p>
        </p:txBody>
      </p:sp>
      <mc:AlternateContent xmlns:mc="http://schemas.openxmlformats.org/markup-compatibility/2006" xmlns:p14="http://schemas.microsoft.com/office/powerpoint/2010/main">
        <mc:Choice Requires="p14">
          <p:contentPart p14:bwMode="auto" r:id="rId3">
            <p14:nvContentPartPr>
              <p14:cNvPr id="327682" name="Ink 2"/>
              <p14:cNvContentPartPr>
                <a14:cpLocks xmlns:a14="http://schemas.microsoft.com/office/drawing/2010/main" noRot="1" noChangeAspect="1" noEditPoints="1" noChangeArrowheads="1" noChangeShapeType="1"/>
              </p14:cNvContentPartPr>
              <p14:nvPr/>
            </p14:nvContentPartPr>
            <p14:xfrm>
              <a:off x="104636888" y="100104575"/>
              <a:ext cx="0" cy="0"/>
            </p14:xfrm>
          </p:contentPart>
        </mc:Choice>
        <mc:Fallback xmlns="">
          <p:pic>
            <p:nvPicPr>
              <p:cNvPr id="327682" name="Ink 2"/>
              <p:cNvPicPr>
                <a:picLocks noRot="1" noChangeAspect="1" noEditPoints="1" noChangeArrowheads="1" noChangeShapeType="1"/>
              </p:cNvPicPr>
              <p:nvPr/>
            </p:nvPicPr>
            <p:blipFill>
              <a:blip r:embed="rId4"/>
              <a:stretch>
                <a:fillRect/>
              </a:stretch>
            </p:blipFill>
            <p:spPr>
              <a:xfrm>
                <a:off x="104636888" y="100104575"/>
                <a:ext cx="0" cy="0"/>
              </a:xfrm>
              <a:prstGeom prst="rect">
                <a:avLst/>
              </a:prstGeom>
            </p:spPr>
          </p:pic>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15714" name="Ink 2"/>
              <p14:cNvContentPartPr>
                <a14:cpLocks xmlns:a14="http://schemas.microsoft.com/office/drawing/2010/main" noRot="1" noChangeAspect="1" noEditPoints="1" noChangeArrowheads="1" noChangeShapeType="1"/>
              </p14:cNvContentPartPr>
              <p14:nvPr/>
            </p14:nvContentPartPr>
            <p14:xfrm>
              <a:off x="0" y="554038"/>
              <a:ext cx="2411413" cy="571500"/>
            </p14:xfrm>
          </p:contentPart>
        </mc:Choice>
        <mc:Fallback xmlns="">
          <p:pic>
            <p:nvPicPr>
              <p:cNvPr id="115714" name="Ink 2"/>
              <p:cNvPicPr>
                <a:picLocks noRot="1" noChangeAspect="1" noEditPoints="1" noChangeArrowheads="1" noChangeShapeType="1"/>
              </p:cNvPicPr>
              <p:nvPr/>
            </p:nvPicPr>
            <p:blipFill>
              <a:blip r:embed="rId3"/>
              <a:stretch>
                <a:fillRect/>
              </a:stretch>
            </p:blipFill>
            <p:spPr>
              <a:xfrm>
                <a:off x="-9361" y="544681"/>
                <a:ext cx="2430134" cy="59021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5715" name="Ink 3"/>
              <p14:cNvContentPartPr>
                <a14:cpLocks xmlns:a14="http://schemas.microsoft.com/office/drawing/2010/main" noRot="1" noChangeAspect="1" noEditPoints="1" noChangeArrowheads="1" noChangeShapeType="1"/>
              </p14:cNvContentPartPr>
              <p14:nvPr/>
            </p14:nvContentPartPr>
            <p14:xfrm>
              <a:off x="2660650" y="696913"/>
              <a:ext cx="1036638" cy="374650"/>
            </p14:xfrm>
          </p:contentPart>
        </mc:Choice>
        <mc:Fallback xmlns="">
          <p:pic>
            <p:nvPicPr>
              <p:cNvPr id="115715" name="Ink 3"/>
              <p:cNvPicPr>
                <a:picLocks noRot="1" noChangeAspect="1" noEditPoints="1" noChangeArrowheads="1" noChangeShapeType="1"/>
              </p:cNvPicPr>
              <p:nvPr/>
            </p:nvPicPr>
            <p:blipFill>
              <a:blip r:embed="rId5"/>
              <a:stretch>
                <a:fillRect/>
              </a:stretch>
            </p:blipFill>
            <p:spPr>
              <a:xfrm>
                <a:off x="2651291" y="687556"/>
                <a:ext cx="1055355" cy="39336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5716" name="Ink 4"/>
              <p14:cNvContentPartPr>
                <a14:cpLocks xmlns:a14="http://schemas.microsoft.com/office/drawing/2010/main" noRot="1" noChangeAspect="1" noEditPoints="1" noChangeArrowheads="1" noChangeShapeType="1"/>
              </p14:cNvContentPartPr>
              <p14:nvPr/>
            </p14:nvContentPartPr>
            <p14:xfrm>
              <a:off x="3884613" y="741363"/>
              <a:ext cx="330200" cy="312737"/>
            </p14:xfrm>
          </p:contentPart>
        </mc:Choice>
        <mc:Fallback xmlns="">
          <p:pic>
            <p:nvPicPr>
              <p:cNvPr id="115716" name="Ink 4"/>
              <p:cNvPicPr>
                <a:picLocks noRot="1" noChangeAspect="1" noEditPoints="1" noChangeArrowheads="1" noChangeShapeType="1"/>
              </p:cNvPicPr>
              <p:nvPr/>
            </p:nvPicPr>
            <p:blipFill>
              <a:blip r:embed="rId7"/>
              <a:stretch>
                <a:fillRect/>
              </a:stretch>
            </p:blipFill>
            <p:spPr>
              <a:xfrm>
                <a:off x="3875251" y="732006"/>
                <a:ext cx="348925" cy="33145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5717" name="Ink 5"/>
              <p14:cNvContentPartPr>
                <a14:cpLocks xmlns:a14="http://schemas.microsoft.com/office/drawing/2010/main" noRot="1" noChangeAspect="1" noEditPoints="1" noChangeArrowheads="1" noChangeShapeType="1"/>
              </p14:cNvContentPartPr>
              <p14:nvPr/>
            </p14:nvContentPartPr>
            <p14:xfrm>
              <a:off x="4429125" y="776288"/>
              <a:ext cx="1839913" cy="447675"/>
            </p14:xfrm>
          </p:contentPart>
        </mc:Choice>
        <mc:Fallback xmlns="">
          <p:pic>
            <p:nvPicPr>
              <p:cNvPr id="115717" name="Ink 5"/>
              <p:cNvPicPr>
                <a:picLocks noRot="1" noChangeAspect="1" noEditPoints="1" noChangeArrowheads="1" noChangeShapeType="1"/>
              </p:cNvPicPr>
              <p:nvPr/>
            </p:nvPicPr>
            <p:blipFill>
              <a:blip r:embed="rId9"/>
              <a:stretch>
                <a:fillRect/>
              </a:stretch>
            </p:blipFill>
            <p:spPr>
              <a:xfrm>
                <a:off x="4419765" y="766931"/>
                <a:ext cx="1858633" cy="46638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8" name="Ink 6"/>
              <p14:cNvContentPartPr>
                <a14:cpLocks xmlns:a14="http://schemas.microsoft.com/office/drawing/2010/main" noRot="1" noChangeAspect="1" noEditPoints="1" noChangeArrowheads="1" noChangeShapeType="1"/>
              </p14:cNvContentPartPr>
              <p14:nvPr/>
            </p14:nvContentPartPr>
            <p14:xfrm>
              <a:off x="446088" y="1438275"/>
              <a:ext cx="53975" cy="80963"/>
            </p14:xfrm>
          </p:contentPart>
        </mc:Choice>
        <mc:Fallback xmlns="">
          <p:pic>
            <p:nvPicPr>
              <p:cNvPr id="115718" name="Ink 6"/>
              <p:cNvPicPr>
                <a:picLocks noRot="1" noChangeAspect="1" noEditPoints="1" noChangeArrowheads="1" noChangeShapeType="1"/>
              </p:cNvPicPr>
              <p:nvPr/>
            </p:nvPicPr>
            <p:blipFill>
              <a:blip r:embed="rId11"/>
              <a:stretch>
                <a:fillRect/>
              </a:stretch>
            </p:blipFill>
            <p:spPr>
              <a:xfrm>
                <a:off x="436732" y="1428919"/>
                <a:ext cx="72686" cy="9967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719" name="Ink 7"/>
              <p14:cNvContentPartPr>
                <a14:cpLocks xmlns:a14="http://schemas.microsoft.com/office/drawing/2010/main" noRot="1" noChangeAspect="1" noEditPoints="1" noChangeArrowheads="1" noChangeShapeType="1"/>
              </p14:cNvContentPartPr>
              <p14:nvPr/>
            </p14:nvContentPartPr>
            <p14:xfrm>
              <a:off x="687388" y="1276350"/>
              <a:ext cx="1563687" cy="376238"/>
            </p14:xfrm>
          </p:contentPart>
        </mc:Choice>
        <mc:Fallback xmlns="">
          <p:pic>
            <p:nvPicPr>
              <p:cNvPr id="115719" name="Ink 7"/>
              <p:cNvPicPr>
                <a:picLocks noRot="1" noChangeAspect="1" noEditPoints="1" noChangeArrowheads="1" noChangeShapeType="1"/>
              </p:cNvPicPr>
              <p:nvPr/>
            </p:nvPicPr>
            <p:blipFill>
              <a:blip r:embed="rId13"/>
              <a:stretch>
                <a:fillRect/>
              </a:stretch>
            </p:blipFill>
            <p:spPr>
              <a:xfrm>
                <a:off x="678029" y="1266989"/>
                <a:ext cx="1582405" cy="394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20" name="Ink 8"/>
              <p14:cNvContentPartPr>
                <a14:cpLocks xmlns:a14="http://schemas.microsoft.com/office/drawing/2010/main" noRot="1" noChangeAspect="1" noEditPoints="1" noChangeArrowheads="1" noChangeShapeType="1"/>
              </p14:cNvContentPartPr>
              <p14:nvPr/>
            </p14:nvContentPartPr>
            <p14:xfrm>
              <a:off x="2428875" y="1347788"/>
              <a:ext cx="1706563" cy="384175"/>
            </p14:xfrm>
          </p:contentPart>
        </mc:Choice>
        <mc:Fallback xmlns="">
          <p:pic>
            <p:nvPicPr>
              <p:cNvPr id="115720" name="Ink 8"/>
              <p:cNvPicPr>
                <a:picLocks noRot="1" noChangeAspect="1" noEditPoints="1" noChangeArrowheads="1" noChangeShapeType="1"/>
              </p:cNvPicPr>
              <p:nvPr/>
            </p:nvPicPr>
            <p:blipFill>
              <a:blip r:embed="rId15"/>
              <a:stretch>
                <a:fillRect/>
              </a:stretch>
            </p:blipFill>
            <p:spPr>
              <a:xfrm>
                <a:off x="2419514" y="1338427"/>
                <a:ext cx="1725285" cy="4028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1" name="Ink 9"/>
              <p14:cNvContentPartPr>
                <a14:cpLocks xmlns:a14="http://schemas.microsoft.com/office/drawing/2010/main" noRot="1" noChangeAspect="1" noEditPoints="1" noChangeArrowheads="1" noChangeShapeType="1"/>
              </p14:cNvContentPartPr>
              <p14:nvPr/>
            </p14:nvContentPartPr>
            <p14:xfrm>
              <a:off x="4340225" y="1384300"/>
              <a:ext cx="428625" cy="322263"/>
            </p14:xfrm>
          </p:contentPart>
        </mc:Choice>
        <mc:Fallback xmlns="">
          <p:pic>
            <p:nvPicPr>
              <p:cNvPr id="115721" name="Ink 9"/>
              <p:cNvPicPr>
                <a:picLocks noRot="1" noChangeAspect="1" noEditPoints="1" noChangeArrowheads="1" noChangeShapeType="1"/>
              </p:cNvPicPr>
              <p:nvPr/>
            </p:nvPicPr>
            <p:blipFill>
              <a:blip r:embed="rId17"/>
              <a:stretch>
                <a:fillRect/>
              </a:stretch>
            </p:blipFill>
            <p:spPr>
              <a:xfrm>
                <a:off x="4330868" y="1374938"/>
                <a:ext cx="447339" cy="34098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2" name="Ink 10"/>
              <p14:cNvContentPartPr>
                <a14:cpLocks xmlns:a14="http://schemas.microsoft.com/office/drawing/2010/main" noRot="1" noChangeAspect="1" noEditPoints="1" noChangeArrowheads="1" noChangeShapeType="1"/>
              </p14:cNvContentPartPr>
              <p14:nvPr/>
            </p14:nvContentPartPr>
            <p14:xfrm>
              <a:off x="4991100" y="1500188"/>
              <a:ext cx="1108075" cy="384175"/>
            </p14:xfrm>
          </p:contentPart>
        </mc:Choice>
        <mc:Fallback xmlns="">
          <p:pic>
            <p:nvPicPr>
              <p:cNvPr id="115722" name="Ink 10"/>
              <p:cNvPicPr>
                <a:picLocks noRot="1" noChangeAspect="1" noEditPoints="1" noChangeArrowheads="1" noChangeShapeType="1"/>
              </p:cNvPicPr>
              <p:nvPr/>
            </p:nvPicPr>
            <p:blipFill>
              <a:blip r:embed="rId19"/>
              <a:stretch>
                <a:fillRect/>
              </a:stretch>
            </p:blipFill>
            <p:spPr>
              <a:xfrm>
                <a:off x="4981737" y="1490827"/>
                <a:ext cx="1126801" cy="40289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3" name="Ink 11"/>
              <p14:cNvContentPartPr>
                <a14:cpLocks xmlns:a14="http://schemas.microsoft.com/office/drawing/2010/main" noRot="1" noChangeAspect="1" noEditPoints="1" noChangeArrowheads="1" noChangeShapeType="1"/>
              </p14:cNvContentPartPr>
              <p14:nvPr/>
            </p14:nvContentPartPr>
            <p14:xfrm>
              <a:off x="392113" y="1928813"/>
              <a:ext cx="2135187" cy="509587"/>
            </p14:xfrm>
          </p:contentPart>
        </mc:Choice>
        <mc:Fallback xmlns="">
          <p:pic>
            <p:nvPicPr>
              <p:cNvPr id="115723" name="Ink 11"/>
              <p:cNvPicPr>
                <a:picLocks noRot="1" noChangeAspect="1" noEditPoints="1" noChangeArrowheads="1" noChangeShapeType="1"/>
              </p:cNvPicPr>
              <p:nvPr/>
            </p:nvPicPr>
            <p:blipFill>
              <a:blip r:embed="rId21"/>
              <a:stretch>
                <a:fillRect/>
              </a:stretch>
            </p:blipFill>
            <p:spPr>
              <a:xfrm>
                <a:off x="382753" y="1919456"/>
                <a:ext cx="2153907" cy="52830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4" name="Ink 12"/>
              <p14:cNvContentPartPr>
                <a14:cpLocks xmlns:a14="http://schemas.microsoft.com/office/drawing/2010/main" noRot="1" noChangeAspect="1" noEditPoints="1" noChangeArrowheads="1" noChangeShapeType="1"/>
              </p14:cNvContentPartPr>
              <p14:nvPr/>
            </p14:nvContentPartPr>
            <p14:xfrm>
              <a:off x="2803525" y="2044700"/>
              <a:ext cx="2081213" cy="500063"/>
            </p14:xfrm>
          </p:contentPart>
        </mc:Choice>
        <mc:Fallback xmlns="">
          <p:pic>
            <p:nvPicPr>
              <p:cNvPr id="115724" name="Ink 12"/>
              <p:cNvPicPr>
                <a:picLocks noRot="1" noChangeAspect="1" noEditPoints="1" noChangeArrowheads="1" noChangeShapeType="1"/>
              </p:cNvPicPr>
              <p:nvPr/>
            </p:nvPicPr>
            <p:blipFill>
              <a:blip r:embed="rId23"/>
              <a:stretch>
                <a:fillRect/>
              </a:stretch>
            </p:blipFill>
            <p:spPr>
              <a:xfrm>
                <a:off x="2794165" y="2035340"/>
                <a:ext cx="2099933" cy="51878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5" name="Ink 13"/>
              <p14:cNvContentPartPr>
                <a14:cpLocks xmlns:a14="http://schemas.microsoft.com/office/drawing/2010/main" noRot="1" noChangeAspect="1" noEditPoints="1" noChangeArrowheads="1" noChangeShapeType="1"/>
              </p14:cNvContentPartPr>
              <p14:nvPr/>
            </p14:nvContentPartPr>
            <p14:xfrm>
              <a:off x="5081588" y="2224088"/>
              <a:ext cx="446087" cy="187325"/>
            </p14:xfrm>
          </p:contentPart>
        </mc:Choice>
        <mc:Fallback xmlns="">
          <p:pic>
            <p:nvPicPr>
              <p:cNvPr id="115725" name="Ink 13"/>
              <p:cNvPicPr>
                <a:picLocks noRot="1" noChangeAspect="1" noEditPoints="1" noChangeArrowheads="1" noChangeShapeType="1"/>
              </p:cNvPicPr>
              <p:nvPr/>
            </p:nvPicPr>
            <p:blipFill>
              <a:blip r:embed="rId25"/>
              <a:stretch>
                <a:fillRect/>
              </a:stretch>
            </p:blipFill>
            <p:spPr>
              <a:xfrm>
                <a:off x="5072227" y="2214722"/>
                <a:ext cx="464809" cy="206058"/>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6" name="Ink 14"/>
              <p14:cNvContentPartPr>
                <a14:cpLocks xmlns:a14="http://schemas.microsoft.com/office/drawing/2010/main" noRot="1" noChangeAspect="1" noEditPoints="1" noChangeArrowheads="1" noChangeShapeType="1"/>
              </p14:cNvContentPartPr>
              <p14:nvPr/>
            </p14:nvContentPartPr>
            <p14:xfrm>
              <a:off x="5732463" y="2133600"/>
              <a:ext cx="1857375" cy="671513"/>
            </p14:xfrm>
          </p:contentPart>
        </mc:Choice>
        <mc:Fallback xmlns="">
          <p:pic>
            <p:nvPicPr>
              <p:cNvPr id="115726" name="Ink 14"/>
              <p:cNvPicPr>
                <a:picLocks noRot="1" noChangeAspect="1" noEditPoints="1" noChangeArrowheads="1" noChangeShapeType="1"/>
              </p:cNvPicPr>
              <p:nvPr/>
            </p:nvPicPr>
            <p:blipFill>
              <a:blip r:embed="rId27"/>
              <a:stretch>
                <a:fillRect/>
              </a:stretch>
            </p:blipFill>
            <p:spPr>
              <a:xfrm>
                <a:off x="5723102" y="2124243"/>
                <a:ext cx="1876096" cy="69022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7" name="Ink 15"/>
              <p14:cNvContentPartPr>
                <a14:cpLocks xmlns:a14="http://schemas.microsoft.com/office/drawing/2010/main" noRot="1" noChangeAspect="1" noEditPoints="1" noChangeArrowheads="1" noChangeShapeType="1"/>
              </p14:cNvContentPartPr>
              <p14:nvPr/>
            </p14:nvContentPartPr>
            <p14:xfrm>
              <a:off x="0" y="2643188"/>
              <a:ext cx="2206625" cy="588962"/>
            </p14:xfrm>
          </p:contentPart>
        </mc:Choice>
        <mc:Fallback xmlns="">
          <p:pic>
            <p:nvPicPr>
              <p:cNvPr id="115727" name="Ink 15"/>
              <p:cNvPicPr>
                <a:picLocks noRot="1" noChangeAspect="1" noEditPoints="1" noChangeArrowheads="1" noChangeShapeType="1"/>
              </p:cNvPicPr>
              <p:nvPr/>
            </p:nvPicPr>
            <p:blipFill>
              <a:blip r:embed="rId29"/>
              <a:stretch>
                <a:fillRect/>
              </a:stretch>
            </p:blipFill>
            <p:spPr>
              <a:xfrm>
                <a:off x="-9359" y="2633828"/>
                <a:ext cx="2225344" cy="60768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8" name="Ink 16"/>
              <p14:cNvContentPartPr>
                <a14:cpLocks xmlns:a14="http://schemas.microsoft.com/office/drawing/2010/main" noRot="1" noChangeAspect="1" noEditPoints="1" noChangeArrowheads="1" noChangeShapeType="1"/>
              </p14:cNvContentPartPr>
              <p14:nvPr/>
            </p14:nvContentPartPr>
            <p14:xfrm>
              <a:off x="2419350" y="2776538"/>
              <a:ext cx="268288" cy="179387"/>
            </p14:xfrm>
          </p:contentPart>
        </mc:Choice>
        <mc:Fallback xmlns="">
          <p:pic>
            <p:nvPicPr>
              <p:cNvPr id="115728" name="Ink 16"/>
              <p:cNvPicPr>
                <a:picLocks noRot="1" noChangeAspect="1" noEditPoints="1" noChangeArrowheads="1" noChangeShapeType="1"/>
              </p:cNvPicPr>
              <p:nvPr/>
            </p:nvPicPr>
            <p:blipFill>
              <a:blip r:embed="rId31"/>
              <a:stretch>
                <a:fillRect/>
              </a:stretch>
            </p:blipFill>
            <p:spPr>
              <a:xfrm>
                <a:off x="2409987" y="2767191"/>
                <a:ext cx="287014" cy="19808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9" name="Ink 17"/>
              <p14:cNvContentPartPr>
                <a14:cpLocks xmlns:a14="http://schemas.microsoft.com/office/drawing/2010/main" noRot="1" noChangeAspect="1" noEditPoints="1" noChangeArrowheads="1" noChangeShapeType="1"/>
              </p14:cNvContentPartPr>
              <p14:nvPr/>
            </p14:nvContentPartPr>
            <p14:xfrm>
              <a:off x="2874963" y="2724150"/>
              <a:ext cx="1143000" cy="303213"/>
            </p14:xfrm>
          </p:contentPart>
        </mc:Choice>
        <mc:Fallback xmlns="">
          <p:pic>
            <p:nvPicPr>
              <p:cNvPr id="115729" name="Ink 17"/>
              <p:cNvPicPr>
                <a:picLocks noRot="1" noChangeAspect="1" noEditPoints="1" noChangeArrowheads="1" noChangeShapeType="1"/>
              </p:cNvPicPr>
              <p:nvPr/>
            </p:nvPicPr>
            <p:blipFill>
              <a:blip r:embed="rId33"/>
              <a:stretch>
                <a:fillRect/>
              </a:stretch>
            </p:blipFill>
            <p:spPr>
              <a:xfrm>
                <a:off x="2865603" y="2714787"/>
                <a:ext cx="1161720" cy="32193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30" name="Ink 18"/>
              <p14:cNvContentPartPr>
                <a14:cpLocks xmlns:a14="http://schemas.microsoft.com/office/drawing/2010/main" noRot="1" noChangeAspect="1" noEditPoints="1" noChangeArrowheads="1" noChangeShapeType="1"/>
              </p14:cNvContentPartPr>
              <p14:nvPr/>
            </p14:nvContentPartPr>
            <p14:xfrm>
              <a:off x="4357688" y="2724150"/>
              <a:ext cx="830262" cy="320675"/>
            </p14:xfrm>
          </p:contentPart>
        </mc:Choice>
        <mc:Fallback xmlns="">
          <p:pic>
            <p:nvPicPr>
              <p:cNvPr id="115730" name="Ink 18"/>
              <p:cNvPicPr>
                <a:picLocks noRot="1" noChangeAspect="1" noEditPoints="1" noChangeArrowheads="1" noChangeShapeType="1"/>
              </p:cNvPicPr>
              <p:nvPr/>
            </p:nvPicPr>
            <p:blipFill>
              <a:blip r:embed="rId35"/>
              <a:stretch>
                <a:fillRect/>
              </a:stretch>
            </p:blipFill>
            <p:spPr>
              <a:xfrm>
                <a:off x="4348327" y="2714792"/>
                <a:ext cx="848984" cy="33939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731" name="Ink 19"/>
              <p14:cNvContentPartPr>
                <a14:cpLocks xmlns:a14="http://schemas.microsoft.com/office/drawing/2010/main" noRot="1" noChangeAspect="1" noEditPoints="1" noChangeArrowheads="1" noChangeShapeType="1"/>
              </p14:cNvContentPartPr>
              <p14:nvPr/>
            </p14:nvContentPartPr>
            <p14:xfrm>
              <a:off x="5419725" y="2830513"/>
              <a:ext cx="866775" cy="206375"/>
            </p14:xfrm>
          </p:contentPart>
        </mc:Choice>
        <mc:Fallback xmlns="">
          <p:pic>
            <p:nvPicPr>
              <p:cNvPr id="115731" name="Ink 19"/>
              <p:cNvPicPr>
                <a:picLocks noRot="1" noChangeAspect="1" noEditPoints="1" noChangeArrowheads="1" noChangeShapeType="1"/>
              </p:cNvPicPr>
              <p:nvPr/>
            </p:nvPicPr>
            <p:blipFill>
              <a:blip r:embed="rId37"/>
              <a:stretch>
                <a:fillRect/>
              </a:stretch>
            </p:blipFill>
            <p:spPr>
              <a:xfrm>
                <a:off x="5410366" y="2821149"/>
                <a:ext cx="885493" cy="225104"/>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5732" name="Ink 20"/>
              <p14:cNvContentPartPr>
                <a14:cpLocks xmlns:a14="http://schemas.microsoft.com/office/drawing/2010/main" noRot="1" noChangeAspect="1" noEditPoints="1" noChangeArrowheads="1" noChangeShapeType="1"/>
              </p14:cNvContentPartPr>
              <p14:nvPr/>
            </p14:nvContentPartPr>
            <p14:xfrm>
              <a:off x="6527800" y="2830513"/>
              <a:ext cx="1544638" cy="482600"/>
            </p14:xfrm>
          </p:contentPart>
        </mc:Choice>
        <mc:Fallback xmlns="">
          <p:pic>
            <p:nvPicPr>
              <p:cNvPr id="115732" name="Ink 20"/>
              <p:cNvPicPr>
                <a:picLocks noRot="1" noChangeAspect="1" noEditPoints="1" noChangeArrowheads="1" noChangeShapeType="1"/>
              </p:cNvPicPr>
              <p:nvPr/>
            </p:nvPicPr>
            <p:blipFill>
              <a:blip r:embed="rId39"/>
              <a:stretch>
                <a:fillRect/>
              </a:stretch>
            </p:blipFill>
            <p:spPr>
              <a:xfrm>
                <a:off x="6518441" y="2821156"/>
                <a:ext cx="1563357" cy="50131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5733" name="Ink 21"/>
              <p14:cNvContentPartPr>
                <a14:cpLocks xmlns:a14="http://schemas.microsoft.com/office/drawing/2010/main" noRot="1" noChangeAspect="1" noEditPoints="1" noChangeArrowheads="1" noChangeShapeType="1"/>
              </p14:cNvContentPartPr>
              <p14:nvPr/>
            </p14:nvContentPartPr>
            <p14:xfrm>
              <a:off x="928688" y="3178175"/>
              <a:ext cx="393700" cy="519113"/>
            </p14:xfrm>
          </p:contentPart>
        </mc:Choice>
        <mc:Fallback xmlns="">
          <p:pic>
            <p:nvPicPr>
              <p:cNvPr id="115733" name="Ink 21"/>
              <p:cNvPicPr>
                <a:picLocks noRot="1" noChangeAspect="1" noEditPoints="1" noChangeArrowheads="1" noChangeShapeType="1"/>
              </p:cNvPicPr>
              <p:nvPr/>
            </p:nvPicPr>
            <p:blipFill>
              <a:blip r:embed="rId41"/>
              <a:stretch>
                <a:fillRect/>
              </a:stretch>
            </p:blipFill>
            <p:spPr>
              <a:xfrm>
                <a:off x="919331" y="3168815"/>
                <a:ext cx="412413" cy="537833"/>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5734" name="Ink 22"/>
              <p14:cNvContentPartPr>
                <a14:cpLocks xmlns:a14="http://schemas.microsoft.com/office/drawing/2010/main" noRot="1" noChangeAspect="1" noEditPoints="1" noChangeArrowheads="1" noChangeShapeType="1"/>
              </p14:cNvContentPartPr>
              <p14:nvPr/>
            </p14:nvContentPartPr>
            <p14:xfrm>
              <a:off x="1482725" y="3286125"/>
              <a:ext cx="1438275" cy="411163"/>
            </p14:xfrm>
          </p:contentPart>
        </mc:Choice>
        <mc:Fallback xmlns="">
          <p:pic>
            <p:nvPicPr>
              <p:cNvPr id="115734" name="Ink 22"/>
              <p:cNvPicPr>
                <a:picLocks noRot="1" noChangeAspect="1" noEditPoints="1" noChangeArrowheads="1" noChangeShapeType="1"/>
              </p:cNvPicPr>
              <p:nvPr/>
            </p:nvPicPr>
            <p:blipFill>
              <a:blip r:embed="rId43"/>
              <a:stretch>
                <a:fillRect/>
              </a:stretch>
            </p:blipFill>
            <p:spPr>
              <a:xfrm>
                <a:off x="1473365" y="3276764"/>
                <a:ext cx="1456996" cy="42988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5735" name="Ink 23"/>
              <p14:cNvContentPartPr>
                <a14:cpLocks xmlns:a14="http://schemas.microsoft.com/office/drawing/2010/main" noRot="1" noChangeAspect="1" noEditPoints="1" noChangeArrowheads="1" noChangeShapeType="1"/>
              </p14:cNvContentPartPr>
              <p14:nvPr/>
            </p14:nvContentPartPr>
            <p14:xfrm>
              <a:off x="3116263" y="3411538"/>
              <a:ext cx="1098550" cy="374650"/>
            </p14:xfrm>
          </p:contentPart>
        </mc:Choice>
        <mc:Fallback xmlns="">
          <p:pic>
            <p:nvPicPr>
              <p:cNvPr id="115735" name="Ink 23"/>
              <p:cNvPicPr>
                <a:picLocks noRot="1" noChangeAspect="1" noEditPoints="1" noChangeArrowheads="1" noChangeShapeType="1"/>
              </p:cNvPicPr>
              <p:nvPr/>
            </p:nvPicPr>
            <p:blipFill>
              <a:blip r:embed="rId45"/>
              <a:stretch>
                <a:fillRect/>
              </a:stretch>
            </p:blipFill>
            <p:spPr>
              <a:xfrm>
                <a:off x="3106904" y="3402181"/>
                <a:ext cx="1117267" cy="39336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5736" name="Ink 24"/>
              <p14:cNvContentPartPr>
                <a14:cpLocks xmlns:a14="http://schemas.microsoft.com/office/drawing/2010/main" noRot="1" noChangeAspect="1" noEditPoints="1" noChangeArrowheads="1" noChangeShapeType="1"/>
              </p14:cNvContentPartPr>
              <p14:nvPr/>
            </p14:nvContentPartPr>
            <p14:xfrm>
              <a:off x="4456113" y="3313113"/>
              <a:ext cx="1160462" cy="330200"/>
            </p14:xfrm>
          </p:contentPart>
        </mc:Choice>
        <mc:Fallback xmlns="">
          <p:pic>
            <p:nvPicPr>
              <p:cNvPr id="115736" name="Ink 24"/>
              <p:cNvPicPr>
                <a:picLocks noRot="1" noChangeAspect="1" noEditPoints="1" noChangeArrowheads="1" noChangeShapeType="1"/>
              </p:cNvPicPr>
              <p:nvPr/>
            </p:nvPicPr>
            <p:blipFill>
              <a:blip r:embed="rId47"/>
              <a:stretch>
                <a:fillRect/>
              </a:stretch>
            </p:blipFill>
            <p:spPr>
              <a:xfrm>
                <a:off x="4446754" y="3303751"/>
                <a:ext cx="1179179" cy="348925"/>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5737" name="Ink 25"/>
              <p14:cNvContentPartPr>
                <a14:cpLocks xmlns:a14="http://schemas.microsoft.com/office/drawing/2010/main" noRot="1" noChangeAspect="1" noEditPoints="1" noChangeArrowheads="1" noChangeShapeType="1"/>
              </p14:cNvContentPartPr>
              <p14:nvPr/>
            </p14:nvContentPartPr>
            <p14:xfrm>
              <a:off x="5759450" y="3367088"/>
              <a:ext cx="285750" cy="249237"/>
            </p14:xfrm>
          </p:contentPart>
        </mc:Choice>
        <mc:Fallback xmlns="">
          <p:pic>
            <p:nvPicPr>
              <p:cNvPr id="115737" name="Ink 25"/>
              <p:cNvPicPr>
                <a:picLocks noRot="1" noChangeAspect="1" noEditPoints="1" noChangeArrowheads="1" noChangeShapeType="1"/>
              </p:cNvPicPr>
              <p:nvPr/>
            </p:nvPicPr>
            <p:blipFill>
              <a:blip r:embed="rId49"/>
              <a:stretch>
                <a:fillRect/>
              </a:stretch>
            </p:blipFill>
            <p:spPr>
              <a:xfrm>
                <a:off x="5750093" y="3357724"/>
                <a:ext cx="304464" cy="26796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5738" name="Ink 26"/>
              <p14:cNvContentPartPr>
                <a14:cpLocks xmlns:a14="http://schemas.microsoft.com/office/drawing/2010/main" noRot="1" noChangeAspect="1" noEditPoints="1" noChangeArrowheads="1" noChangeShapeType="1"/>
              </p14:cNvContentPartPr>
              <p14:nvPr/>
            </p14:nvContentPartPr>
            <p14:xfrm>
              <a:off x="6375400" y="3160713"/>
              <a:ext cx="2393950" cy="625475"/>
            </p14:xfrm>
          </p:contentPart>
        </mc:Choice>
        <mc:Fallback xmlns="">
          <p:pic>
            <p:nvPicPr>
              <p:cNvPr id="115738" name="Ink 26"/>
              <p:cNvPicPr>
                <a:picLocks noRot="1" noChangeAspect="1" noEditPoints="1" noChangeArrowheads="1" noChangeShapeType="1"/>
              </p:cNvPicPr>
              <p:nvPr/>
            </p:nvPicPr>
            <p:blipFill>
              <a:blip r:embed="rId51"/>
              <a:stretch>
                <a:fillRect/>
              </a:stretch>
            </p:blipFill>
            <p:spPr>
              <a:xfrm>
                <a:off x="6366040" y="3151351"/>
                <a:ext cx="2412670" cy="644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5739" name="Ink 27"/>
              <p14:cNvContentPartPr>
                <a14:cpLocks xmlns:a14="http://schemas.microsoft.com/office/drawing/2010/main" noRot="1" noChangeAspect="1" noEditPoints="1" noChangeArrowheads="1" noChangeShapeType="1"/>
              </p14:cNvContentPartPr>
              <p14:nvPr/>
            </p14:nvContentPartPr>
            <p14:xfrm>
              <a:off x="581025" y="3919538"/>
              <a:ext cx="1231900" cy="403225"/>
            </p14:xfrm>
          </p:contentPart>
        </mc:Choice>
        <mc:Fallback xmlns="">
          <p:pic>
            <p:nvPicPr>
              <p:cNvPr id="115739" name="Ink 27"/>
              <p:cNvPicPr>
                <a:picLocks noRot="1" noChangeAspect="1" noEditPoints="1" noChangeArrowheads="1" noChangeShapeType="1"/>
              </p:cNvPicPr>
              <p:nvPr/>
            </p:nvPicPr>
            <p:blipFill>
              <a:blip r:embed="rId53"/>
              <a:stretch>
                <a:fillRect/>
              </a:stretch>
            </p:blipFill>
            <p:spPr>
              <a:xfrm>
                <a:off x="571665" y="3910177"/>
                <a:ext cx="1250620" cy="421946"/>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5740" name="Ink 28"/>
              <p14:cNvContentPartPr>
                <a14:cpLocks xmlns:a14="http://schemas.microsoft.com/office/drawing/2010/main" noRot="1" noChangeAspect="1" noEditPoints="1" noChangeArrowheads="1" noChangeShapeType="1"/>
              </p14:cNvContentPartPr>
              <p14:nvPr/>
            </p14:nvContentPartPr>
            <p14:xfrm>
              <a:off x="2027238" y="3919538"/>
              <a:ext cx="901700" cy="358775"/>
            </p14:xfrm>
          </p:contentPart>
        </mc:Choice>
        <mc:Fallback xmlns="">
          <p:pic>
            <p:nvPicPr>
              <p:cNvPr id="115740" name="Ink 28"/>
              <p:cNvPicPr>
                <a:picLocks noRot="1" noChangeAspect="1" noEditPoints="1" noChangeArrowheads="1" noChangeShapeType="1"/>
              </p:cNvPicPr>
              <p:nvPr/>
            </p:nvPicPr>
            <p:blipFill>
              <a:blip r:embed="rId55"/>
              <a:stretch>
                <a:fillRect/>
              </a:stretch>
            </p:blipFill>
            <p:spPr>
              <a:xfrm>
                <a:off x="2017879" y="3910182"/>
                <a:ext cx="920418" cy="37748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5741" name="Ink 29"/>
              <p14:cNvContentPartPr>
                <a14:cpLocks xmlns:a14="http://schemas.microsoft.com/office/drawing/2010/main" noRot="1" noChangeAspect="1" noEditPoints="1" noChangeArrowheads="1" noChangeShapeType="1"/>
              </p14:cNvContentPartPr>
              <p14:nvPr/>
            </p14:nvContentPartPr>
            <p14:xfrm>
              <a:off x="3170238" y="3973513"/>
              <a:ext cx="1152525" cy="366712"/>
            </p14:xfrm>
          </p:contentPart>
        </mc:Choice>
        <mc:Fallback xmlns="">
          <p:pic>
            <p:nvPicPr>
              <p:cNvPr id="115741" name="Ink 29"/>
              <p:cNvPicPr>
                <a:picLocks noRot="1" noChangeAspect="1" noEditPoints="1" noChangeArrowheads="1" noChangeShapeType="1"/>
              </p:cNvPicPr>
              <p:nvPr/>
            </p:nvPicPr>
            <p:blipFill>
              <a:blip r:embed="rId57"/>
              <a:stretch>
                <a:fillRect/>
              </a:stretch>
            </p:blipFill>
            <p:spPr>
              <a:xfrm>
                <a:off x="3160877" y="3964156"/>
                <a:ext cx="1171248" cy="385425"/>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5742" name="Ink 30"/>
              <p14:cNvContentPartPr>
                <a14:cpLocks xmlns:a14="http://schemas.microsoft.com/office/drawing/2010/main" noRot="1" noChangeAspect="1" noEditPoints="1" noChangeArrowheads="1" noChangeShapeType="1"/>
              </p14:cNvContentPartPr>
              <p14:nvPr/>
            </p14:nvContentPartPr>
            <p14:xfrm>
              <a:off x="4518025" y="3946525"/>
              <a:ext cx="1420813" cy="723900"/>
            </p14:xfrm>
          </p:contentPart>
        </mc:Choice>
        <mc:Fallback xmlns="">
          <p:pic>
            <p:nvPicPr>
              <p:cNvPr id="115742" name="Ink 30"/>
              <p:cNvPicPr>
                <a:picLocks noRot="1" noChangeAspect="1" noEditPoints="1" noChangeArrowheads="1" noChangeShapeType="1"/>
              </p:cNvPicPr>
              <p:nvPr/>
            </p:nvPicPr>
            <p:blipFill>
              <a:blip r:embed="rId59"/>
              <a:stretch>
                <a:fillRect/>
              </a:stretch>
            </p:blipFill>
            <p:spPr>
              <a:xfrm>
                <a:off x="4508666" y="3937166"/>
                <a:ext cx="1439532" cy="742618"/>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5743" name="Ink 31"/>
              <p14:cNvContentPartPr>
                <a14:cpLocks xmlns:a14="http://schemas.microsoft.com/office/drawing/2010/main" noRot="1" noChangeAspect="1" noEditPoints="1" noChangeArrowheads="1" noChangeShapeType="1"/>
              </p14:cNvContentPartPr>
              <p14:nvPr/>
            </p14:nvContentPartPr>
            <p14:xfrm>
              <a:off x="0" y="4491038"/>
              <a:ext cx="1598613" cy="608012"/>
            </p14:xfrm>
          </p:contentPart>
        </mc:Choice>
        <mc:Fallback xmlns="">
          <p:pic>
            <p:nvPicPr>
              <p:cNvPr id="115743" name="Ink 31"/>
              <p:cNvPicPr>
                <a:picLocks noRot="1" noChangeAspect="1" noEditPoints="1" noChangeArrowheads="1" noChangeShapeType="1"/>
              </p:cNvPicPr>
              <p:nvPr/>
            </p:nvPicPr>
            <p:blipFill>
              <a:blip r:embed="rId61"/>
              <a:stretch>
                <a:fillRect/>
              </a:stretch>
            </p:blipFill>
            <p:spPr>
              <a:xfrm>
                <a:off x="-9359" y="4481678"/>
                <a:ext cx="1617331" cy="626731"/>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5744" name="Ink 32"/>
              <p14:cNvContentPartPr>
                <a14:cpLocks xmlns:a14="http://schemas.microsoft.com/office/drawing/2010/main" noRot="1" noChangeAspect="1" noEditPoints="1" noChangeArrowheads="1" noChangeShapeType="1"/>
              </p14:cNvContentPartPr>
              <p14:nvPr/>
            </p14:nvContentPartPr>
            <p14:xfrm>
              <a:off x="2035175" y="4429125"/>
              <a:ext cx="4029075" cy="1027113"/>
            </p14:xfrm>
          </p:contentPart>
        </mc:Choice>
        <mc:Fallback xmlns="">
          <p:pic>
            <p:nvPicPr>
              <p:cNvPr id="115744" name="Ink 32"/>
              <p:cNvPicPr>
                <a:picLocks noRot="1" noChangeAspect="1" noEditPoints="1" noChangeArrowheads="1" noChangeShapeType="1"/>
              </p:cNvPicPr>
              <p:nvPr/>
            </p:nvPicPr>
            <p:blipFill>
              <a:blip r:embed="rId63"/>
              <a:stretch>
                <a:fillRect/>
              </a:stretch>
            </p:blipFill>
            <p:spPr>
              <a:xfrm>
                <a:off x="2025815" y="4419765"/>
                <a:ext cx="4047795" cy="1045834"/>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5745" name="Ink 33"/>
              <p14:cNvContentPartPr>
                <a14:cpLocks xmlns:a14="http://schemas.microsoft.com/office/drawing/2010/main" noRot="1" noChangeAspect="1" noEditPoints="1" noChangeArrowheads="1" noChangeShapeType="1"/>
              </p14:cNvContentPartPr>
              <p14:nvPr/>
            </p14:nvContentPartPr>
            <p14:xfrm>
              <a:off x="482600" y="5268913"/>
              <a:ext cx="4303713" cy="652462"/>
            </p14:xfrm>
          </p:contentPart>
        </mc:Choice>
        <mc:Fallback xmlns="">
          <p:pic>
            <p:nvPicPr>
              <p:cNvPr id="115745" name="Ink 33"/>
              <p:cNvPicPr>
                <a:picLocks noRot="1" noChangeAspect="1" noEditPoints="1" noChangeArrowheads="1" noChangeShapeType="1"/>
              </p:cNvPicPr>
              <p:nvPr/>
            </p:nvPicPr>
            <p:blipFill>
              <a:blip r:embed="rId65"/>
              <a:stretch>
                <a:fillRect/>
              </a:stretch>
            </p:blipFill>
            <p:spPr>
              <a:xfrm>
                <a:off x="473240" y="5259551"/>
                <a:ext cx="4322433" cy="671186"/>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5746" name="Ink 34"/>
              <p14:cNvContentPartPr>
                <a14:cpLocks xmlns:a14="http://schemas.microsoft.com/office/drawing/2010/main" noRot="1" noChangeAspect="1" noEditPoints="1" noChangeArrowheads="1" noChangeShapeType="1"/>
              </p14:cNvContentPartPr>
              <p14:nvPr/>
            </p14:nvContentPartPr>
            <p14:xfrm>
              <a:off x="544513" y="5919788"/>
              <a:ext cx="1617662" cy="501650"/>
            </p14:xfrm>
          </p:contentPart>
        </mc:Choice>
        <mc:Fallback xmlns="">
          <p:pic>
            <p:nvPicPr>
              <p:cNvPr id="115746" name="Ink 34"/>
              <p:cNvPicPr>
                <a:picLocks noRot="1" noChangeAspect="1" noEditPoints="1" noChangeArrowheads="1" noChangeShapeType="1"/>
              </p:cNvPicPr>
              <p:nvPr/>
            </p:nvPicPr>
            <p:blipFill>
              <a:blip r:embed="rId67"/>
              <a:stretch>
                <a:fillRect/>
              </a:stretch>
            </p:blipFill>
            <p:spPr>
              <a:xfrm>
                <a:off x="535154" y="5910432"/>
                <a:ext cx="1636380" cy="52036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5747" name="Ink 35"/>
              <p14:cNvContentPartPr>
                <a14:cpLocks xmlns:a14="http://schemas.microsoft.com/office/drawing/2010/main" noRot="1" noChangeAspect="1" noEditPoints="1" noChangeArrowheads="1" noChangeShapeType="1"/>
              </p14:cNvContentPartPr>
              <p14:nvPr/>
            </p14:nvContentPartPr>
            <p14:xfrm>
              <a:off x="2347913" y="5973763"/>
              <a:ext cx="1260475" cy="581025"/>
            </p14:xfrm>
          </p:contentPart>
        </mc:Choice>
        <mc:Fallback xmlns="">
          <p:pic>
            <p:nvPicPr>
              <p:cNvPr id="115747" name="Ink 35"/>
              <p:cNvPicPr>
                <a:picLocks noRot="1" noChangeAspect="1" noEditPoints="1" noChangeArrowheads="1" noChangeShapeType="1"/>
              </p:cNvPicPr>
              <p:nvPr/>
            </p:nvPicPr>
            <p:blipFill>
              <a:blip r:embed="rId69"/>
              <a:stretch>
                <a:fillRect/>
              </a:stretch>
            </p:blipFill>
            <p:spPr>
              <a:xfrm>
                <a:off x="2338552" y="5964403"/>
                <a:ext cx="1279197" cy="599745"/>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5748" name="Ink 36"/>
              <p14:cNvContentPartPr>
                <a14:cpLocks xmlns:a14="http://schemas.microsoft.com/office/drawing/2010/main" noRot="1" noChangeAspect="1" noEditPoints="1" noChangeArrowheads="1" noChangeShapeType="1"/>
              </p14:cNvContentPartPr>
              <p14:nvPr/>
            </p14:nvContentPartPr>
            <p14:xfrm>
              <a:off x="3768725" y="6072188"/>
              <a:ext cx="1411288" cy="536575"/>
            </p14:xfrm>
          </p:contentPart>
        </mc:Choice>
        <mc:Fallback xmlns="">
          <p:pic>
            <p:nvPicPr>
              <p:cNvPr id="115748" name="Ink 36"/>
              <p:cNvPicPr>
                <a:picLocks noRot="1" noChangeAspect="1" noEditPoints="1" noChangeArrowheads="1" noChangeShapeType="1"/>
              </p:cNvPicPr>
              <p:nvPr/>
            </p:nvPicPr>
            <p:blipFill>
              <a:blip r:embed="rId71"/>
              <a:stretch>
                <a:fillRect/>
              </a:stretch>
            </p:blipFill>
            <p:spPr>
              <a:xfrm>
                <a:off x="3759364" y="6062825"/>
                <a:ext cx="1430009" cy="555301"/>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5749" name="Ink 37"/>
              <p14:cNvContentPartPr>
                <a14:cpLocks xmlns:a14="http://schemas.microsoft.com/office/drawing/2010/main" noRot="1" noChangeAspect="1" noEditPoints="1" noChangeArrowheads="1" noChangeShapeType="1"/>
              </p14:cNvContentPartPr>
              <p14:nvPr/>
            </p14:nvContentPartPr>
            <p14:xfrm>
              <a:off x="5340350" y="6072188"/>
              <a:ext cx="1133475" cy="411162"/>
            </p14:xfrm>
          </p:contentPart>
        </mc:Choice>
        <mc:Fallback xmlns="">
          <p:pic>
            <p:nvPicPr>
              <p:cNvPr id="115749" name="Ink 37"/>
              <p:cNvPicPr>
                <a:picLocks noRot="1" noChangeAspect="1" noEditPoints="1" noChangeArrowheads="1" noChangeShapeType="1"/>
              </p:cNvPicPr>
              <p:nvPr/>
            </p:nvPicPr>
            <p:blipFill>
              <a:blip r:embed="rId73"/>
              <a:stretch>
                <a:fillRect/>
              </a:stretch>
            </p:blipFill>
            <p:spPr>
              <a:xfrm>
                <a:off x="5330991" y="6062827"/>
                <a:ext cx="1152192" cy="429884"/>
              </a:xfrm>
              <a:prstGeom prst="rect">
                <a:avLst/>
              </a:prstGeom>
            </p:spPr>
          </p:pic>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normAutofit fontScale="90000"/>
          </a:bodyPr>
          <a:lstStyle/>
          <a:p>
            <a:r>
              <a:rPr lang="en-US" dirty="0" smtClean="0"/>
              <a:t>The Cell Theory consists of 3 parts: </a:t>
            </a:r>
            <a:br>
              <a:rPr lang="en-US" dirty="0" smtClean="0"/>
            </a:br>
            <a:endParaRPr lang="en-US" dirty="0"/>
          </a:p>
        </p:txBody>
      </p:sp>
      <p:sp>
        <p:nvSpPr>
          <p:cNvPr id="3" name="Content Placeholder 2"/>
          <p:cNvSpPr>
            <a:spLocks noGrp="1"/>
          </p:cNvSpPr>
          <p:nvPr>
            <p:ph idx="1"/>
          </p:nvPr>
        </p:nvSpPr>
        <p:spPr>
          <a:xfrm>
            <a:off x="0" y="762000"/>
            <a:ext cx="9144000" cy="4648200"/>
          </a:xfrm>
        </p:spPr>
        <p:txBody>
          <a:bodyPr/>
          <a:lstStyle/>
          <a:p>
            <a:pPr marL="624078" indent="-514350">
              <a:buFont typeface="+mj-lt"/>
              <a:buAutoNum type="arabicPeriod"/>
            </a:pPr>
            <a:r>
              <a:rPr lang="en-US" dirty="0" smtClean="0"/>
              <a:t>Every living thing is made of one or more cells</a:t>
            </a:r>
          </a:p>
          <a:p>
            <a:pPr marL="624078" indent="-514350">
              <a:buFont typeface="+mj-lt"/>
              <a:buAutoNum type="arabicPeriod"/>
            </a:pPr>
            <a:r>
              <a:rPr lang="en-US" dirty="0" smtClean="0"/>
              <a:t>Cells carry out the functions needed to support life</a:t>
            </a:r>
          </a:p>
          <a:p>
            <a:pPr marL="624078" indent="-514350">
              <a:buFont typeface="+mj-lt"/>
              <a:buAutoNum type="arabicPeriod"/>
            </a:pPr>
            <a:r>
              <a:rPr lang="en-US" dirty="0" smtClean="0"/>
              <a:t>Cells come only from other living cells</a:t>
            </a:r>
          </a:p>
          <a:p>
            <a:pPr marL="624078" indent="-514350">
              <a:buFont typeface="+mj-lt"/>
              <a:buAutoNum type="arabicPeriod"/>
            </a:pPr>
            <a:endParaRPr lang="en-US" dirty="0" smtClean="0"/>
          </a:p>
          <a:p>
            <a:pPr marL="624078" indent="-514350">
              <a:buFont typeface="+mj-lt"/>
              <a:buAutoNum type="arabicPeriod"/>
            </a:pPr>
            <a:r>
              <a:rPr lang="en-US" dirty="0" smtClean="0"/>
              <a:t>Some scientists also include a fourth concept:</a:t>
            </a:r>
          </a:p>
          <a:p>
            <a:pPr marL="624078" indent="-514350">
              <a:buNone/>
            </a:pPr>
            <a:r>
              <a:rPr lang="en-US" dirty="0" smtClean="0"/>
              <a:t>--------Cells are the most basic structure of life---------</a:t>
            </a:r>
          </a:p>
          <a:p>
            <a:pPr marL="624078" indent="-514350">
              <a:buNone/>
            </a:pPr>
            <a:endParaRPr lang="en-US" dirty="0" smtClean="0"/>
          </a:p>
          <a:p>
            <a:pPr marL="624078" indent="-514350">
              <a:buNone/>
            </a:pPr>
            <a:endParaRPr lang="en-US" dirty="0"/>
          </a:p>
        </p:txBody>
      </p:sp>
      <p:pic>
        <p:nvPicPr>
          <p:cNvPr id="75778" name="Picture 2" descr="http://www.williamsclass.com/SeventhScienceWork/ImagesCells/CellWall.jpg"/>
          <p:cNvPicPr>
            <a:picLocks noChangeAspect="1" noChangeArrowheads="1"/>
          </p:cNvPicPr>
          <p:nvPr/>
        </p:nvPicPr>
        <p:blipFill>
          <a:blip r:embed="rId2" cstate="print"/>
          <a:srcRect/>
          <a:stretch>
            <a:fillRect/>
          </a:stretch>
        </p:blipFill>
        <p:spPr bwMode="auto">
          <a:xfrm>
            <a:off x="4800600" y="3505200"/>
            <a:ext cx="4144433" cy="3108325"/>
          </a:xfrm>
          <a:prstGeom prst="rect">
            <a:avLst/>
          </a:prstGeom>
          <a:noFill/>
        </p:spPr>
      </p:pic>
      <p:sp>
        <p:nvSpPr>
          <p:cNvPr id="6" name="Rectangle 5"/>
          <p:cNvSpPr/>
          <p:nvPr/>
        </p:nvSpPr>
        <p:spPr>
          <a:xfrm>
            <a:off x="228600" y="3505200"/>
            <a:ext cx="4572000" cy="1200329"/>
          </a:xfrm>
          <a:prstGeom prst="rect">
            <a:avLst/>
          </a:prstGeom>
        </p:spPr>
        <p:txBody>
          <a:bodyPr>
            <a:spAutoFit/>
          </a:bodyPr>
          <a:lstStyle/>
          <a:p>
            <a:endParaRPr lang="en-US" dirty="0" smtClean="0"/>
          </a:p>
          <a:p>
            <a:endParaRPr lang="en-US" dirty="0" smtClean="0"/>
          </a:p>
          <a:p>
            <a:endParaRPr lang="en-US" dirty="0" smtClean="0"/>
          </a:p>
          <a:p>
            <a:endParaRPr lang="en-US" dirty="0"/>
          </a:p>
        </p:txBody>
      </p:sp>
      <p:sp>
        <p:nvSpPr>
          <p:cNvPr id="8" name="TextBox 7"/>
          <p:cNvSpPr txBox="1"/>
          <p:nvPr/>
        </p:nvSpPr>
        <p:spPr>
          <a:xfrm>
            <a:off x="228600" y="5934670"/>
            <a:ext cx="4191000" cy="923330"/>
          </a:xfrm>
          <a:prstGeom prst="rect">
            <a:avLst/>
          </a:prstGeom>
          <a:noFill/>
        </p:spPr>
        <p:txBody>
          <a:bodyPr wrap="square" rtlCol="0">
            <a:spAutoFit/>
          </a:bodyPr>
          <a:lstStyle/>
          <a:p>
            <a:r>
              <a:rPr lang="en-US" dirty="0" smtClean="0">
                <a:hlinkClick r:id="rId3"/>
              </a:rPr>
              <a:t>http://www.williamsclass.com/SeventhScienceWork/CellTheoryParts.htm</a:t>
            </a:r>
            <a:r>
              <a:rPr lang="en-US" dirty="0" smtClean="0"/>
              <a:t>]</a:t>
            </a:r>
          </a:p>
          <a:p>
            <a:endParaRPr lang="en-US" dirty="0"/>
          </a:p>
        </p:txBody>
      </p:sp>
      <mc:AlternateContent xmlns:mc="http://schemas.openxmlformats.org/markup-compatibility/2006" xmlns:p14="http://schemas.microsoft.com/office/powerpoint/2010/main">
        <mc:Choice Requires="p14">
          <p:contentPart p14:bwMode="auto" r:id="rId4">
            <p14:nvContentPartPr>
              <p14:cNvPr id="145428" name="Ink 20"/>
              <p14:cNvContentPartPr>
                <a14:cpLocks xmlns:a14="http://schemas.microsoft.com/office/drawing/2010/main" noRot="1" noChangeAspect="1" noEditPoints="1" noChangeArrowheads="1" noChangeShapeType="1"/>
              </p14:cNvContentPartPr>
              <p14:nvPr/>
            </p14:nvContentPartPr>
            <p14:xfrm>
              <a:off x="336550" y="592138"/>
              <a:ext cx="7215188" cy="179387"/>
            </p14:xfrm>
          </p:contentPart>
        </mc:Choice>
        <mc:Fallback xmlns="">
          <p:pic>
            <p:nvPicPr>
              <p:cNvPr id="145428" name="Ink 20"/>
              <p:cNvPicPr>
                <a:picLocks noRot="1" noChangeAspect="1" noEditPoints="1" noChangeArrowheads="1" noChangeShapeType="1"/>
              </p:cNvPicPr>
              <p:nvPr/>
            </p:nvPicPr>
            <p:blipFill>
              <a:blip r:embed="rId5"/>
              <a:stretch>
                <a:fillRect/>
              </a:stretch>
            </p:blipFill>
            <p:spPr>
              <a:xfrm>
                <a:off x="320710" y="528740"/>
                <a:ext cx="7246868" cy="30654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5429" name="Ink 21"/>
              <p14:cNvContentPartPr>
                <a14:cpLocks xmlns:a14="http://schemas.microsoft.com/office/drawing/2010/main" noRot="1" noChangeAspect="1" noEditPoints="1" noChangeArrowheads="1" noChangeShapeType="1"/>
              </p14:cNvContentPartPr>
              <p14:nvPr/>
            </p14:nvContentPartPr>
            <p14:xfrm>
              <a:off x="1108075" y="922338"/>
              <a:ext cx="134938" cy="20637"/>
            </p14:xfrm>
          </p:contentPart>
        </mc:Choice>
        <mc:Fallback xmlns="">
          <p:pic>
            <p:nvPicPr>
              <p:cNvPr id="145429" name="Ink 21"/>
              <p:cNvPicPr>
                <a:picLocks noRot="1" noChangeAspect="1" noEditPoints="1" noChangeArrowheads="1" noChangeShapeType="1"/>
              </p:cNvPicPr>
              <p:nvPr/>
            </p:nvPicPr>
            <p:blipFill>
              <a:blip r:embed="rId7"/>
              <a:stretch>
                <a:fillRect/>
              </a:stretch>
            </p:blipFill>
            <p:spPr>
              <a:xfrm>
                <a:off x="1092242" y="859360"/>
                <a:ext cx="166603" cy="14659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5430" name="Ink 22"/>
              <p14:cNvContentPartPr>
                <a14:cpLocks xmlns:a14="http://schemas.microsoft.com/office/drawing/2010/main" noRot="1" noChangeAspect="1" noEditPoints="1" noChangeArrowheads="1" noChangeShapeType="1"/>
              </p14:cNvContentPartPr>
              <p14:nvPr/>
            </p14:nvContentPartPr>
            <p14:xfrm>
              <a:off x="1277938" y="928688"/>
              <a:ext cx="6945312" cy="214312"/>
            </p14:xfrm>
          </p:contentPart>
        </mc:Choice>
        <mc:Fallback xmlns="">
          <p:pic>
            <p:nvPicPr>
              <p:cNvPr id="145430" name="Ink 22"/>
              <p:cNvPicPr>
                <a:picLocks noRot="1" noChangeAspect="1" noEditPoints="1" noChangeArrowheads="1" noChangeShapeType="1"/>
              </p:cNvPicPr>
              <p:nvPr/>
            </p:nvPicPr>
            <p:blipFill>
              <a:blip r:embed="rId9"/>
              <a:stretch>
                <a:fillRect/>
              </a:stretch>
            </p:blipFill>
            <p:spPr>
              <a:xfrm>
                <a:off x="1262098" y="864935"/>
                <a:ext cx="6976991" cy="34145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5431" name="Ink 23"/>
              <p14:cNvContentPartPr>
                <a14:cpLocks xmlns:a14="http://schemas.microsoft.com/office/drawing/2010/main" noRot="1" noChangeAspect="1" noEditPoints="1" noChangeArrowheads="1" noChangeShapeType="1"/>
              </p14:cNvContentPartPr>
              <p14:nvPr/>
            </p14:nvContentPartPr>
            <p14:xfrm>
              <a:off x="485775" y="1500188"/>
              <a:ext cx="8043863" cy="279400"/>
            </p14:xfrm>
          </p:contentPart>
        </mc:Choice>
        <mc:Fallback xmlns="">
          <p:pic>
            <p:nvPicPr>
              <p:cNvPr id="145431" name="Ink 23"/>
              <p:cNvPicPr>
                <a:picLocks noRot="1" noChangeAspect="1" noEditPoints="1" noChangeArrowheads="1" noChangeShapeType="1"/>
              </p:cNvPicPr>
              <p:nvPr/>
            </p:nvPicPr>
            <p:blipFill>
              <a:blip r:embed="rId11"/>
              <a:stretch>
                <a:fillRect/>
              </a:stretch>
            </p:blipFill>
            <p:spPr>
              <a:xfrm>
                <a:off x="469935" y="1437144"/>
                <a:ext cx="8075903" cy="40584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5432" name="Ink 24"/>
              <p14:cNvContentPartPr>
                <a14:cpLocks xmlns:a14="http://schemas.microsoft.com/office/drawing/2010/main" noRot="1" noChangeAspect="1" noEditPoints="1" noChangeArrowheads="1" noChangeShapeType="1"/>
              </p14:cNvContentPartPr>
              <p14:nvPr/>
            </p14:nvContentPartPr>
            <p14:xfrm>
              <a:off x="363538" y="1971675"/>
              <a:ext cx="6551612" cy="136525"/>
            </p14:xfrm>
          </p:contentPart>
        </mc:Choice>
        <mc:Fallback xmlns="">
          <p:pic>
            <p:nvPicPr>
              <p:cNvPr id="145432" name="Ink 24"/>
              <p:cNvPicPr>
                <a:picLocks noRot="1" noChangeAspect="1" noEditPoints="1" noChangeArrowheads="1" noChangeShapeType="1"/>
              </p:cNvPicPr>
              <p:nvPr/>
            </p:nvPicPr>
            <p:blipFill>
              <a:blip r:embed="rId13"/>
              <a:stretch>
                <a:fillRect/>
              </a:stretch>
            </p:blipFill>
            <p:spPr>
              <a:xfrm>
                <a:off x="347698" y="1907915"/>
                <a:ext cx="6583292" cy="26368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5433" name="Ink 25"/>
              <p14:cNvContentPartPr>
                <a14:cpLocks xmlns:a14="http://schemas.microsoft.com/office/drawing/2010/main" noRot="1" noChangeAspect="1" noEditPoints="1" noChangeArrowheads="1" noChangeShapeType="1"/>
              </p14:cNvContentPartPr>
              <p14:nvPr/>
            </p14:nvContentPartPr>
            <p14:xfrm>
              <a:off x="2171700" y="3235325"/>
              <a:ext cx="5165725" cy="136525"/>
            </p14:xfrm>
          </p:contentPart>
        </mc:Choice>
        <mc:Fallback xmlns="">
          <p:pic>
            <p:nvPicPr>
              <p:cNvPr id="145433" name="Ink 25"/>
              <p:cNvPicPr>
                <a:picLocks noRot="1" noChangeAspect="1" noEditPoints="1" noChangeArrowheads="1" noChangeShapeType="1"/>
              </p:cNvPicPr>
              <p:nvPr/>
            </p:nvPicPr>
            <p:blipFill>
              <a:blip r:embed="rId15"/>
              <a:stretch>
                <a:fillRect/>
              </a:stretch>
            </p:blipFill>
            <p:spPr>
              <a:xfrm>
                <a:off x="2155860" y="3171926"/>
                <a:ext cx="5197406" cy="26368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5434" name="Ink 26"/>
              <p14:cNvContentPartPr>
                <a14:cpLocks xmlns:a14="http://schemas.microsoft.com/office/drawing/2010/main" noRot="1" noChangeAspect="1" noEditPoints="1" noChangeArrowheads="1" noChangeShapeType="1"/>
              </p14:cNvContentPartPr>
              <p14:nvPr/>
            </p14:nvContentPartPr>
            <p14:xfrm>
              <a:off x="7578725" y="4865688"/>
              <a:ext cx="515938" cy="63500"/>
            </p14:xfrm>
          </p:contentPart>
        </mc:Choice>
        <mc:Fallback xmlns="">
          <p:pic>
            <p:nvPicPr>
              <p:cNvPr id="145434" name="Ink 26"/>
              <p:cNvPicPr>
                <a:picLocks noRot="1" noChangeAspect="1" noEditPoints="1" noChangeArrowheads="1" noChangeShapeType="1"/>
              </p:cNvPicPr>
              <p:nvPr/>
            </p:nvPicPr>
            <p:blipFill>
              <a:blip r:embed="rId17"/>
              <a:stretch>
                <a:fillRect/>
              </a:stretch>
            </p:blipFill>
            <p:spPr>
              <a:xfrm>
                <a:off x="7562883" y="4801827"/>
                <a:ext cx="547622" cy="19122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5435" name="Ink 27"/>
              <p14:cNvContentPartPr>
                <a14:cpLocks xmlns:a14="http://schemas.microsoft.com/office/drawing/2010/main" noRot="1" noChangeAspect="1" noEditPoints="1" noChangeArrowheads="1" noChangeShapeType="1"/>
              </p14:cNvContentPartPr>
              <p14:nvPr/>
            </p14:nvContentPartPr>
            <p14:xfrm>
              <a:off x="7594600" y="4229100"/>
              <a:ext cx="620713" cy="57150"/>
            </p14:xfrm>
          </p:contentPart>
        </mc:Choice>
        <mc:Fallback xmlns="">
          <p:pic>
            <p:nvPicPr>
              <p:cNvPr id="145435" name="Ink 27"/>
              <p:cNvPicPr>
                <a:picLocks noRot="1" noChangeAspect="1" noEditPoints="1" noChangeArrowheads="1" noChangeShapeType="1"/>
              </p:cNvPicPr>
              <p:nvPr/>
            </p:nvPicPr>
            <p:blipFill>
              <a:blip r:embed="rId19"/>
              <a:stretch>
                <a:fillRect/>
              </a:stretch>
            </p:blipFill>
            <p:spPr>
              <a:xfrm>
                <a:off x="7578758" y="4164207"/>
                <a:ext cx="652397" cy="18730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5436" name="Ink 28"/>
              <p14:cNvContentPartPr>
                <a14:cpLocks xmlns:a14="http://schemas.microsoft.com/office/drawing/2010/main" noRot="1" noChangeAspect="1" noEditPoints="1" noChangeArrowheads="1" noChangeShapeType="1"/>
              </p14:cNvContentPartPr>
              <p14:nvPr/>
            </p14:nvContentPartPr>
            <p14:xfrm>
              <a:off x="7392988" y="5772150"/>
              <a:ext cx="558800" cy="36513"/>
            </p14:xfrm>
          </p:contentPart>
        </mc:Choice>
        <mc:Fallback xmlns="">
          <p:pic>
            <p:nvPicPr>
              <p:cNvPr id="145436" name="Ink 28"/>
              <p:cNvPicPr>
                <a:picLocks noRot="1" noChangeAspect="1" noEditPoints="1" noChangeArrowheads="1" noChangeShapeType="1"/>
              </p:cNvPicPr>
              <p:nvPr/>
            </p:nvPicPr>
            <p:blipFill>
              <a:blip r:embed="rId21"/>
              <a:stretch>
                <a:fillRect/>
              </a:stretch>
            </p:blipFill>
            <p:spPr>
              <a:xfrm>
                <a:off x="7377146" y="5708162"/>
                <a:ext cx="590485" cy="164128"/>
              </a:xfrm>
              <a:prstGeom prst="rect">
                <a:avLst/>
              </a:prstGeom>
            </p:spPr>
          </p:pic>
        </mc:Fallback>
      </mc:AlternateContent>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9571</TotalTime>
  <Words>2244</Words>
  <Application>Microsoft Office PowerPoint</Application>
  <PresentationFormat>On-screen Show (4:3)</PresentationFormat>
  <Paragraphs>473</Paragraphs>
  <Slides>65</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Aharoni</vt:lpstr>
      <vt:lpstr>Arial Black</vt:lpstr>
      <vt:lpstr>Calibri</vt:lpstr>
      <vt:lpstr>Georgia</vt:lpstr>
      <vt:lpstr>Times New Roman</vt:lpstr>
      <vt:lpstr>Trebuchet MS</vt:lpstr>
      <vt:lpstr>Wingdings</vt:lpstr>
      <vt:lpstr>Wingdings 2</vt:lpstr>
      <vt:lpstr>Urban</vt:lpstr>
      <vt:lpstr>Diffusion, Osmosis and Cellular Respiration </vt:lpstr>
      <vt:lpstr>Warm Up      2//201</vt:lpstr>
      <vt:lpstr>Biology: The Science of the Living Cell</vt:lpstr>
      <vt:lpstr>Warm Up    February, 201</vt:lpstr>
      <vt:lpstr>Warm Up     02/16/2016</vt:lpstr>
      <vt:lpstr>Warm Up      2/09/2015</vt:lpstr>
      <vt:lpstr>Warm Up      2/10/2015</vt:lpstr>
      <vt:lpstr>PowerPoint Presentation</vt:lpstr>
      <vt:lpstr>The Cell Theory consists of 3 parts:  </vt:lpstr>
      <vt:lpstr>PowerPoint Presentation</vt:lpstr>
      <vt:lpstr>Remember what qualifies as “alive”?</vt:lpstr>
      <vt:lpstr>To be considered “alive” something must:</vt:lpstr>
      <vt:lpstr>To be considered “alive” something must:</vt:lpstr>
      <vt:lpstr>To be considered “alive” something must:</vt:lpstr>
      <vt:lpstr>To be considered “alive” something must:</vt:lpstr>
      <vt:lpstr>To be considered “alive” something must:</vt:lpstr>
      <vt:lpstr>Living things contain anywhere from one to ten quadrillion cells.</vt:lpstr>
      <vt:lpstr>Every cell must:</vt:lpstr>
      <vt:lpstr>Every cell must:</vt:lpstr>
      <vt:lpstr>Let’s start with the first one.</vt:lpstr>
      <vt:lpstr>Every cell must:</vt:lpstr>
      <vt:lpstr>Every cell must:</vt:lpstr>
      <vt:lpstr>ALL CELLS HAVE A MEMBRANE AND CYTOPLASM.</vt:lpstr>
      <vt:lpstr>Every cell must:</vt:lpstr>
      <vt:lpstr>Every cell must:</vt:lpstr>
      <vt:lpstr>Every cell must:</vt:lpstr>
      <vt:lpstr>Cellular Respiration </vt:lpstr>
      <vt:lpstr>3 processes of cellular respiration </vt:lpstr>
      <vt:lpstr>PowerPoint Presentation</vt:lpstr>
      <vt:lpstr>Yeast Fermentation Demo</vt:lpstr>
      <vt:lpstr>Create a Venn Diagram </vt:lpstr>
      <vt:lpstr>Homework Due Thursday</vt:lpstr>
      <vt:lpstr>Cellular Respiration Reflection </vt:lpstr>
      <vt:lpstr>Let’s look at our egg membranes.</vt:lpstr>
      <vt:lpstr>Dissolving an Egg Shell</vt:lpstr>
      <vt:lpstr>Do this table in your notes:</vt:lpstr>
      <vt:lpstr>Record the actual weight before:</vt:lpstr>
      <vt:lpstr>To take in nutrients, the CELL MEMBRANE must let food molecules in a out of the cytoplasm. </vt:lpstr>
      <vt:lpstr>To take in nutrients, the CELL MEMBRANE must let food molecules in a out of the cytoplasm. </vt:lpstr>
      <vt:lpstr>To take in nutrients, the CELL MEMBRANE must let food molecules in a out of the cytoplasm. </vt:lpstr>
      <vt:lpstr>To take in nutrients, the CELL MEMBRANE must let food molecules in a out of the cytoplasm. </vt:lpstr>
      <vt:lpstr>Diffusion means nutrients flow through the cell membrane until everything evens out.</vt:lpstr>
      <vt:lpstr>Diffusion through the membrane  goes both ways.</vt:lpstr>
      <vt:lpstr>When the cell needs it, nutrients diffuse through the membrane into the cell.</vt:lpstr>
      <vt:lpstr>If too much stuff is inside the cell, it will leave.</vt:lpstr>
      <vt:lpstr>Osmosis works just like diffusion, but with water molecules not nutrients.</vt:lpstr>
      <vt:lpstr>Diffusion/osmosis means everything is balanced inside &amp; outside the cell.</vt:lpstr>
      <vt:lpstr>Brain Pop - Diffusion</vt:lpstr>
      <vt:lpstr>LET’S DUNK OUR “CELLS” INTO SOME DIFFERENT LIQUIDS.</vt:lpstr>
      <vt:lpstr>Make note of what substances we put our eggs in.</vt:lpstr>
      <vt:lpstr>Predict whether stuff will diffuse in or out of the cell membrane.</vt:lpstr>
      <vt:lpstr>Dissolving an Egg Shell, Day 3</vt:lpstr>
      <vt:lpstr>Egg Activity Reflection</vt:lpstr>
      <vt:lpstr>We’ll check it out in a few days.</vt:lpstr>
      <vt:lpstr>Metabolism*</vt:lpstr>
      <vt:lpstr>Vacuoles help the cell keep balance with all this water &amp; nutrients.</vt:lpstr>
      <vt:lpstr>Vacuoles help the cell keep balance with all this water &amp; nutrients.</vt:lpstr>
      <vt:lpstr>Plant cells (euglena &amp; volvox too) have chloroplasts inside to make nutrients.</vt:lpstr>
      <vt:lpstr>Plant cells (euglena &amp; volvox too) have chloroplasts inside to make nutrients.</vt:lpstr>
      <vt:lpstr>Once cells have nutrients, cells must turn nutrients into ENERGY:</vt:lpstr>
      <vt:lpstr>MITOCHONDRIA turn carb nutrients into ENERGY:</vt:lpstr>
      <vt:lpstr>MITOCHONDRIA turn carb nutrients into ENERGY:</vt:lpstr>
      <vt:lpstr>MITOCHONDRIA turn carb nutrients into ENERGY:</vt:lpstr>
      <vt:lpstr>ATP</vt:lpstr>
      <vt:lpstr>finish with CELL RESPIRATION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 what qualifies as “alive”?</dc:title>
  <dc:creator>Owner</dc:creator>
  <cp:lastModifiedBy>Greenberg, Mitchell</cp:lastModifiedBy>
  <cp:revision>471</cp:revision>
  <cp:lastPrinted>2016-02-16T17:05:51Z</cp:lastPrinted>
  <dcterms:created xsi:type="dcterms:W3CDTF">2012-04-21T23:23:06Z</dcterms:created>
  <dcterms:modified xsi:type="dcterms:W3CDTF">2016-02-16T19:59:04Z</dcterms:modified>
</cp:coreProperties>
</file>