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00.500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0 143,'0'79,"0"-19,0-1,0 1,0 19,0-39,0 20,0-21,0 1</inkml:trace>
  <inkml:trace contextRef="#ctx0" brushRef="#br0" timeOffset="1070">298 182,'0'-19,"40"-1,-20 0,19 20,-19 0,0 0,0 0,0 20,20 19,-40-19,0 0,-20 0,20 0,-20 0,0 0,0 0,0-1,0 1,-19-20,19 20,0-20,60 0,-20 0,19 0,-19 0,20 20,0-20,-21 20,21 0,-20 0,20-1,-20 1,-20 20,19-20,-19 0,0 0,-19-1,-21 21,20-40,-20 20,1-20,19 0,-20 0,20 0,0 0</inkml:trace>
  <inkml:trace contextRef="#ctx0" brushRef="#br0" timeOffset="1870">795 262,'19'40,"-19"-20,20-1,0 1,20 0,-20 0,19 0,-19 0,20 0,-20-1,0 1,0 20,-1-20,-19 0,0 0,-39 19,19-39,-20 0,20 0,-19 0,19 0,0-20,0 1,20-1</inkml:trace>
  <inkml:trace contextRef="#ctx0" brushRef="#br0" timeOffset="2200">1033 361,'40'-39,"-40"19,19-20,-19 20,-19 0,19 0,-20 0,0 1,0-1,0 0,0 20</inkml:trace>
  <inkml:trace contextRef="#ctx0" brushRef="#br0" timeOffset="2590">1490 143,'-20'0,"-20"20,20-1,0 1,0 20,1-20,19 20,0-20,0-1,39 21,-19-20,0-20,0 0,20 0,-60 0,0 20,0 0,-20 0,20-1,1 21,19-20,-20 0,20 0,20 19,-1-19,21 0,-20-20,20 0,-20 0,19 0,1 0,-20 0,0-20,0 0</inkml:trace>
  <inkml:trace contextRef="#ctx0" brushRef="#br0" timeOffset="3310">1787 401,'40'0,"-20"20,20-20,-1-20,21 20,-20 0,-1 0,1 0,0-20</inkml:trace>
  <inkml:trace contextRef="#ctx0" brushRef="#br0" timeOffset="6121">2463 4,'0'20,"0"-1,0 21,0 0,19 0,-19 19,0-19,0 20,0-1,0 1,0-1,-19 1,19-20,0-1,0-19,-20 0,20 20,0-40</inkml:trace>
  <inkml:trace contextRef="#ctx0" brushRef="#br0" timeOffset="6551">2641 83,'0'-20,"40"-19,-20 39,0-20,19 20,1 0,-20 0,20 20,-20-1,19 1,-19 20,-20-20,20 20,-40-1,20 1,-20 0,0 0,1-21,-21 1,20 0,0 0,0 0,-19-20,58 0,21 0,-20 20,20-20,-20 20,19-20,1 19,0 1,-20 20,19-20,-19 20,-20-1,20-19,-40 20,20-20,-20 0,0 0,-19-1,-1-19,0 0,20 0,-19 0,-1 0,20-19,0 19,-19-40</inkml:trace>
  <inkml:trace contextRef="#ctx0" brushRef="#br0" timeOffset="7251">3475 143,'-39'-20,"19"20,-20 20,0 0,1-1,-1 21,0-20,20 20,1-20,19 19,19-39,1 0,20 0,-20-19,20 19,-21-20,21 0,-20 0,0 0,0 0,0 0,-1-19,1 19,-20 59,0-19,-20 0,20 20,0 0,20 19,-20 1,0-20,20 19,-20-19,20 19,-20-19,0 0,20-20,-20 0,0 19,0-39</inkml:trace>
  <inkml:trace contextRef="#ctx0" brushRef="#br0" timeOffset="7921">3912 123,'20'-20,"0"-20,-40 20,-20 40,21 0,-1 0,-20 0,20 20,0-1,0 1,1 0,19 0,19-21,1 21,0-20,20 0,-20-20,19 0,-19 0,20 0,-20 0,20 0,-21-20,-78 60,39-1,-20-19,1 20,19 20,-20-21,20 1,20-20,20 20,0-20,20 19,19-39,-19 20,19-20,1 0,0-20,-1 20,-19-20,0-19</inkml:trace>
  <inkml:trace contextRef="#ctx0" brushRef="#br0" timeOffset="8941">1212 1453,'0'79,"0"-19,0 0,0-1,0-19,0 0,0-21,0-58,0-21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58.215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0 178,'0'40,"20"0,-20-1,20 21,-20-21,19 21,1 0,0-1,-20 1,20-21,-20 1,20-40</inkml:trace>
  <inkml:trace contextRef="#ctx0" brushRef="#br0" timeOffset="220">99 99,'-20'-40,"40"60,0 20,20-1,-1 21,1-1,0 21,-1-21,1 1,0-1,19 1,-19-20,0-1,-21-19,21-20,-20-40,-20 1,0-21,0-19,-20 19,0-19,-19 19,19-19,0 19,0 21,-20-1,40 0,-19 21</inkml:trace>
  <inkml:trace contextRef="#ctx0" brushRef="#br0" timeOffset="660">833 238,'-39'20,"-1"-1,20 21,0 0,20-1,0 21,20 0,0-21,0 1,19 0,-19-21,0 1,20-40,-40 1,20-1,-1-40,-19 1,0-1,0 1,-19-1,-1 20,0 1</inkml:trace>
  <inkml:trace contextRef="#ctx0" brushRef="#br0" timeOffset="1030">1131 39,'0'60,"20"-21,0 1,-1 20,1-1,20 21,-20-21,0 1,0-1,-1-19,-19 0</inkml:trace>
  <inkml:trace contextRef="#ctx0" brushRef="#br0" timeOffset="1300">1012 79,'59'40,"1"-1,-1-19,1 0,0 0,-1 0,1 0</inkml:trace>
  <inkml:trace contextRef="#ctx0" brushRef="#br0" timeOffset="1540">1607 357,'60'0,"-1"-20,-19 0,0 0,-21-19,21-1,-40 20,0-20,0 1,-20 19,-19 0,19 20,-20 0,0 0,-19 20,19 19,20 1,0 0,1 0,-1 19,40 1,-1-1,1 1,20-40,0 19,-1-19,1-20,0 0,-1-20</inkml:trace>
  <inkml:trace contextRef="#ctx0" brushRef="#br0" timeOffset="1920">2143 158,'-40'0,"20"0,-19 20,-1-20,20 20,20 0,20 0,-20 19,20-19,0 20,0 0,-1 19,1-19,-20 19,20-19,-20 0,20-20,-40 19,-20-59,21 1,-1-1,-20-20,20 0,20 21,-20-21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00.600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0 517,'0'20</inkml:trace>
  <inkml:trace contextRef="#ctx0" brushRef="#br0" timeOffset="1730">857 0,'-19'20</inkml:trace>
  <inkml:trace contextRef="#ctx0" brushRef="#br0" timeOffset="1760">857 0,'0'0</inkml:trace>
  <inkml:trace contextRef="#ctx0" brushRef="#br0" timeOffset="4000">877 398,'-20'40,"20"-1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09.711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0 298,'20'40,"0"0,0-1,0 1,0 20,0-21,-1 1,21 20,-20-21,20 1,-20 0,20-20,-20 0,0 0,0-20,19-20,-19 0,-20-20,0 0,0 1,0-41,0 21,0-1,0 0,0 1,0-1,0 1,0 19,0-20,0 20,20 1,-20 19,0 0,0 0,0 20</inkml:trace>
  <inkml:trace contextRef="#ctx0" brushRef="#br0" timeOffset="560">717 636,'-20'-20,"0"0,-19 60,19-20,20 19,-20 1,20 0,20-20,-20 20,20-21,19-19,-19 0,20 0,0-19,-20-1,0 0,0 0,0-20,-20 20,-20-19,0 19,0 0,0 0,-20 20,20 0,0 0,-20 0</inkml:trace>
  <inkml:trace contextRef="#ctx0" brushRef="#br0" timeOffset="1070">1056 318,'0'60,"20"-1,-20 1,0-1,20 1,-20 0,20-1,-20-19,0-20,20 20,-20-21,0 1,0-20</inkml:trace>
  <inkml:trace contextRef="#ctx0" brushRef="#br0" timeOffset="1400">797 477,'20'20,"20"-20,19-20,1 20,0 0,0 0,0 0,-1 0,1 0,-20 0</inkml:trace>
  <inkml:trace contextRef="#ctx0" brushRef="#br0" timeOffset="1690">1494 656,'40'-20,"-20"0,0 0,0-20,0 1,0-1,-40 20,20-20,-40 60,0-20,0 40,20 0,-19-1,-1 1,20 20,0-21,20 1,20 0,-20-20,40 20,-20-21,19-19,1 0</inkml:trace>
  <inkml:trace contextRef="#ctx0" brushRef="#br0" timeOffset="2070">2092 417,'-60'0,"20"0,1 20,-1-20,0 0,20 0,0 20,20 20,40-20,0 0,0 19,19-19,-19 20,20-20,-20 19,0 1,-20 0,0-20,-40 20,0-21,-20 1,0 0,-20-20,0 0,21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09.571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0 100,'0'-100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21.522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14 20,'0'40,"0"-21,0 21,0 0,0 19,0 0,0 1,0 18,0-19,0 1,0-21,0 21,0-21,0 1,20-20,-20-1,0-19</inkml:trace>
  <inkml:trace contextRef="#ctx0" brushRef="#br0" timeOffset="410">271 40,'-20'39,"20"1,-20 0,1-1,19-19,-20 20,20-1,0-19,0 0,20 19,19-20,1-19,-1 20,1-20,19 20,-20-20,1 0,-20 0,19-20</inkml:trace>
  <inkml:trace contextRef="#ctx0" brushRef="#br0" timeOffset="710">488 0,'0'40,"20"19,-20-19,0 19,0 1,0 19,20-21,-20 21,0-19,0-1,0-19,19-1,-19 1,0-20,0-40</inkml:trace>
  <inkml:trace contextRef="#ctx0" brushRef="#br0" timeOffset="1010">804 0,'-19'40,"-1"-1,-20 1,21 19,-1 1,0 19,0-1,20 1,0-19,20-1,0-19,0 19,19-39,1 0,-1-20,1-20,-21 0,21-20,-1 1,-19-21,0 1,0 19,-20 1,-20 19,-20 40,21-20,-1 39,0-19,0 20,1-1,-1 1,20 0,0-21,0 1,39 0,-19-40</inkml:trace>
  <inkml:trace contextRef="#ctx0" brushRef="#br0" timeOffset="1550">1456 79,'20'-19,"-40"-21,-19 40,-1 20,1 0,19-1,-20 21,21 19,-1-19,0 0,20-1,0-19,20 19,0-19,19-1,-19 1,19-20,1 0,0 0,-21 0,1-20,-59 60,-1-21,20 21,0-20,1 19,-1 1,20 0,0-1,20-19,-1 20,41-21,-21-19,21 0,-21 0,20-19,-19 19,-1-40,1 20</inkml:trace>
  <inkml:trace contextRef="#ctx0" brushRef="#br0" timeOffset="2210">1911 356,'39'0,"1"0,-1 0,1 0,19 0,-19 0,19-19,-20 19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25.102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0 0,'19'20,"1"19,-20 1,0 19,20 0,-20 20,20-20,-20 21,0-21,0-19,20 19,-20-20,0 1,20-20,-20-20</inkml:trace>
  <inkml:trace contextRef="#ctx0" brushRef="#br0" timeOffset="320">317 99,'59'-20,"0"20,-19 0,19-20,-19 20,19 0,-19 0,0 0,-1 0,-19 0</inkml:trace>
  <inkml:trace contextRef="#ctx0" brushRef="#br0" timeOffset="530">336 138,'-59'40,"39"-20,0 19,40-19,20-1,-1 1,21 0,19 0,-20 19,1-19,-1 20,1 0,-21-1,1-19,-40 19,20-19,-40 0,0-1,0 1,-19-20,-21 20,21-20,-1 0,-19-20,39 20,-20-20,20 1</inkml:trace>
  <inkml:trace contextRef="#ctx0" brushRef="#br0" timeOffset="920">1129 217,'-20'40,"0"-21,-20 41,1-21,-1 21,20-1,0-19,20-1,20 1,0-1,20 1,-1-21,21-19,-1 0,1 0,-1-19,-19-1,-1-20,-19 1,-20-20,0 0,-20-2,0 22,1 0,-21-1,0 1,1 19,-1 0,20 1</inkml:trace>
  <inkml:trace contextRef="#ctx0" brushRef="#br0" timeOffset="1350">1980 119,'-20'0,"-19"19,-1 1,0 20,1-1,-1 0,1 1,39-1,0-19,0 19,19-18,21-1,0-20,-1 20,21-20,-21 0,21 0,-21 0,-19-20,20 20,-100 20,1-1,19 21,-19-20,19 19,1 0,19 1,0-20,40-1,0 21,19-1,21-19,19 0,0-20,20 0,-39 0,19 0,-20-20,1 0,-21-19,-19 19,-20-19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27.252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0 99,'0'60,"0"-20,20 19,-20 0,0 1,19 19,-19 0,0-19,0-1,0 1,20-40,-20-80</inkml:trace>
  <inkml:trace contextRef="#ctx0" brushRef="#br0" timeOffset="240">39 80,'0'19,"20"21,0 0,0-1,20 21,-1-21,1 21,0-1,-1 1,21-21,-21 1,1 0,0-20,-1-1,-19 1,0-40,0 1,0-1,-40-20,20-19,-20-1,0 1,0-21,-19 21,19 19,0-19,0 19,20 1,-20 19,20-20,0 20,0 20</inkml:trace>
  <inkml:trace contextRef="#ctx0" brushRef="#br0" timeOffset="701">654 476,'20'99,"-20"-39,20-1,20-19,-1-21,1 1,0 0,-1-20,1 0,0-20,-21-19,1 19,-20-20,-20 1,1-21,-21 20,0 1,-19 19,19 0,-19 0,19 1,20 19</inkml:trace>
  <inkml:trace contextRef="#ctx0" brushRef="#br0" timeOffset="1101">1130 139,'20'40,"-20"-1,20 21,0-21,0 21,-1 19,1-19,0 19,0-20,0-19,0 0,-20-1,20-19,-20-20</inkml:trace>
  <inkml:trace contextRef="#ctx0" brushRef="#br0" timeOffset="1391">1011 357,'40'20,"19"-20,-19 20,20-20,-1 0,-19 0,19 0,-19-20,0 20</inkml:trace>
  <inkml:trace contextRef="#ctx0" brushRef="#br0" timeOffset="1621">1606 575,'40'0,"0"-20,-20 0,19-19,-19 19,0-20,0 1,-20-1,0 20,-20-19,-20 58,1 1,19 0,-20 20,20-1,0 21,20-21,-19 21,38-20,-19-1,40 1,0-20,19-20,-19 0,19-20,-19 0</inkml:trace>
  <inkml:trace contextRef="#ctx0" brushRef="#br0" timeOffset="1991">2241 357,'-40'20,"1"0,-1 0,20-20,0 19,20 21,20-20,0 19,20-19,-20 20,19 0,-19-1,20 1,-20-20,-20 19,0-19,-40-20,0 0,1-20,-1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42.833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343 94,'-21'0,"-18"20,19 0,-20 20,0 20,1-20,-22 40,21-20,20 0,0 0,20 0,0 0,20 0,21-20,-2-1,2 2,18-21,1-20,-1 0,1 0,-20-40,20 19,-19-18,-22-22,1 22,-20-2,0 2,-39-1,18 20,-38 20,18 0,2 0,19 20,-21 20,22-1,19 22,0-21,0 20,19 0,1-21,1 22,-1-22,-1-19,21 1,0-21,-20 0</inkml:trace>
  <inkml:trace contextRef="#ctx0" brushRef="#br0" timeOffset="611">1080 155,'-59'59,"18"-18,2 18,0 1,-2 0,21 0,1 0,19 20,19-21,1 2,0-22,20 2,19-2,-18-19,18-20,1-20,1 1,-22-21,21-20,-40-1,19 2,-39 19,0 0,-19 0,-21 20,20 20,-20 0,1 20,-2 0,21 20,1-1,-1 22,20-1,20-20,-1 0,1 0,0-21,20 1</inkml:trace>
  <inkml:trace contextRef="#ctx0" brushRef="#br0" timeOffset="1121">1659 114,'20'80,"-20"-19,20-2,-20 21,20 0,-1-20,-19 19,21 1,-21-19,0-22,0 2,0-2,0-19</inkml:trace>
  <inkml:trace contextRef="#ctx0" brushRef="#br0" timeOffset="1371">1659 134,'-20'-40,"20"21,0-1,20-1,20 1,-1 1,22 19,-1 19,-1-19,1 41,-20-2,0 1,0 20,-21-20,2 20,-21-19,-21-2,-18 1,-1-20,0 0,-19 0,18-20,-19 20,40-20,-19 0,78 0,21 0,-20 0,20 20,0 20,0 0,19 0,-18 0,-22 20,2-1,-2 2,-39-1,0-21,-20 1,-20-19,-19-2,-2-19,1 0,-19 0,-1-40,0 20,20 0,1 1,-1-1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45.084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0 278,'0'40,"20"0,-20-1,20 21,-20 20,0 0,0-1,0 1,0-1,0 0,0-18,0-22,0 1,0-80</inkml:trace>
  <inkml:trace contextRef="#ctx0" brushRef="#br0" timeOffset="260">0 278,'0'40,"0"0,20-1,20 21,0 0,1-1,-2 1,1 0,21-1,-21 1,0-20,0 0,0-20,-20-20,0 0,0-40,-40 0,20-19,-20-1,20-20,-20-19,1 19,19 0,-21 1,21-1,-20 21,0-1,20 21,-20 18,20 1,0 1</inkml:trace>
  <inkml:trace contextRef="#ctx0" brushRef="#br0" timeOffset="720">803 498,'-41'78,"21"-37,20-2,-20 1,20 19,0-18,20-2,21 1,-1 0,-1-21,-18-19,19 0,0-19,0-1,-20 0,0-20,1-19,-21 19,-21-20,1 20,0 1,0-1,-20 0,0 21,-1-2,21 1</inkml:trace>
  <inkml:trace contextRef="#ctx0" brushRef="#br0" timeOffset="1120">1304 258,'0'40,"20"0,-20-1,20 2,0 18,0 1,0 20,1-1,-21-20,20 21,-20-20,0-21,0 2</inkml:trace>
  <inkml:trace contextRef="#ctx0" brushRef="#br0" timeOffset="1400">1064 358,'39'19,"22"1,-2 21,42-22,-21 22,0-22,1 1,-21 0,0-20,0 0,-20-20</inkml:trace>
  <inkml:trace contextRef="#ctx0" brushRef="#br0" timeOffset="1640">1886 656,'60'20,"0"-20,-20-20,1 0,-2 1,-19-22,1 2,-1 19,-20-20,0 20,-20 1,-21-1,2 20,-2 20,-19-1,20 1,-20 20,20 19,20 1,0 0,20-1,20 21,19-20,2 0,19-20,0-21,-19-19,18 0,2-19</inkml:trace>
  <inkml:trace contextRef="#ctx0" brushRef="#br0" timeOffset="2040">2729 397,'-41'0,"-19"21,0-21,20 20,0-1,20-19,0 41,20-22,20 21,19-21,2 22,19-2,-20 21,0-21,-19 21,-1-20,-1 0,-19-20,-19-1,-1 2,-41-21,21 20,-20-40,19-1,-18 2,39-21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4:22:52.474"/>
    </inkml:context>
    <inkml:brush xml:id="br0">
      <inkml:brushProperty name="width" value="0.05292" units="cm"/>
      <inkml:brushProperty name="height" value="0.05292" units="cm"/>
      <inkml:brushProperty name="color" value="#F2F2F2"/>
      <inkml:brushProperty name="fitToCurve" value="1"/>
    </inkml:brush>
  </inkml:definitions>
  <inkml:trace contextRef="#ctx0" brushRef="#br0">0 0,'20'60,"0"0,-20-1,20 1,-20 19,20 1,-20-1,0 20,20-19,-20-1,0 1,19-1,-19-39,0 19,20-39,-20 0</inkml:trace>
  <inkml:trace contextRef="#ctx0" brushRef="#br0" timeOffset="340">159 139,'0'60,"0"19,20-19,20 0,-1-1,1-19,20 19,-21-19,21 0,19-20,-39-20,19 0,-19-20,-20-20</inkml:trace>
  <inkml:trace contextRef="#ctx0" brushRef="#br0" timeOffset="610">596 278,'0'80,"19"19,1 0,0 1,20-1,-20-20,19-19,-19 0,0-21,-20 1,20-40</inkml:trace>
  <inkml:trace contextRef="#ctx0" brushRef="#br0" timeOffset="890">814 159,'20'139,"0"-20,-1-19,1 19,20-20,-20 0,0-19,-1-1,1-19,0-20</inkml:trace>
  <inkml:trace contextRef="#ctx0" brushRef="#br0" timeOffset="1230">1449 100,'20'-20,"-60"-20,20 40,0 0,-19 20,-1 20,0-1,0 1,1 20,-1-1,40 1,0-1,0 1,20-20,20-1,-21 1,21-20,20 0,-21 0,1-20,0 0,-20-20,-1 0,-38 0,-1 20,-20 20,0 0,1 20,-1-21,20 21,0 0,20 0,0 19,20-19,0 0,20-1,19 1,-19-20,19 0,-19-20,0-20,19 0,-39-20,20-19</inkml:trace>
  <inkml:trace contextRef="#ctx0" brushRef="#br0" timeOffset="1911">1707 477,'59'40,"-19"-20,19-20,-19 0,20 0,-1-20,-19 0</inkml:trace>
  <inkml:trace contextRef="#ctx0" brushRef="#br0" timeOffset="3241">2460 20,'0'40,"20"0,-20 19,0 1,0 19,20 21,-20-21,0 20,0-19,0 19,0-20,0 1,0-1,0-19,0-40</inkml:trace>
  <inkml:trace contextRef="#ctx0" brushRef="#br0" timeOffset="3581">2738 159,'20'0,"20"-20,-1 20,1 0,0-19,-20 19,19-20,-19 20,-60-20,1 20,-1 20,-19 0,19-1,0 1,1 0,19 20,20-20,0 19,0 1,20 0,19 0,1 19,0-19,-1 19,1 1,0-20,-1 19,-19-19,-20 0,0-20,-20 19,0-39,-19 20,-1-20,0 20,1-40,-1 20,0-20,21 0</inkml:trace>
  <inkml:trace contextRef="#ctx0" brushRef="#br0" timeOffset="4121">3076 179,'39'20,"1"-20,-20 20,19-20,1 20,0 0,-20-1,19 1,-39 20,0 0,0-1,-20-19,-19 20,19-20,-20 0,1 0,-1-1,20-19,0 20,40-20,20 0,-1 20,1 0,0 0</inkml:trace>
  <inkml:trace contextRef="#ctx0" brushRef="#br0" timeOffset="4381">3353 695,'40'100,"-40"-61,0 1,-20 0,0 0,-19-21,-1 1,0 0,20 0,-19-20,19-20,0 0,20-19,0-1</inkml:trace>
  <inkml:trace contextRef="#ctx0" brushRef="#br0" timeOffset="4721">3869 219,'-40'20,"1"0,-1 19,-19-19,19 20,0 0,20-1,0 1,20 0,0-1,20 1,20 0,-20-20,20 0,-1-1,1 1,0-20,-1 0,-19 0,-40 40,-39-20,19 20,0-1,1 21,19-1,20-19,0 20,20-1,19-19,21 0,-1-1,1 1,19-20,-19-20,19 20,1-40,-21 20,-19-20,-1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6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3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4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0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5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9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0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1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0003-8AD5-484D-922C-0FDFAA49171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1887-0A8C-44A8-B713-2239B973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8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Bacteria, Viruses and Other…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686800" cy="5257800"/>
          </a:xfrm>
        </p:spPr>
        <p:txBody>
          <a:bodyPr>
            <a:normAutofit fontScale="925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Name 2 features that all bacteria share.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three shapes can bacteria have?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can bacteria be helpful? How can they be harmful?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does a virus harm a host cell?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Why are viruses not considered to be living organisms?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a parasite?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Analyze: Parasitic bacteria do not usually kill their hosts, at least not quickly.  For a parasite, why is it better not to kill the host? EXPLAIN….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Compare and Contrast: What features do viruses and cells have in common? How are they different? </a:t>
            </a:r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1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503" y="497893"/>
            <a:ext cx="6582103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1"/>
            <a:ext cx="3276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1)  Title Page :</a:t>
            </a:r>
          </a:p>
          <a:p>
            <a:r>
              <a:rPr lang="en-US" sz="2500" dirty="0"/>
              <a:t>-Bacteria, Viruses, and Other Microorganisms</a:t>
            </a:r>
          </a:p>
          <a:p>
            <a:r>
              <a:rPr lang="en-US" sz="2500" dirty="0"/>
              <a:t>-Name, date, and block </a:t>
            </a:r>
          </a:p>
          <a:p>
            <a:r>
              <a:rPr lang="en-US" sz="2500" dirty="0"/>
              <a:t>-1 Colored picture with a caption </a:t>
            </a:r>
          </a:p>
          <a:p>
            <a:endParaRPr lang="en-US" sz="2500" dirty="0"/>
          </a:p>
          <a:p>
            <a:r>
              <a:rPr lang="en-US" sz="2500" dirty="0"/>
              <a:t>2) Five Tabs</a:t>
            </a:r>
          </a:p>
          <a:p>
            <a:r>
              <a:rPr lang="en-US" sz="2500" dirty="0"/>
              <a:t>-Title each tab </a:t>
            </a:r>
          </a:p>
          <a:p>
            <a:r>
              <a:rPr lang="en-US" sz="2500" dirty="0"/>
              <a:t>-5 facts per tab </a:t>
            </a:r>
          </a:p>
          <a:p>
            <a:r>
              <a:rPr lang="en-US" sz="2500" dirty="0"/>
              <a:t>-1 colored picture with a caption per tab</a:t>
            </a:r>
          </a:p>
          <a:p>
            <a:endParaRPr lang="en-US" sz="2500" dirty="0"/>
          </a:p>
          <a:p>
            <a:r>
              <a:rPr lang="en-US" sz="2500" dirty="0"/>
              <a:t>3) Reflection 1-8 </a:t>
            </a:r>
          </a:p>
          <a:p>
            <a:r>
              <a:rPr lang="en-US" sz="2500" dirty="0"/>
              <a:t>Write and answer each…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29718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6400" y="38100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2600" y="44958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52600" y="52578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60198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5400000">
            <a:off x="4664742" y="1418852"/>
            <a:ext cx="32004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Bacteria, viruses, and other microorganisms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4786404" y="4876595"/>
            <a:ext cx="31179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Name, Date, Block</a:t>
            </a:r>
            <a:endParaRPr lang="en-US" sz="3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9930" y="628452"/>
            <a:ext cx="3023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Bacteria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547" y="1873870"/>
            <a:ext cx="2761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Viruses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1230" y="4225076"/>
            <a:ext cx="3248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Parasites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1760" y="2986572"/>
            <a:ext cx="2036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Fungi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5872" y="5566139"/>
            <a:ext cx="3674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Reflection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499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55445" y="855935"/>
              <a:ext cx="1544637" cy="649288"/>
            </p14:xfrm>
          </p:contentPart>
        </mc:Choice>
        <mc:Fallback>
          <p:pic>
            <p:nvPicPr>
              <p:cNvPr id="8499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46086" y="846572"/>
                <a:ext cx="1563356" cy="668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499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82006" y="1231390"/>
              <a:ext cx="800100" cy="322262"/>
            </p14:xfrm>
          </p:contentPart>
        </mc:Choice>
        <mc:Fallback>
          <p:pic>
            <p:nvPicPr>
              <p:cNvPr id="8499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72648" y="1222028"/>
                <a:ext cx="818816" cy="340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499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32489" y="3629026"/>
              <a:ext cx="1587" cy="36513"/>
            </p14:xfrm>
          </p:contentPart>
        </mc:Choice>
        <mc:Fallback>
          <p:pic>
            <p:nvPicPr>
              <p:cNvPr id="8499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91227" y="3619627"/>
                <a:ext cx="84111" cy="553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499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19348" y="2000584"/>
              <a:ext cx="815975" cy="271463"/>
            </p14:xfrm>
          </p:contentPart>
        </mc:Choice>
        <mc:Fallback>
          <p:pic>
            <p:nvPicPr>
              <p:cNvPr id="8499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09990" y="1991223"/>
                <a:ext cx="834692" cy="2901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499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8835" y="2000583"/>
              <a:ext cx="900112" cy="300038"/>
            </p14:xfrm>
          </p:contentPart>
        </mc:Choice>
        <mc:Fallback>
          <p:pic>
            <p:nvPicPr>
              <p:cNvPr id="8499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89474" y="1991229"/>
                <a:ext cx="918834" cy="318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499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78161" y="2314908"/>
              <a:ext cx="828675" cy="285750"/>
            </p14:xfrm>
          </p:contentPart>
        </mc:Choice>
        <mc:Fallback>
          <p:pic>
            <p:nvPicPr>
              <p:cNvPr id="8499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68802" y="2305551"/>
                <a:ext cx="847394" cy="304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500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92545" y="3115745"/>
              <a:ext cx="852260" cy="375572"/>
            </p14:xfrm>
          </p:contentPart>
        </mc:Choice>
        <mc:Fallback>
          <p:pic>
            <p:nvPicPr>
              <p:cNvPr id="8500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83183" y="3106383"/>
                <a:ext cx="870983" cy="3942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500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86244" y="3480869"/>
              <a:ext cx="988686" cy="390017"/>
            </p14:xfrm>
          </p:contentPart>
        </mc:Choice>
        <mc:Fallback>
          <p:pic>
            <p:nvPicPr>
              <p:cNvPr id="8500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76883" y="3471514"/>
                <a:ext cx="1007408" cy="408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8500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02001" y="4444691"/>
              <a:ext cx="1557337" cy="479425"/>
            </p14:xfrm>
          </p:contentPart>
        </mc:Choice>
        <mc:Fallback>
          <p:pic>
            <p:nvPicPr>
              <p:cNvPr id="8500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492641" y="4435333"/>
                <a:ext cx="1576057" cy="4981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8500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87776" y="4938404"/>
              <a:ext cx="771525" cy="257175"/>
            </p14:xfrm>
          </p:contentPart>
        </mc:Choice>
        <mc:Fallback>
          <p:pic>
            <p:nvPicPr>
              <p:cNvPr id="8500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978420" y="4929052"/>
                <a:ext cx="790237" cy="2758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500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7988" y="3143251"/>
              <a:ext cx="315912" cy="193675"/>
            </p14:xfrm>
          </p:contentPart>
        </mc:Choice>
        <mc:Fallback>
          <p:pic>
            <p:nvPicPr>
              <p:cNvPr id="8500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478633" y="3133891"/>
                <a:ext cx="334622" cy="212395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Straight Connector 3"/>
          <p:cNvCxnSpPr/>
          <p:nvPr/>
        </p:nvCxnSpPr>
        <p:spPr>
          <a:xfrm flipH="1" flipV="1">
            <a:off x="5487988" y="412909"/>
            <a:ext cx="157956" cy="6365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31357" y="0"/>
            <a:ext cx="0" cy="141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457617" y="507645"/>
            <a:ext cx="106820" cy="628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9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184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Bacteria, Viruses and Other… Reflection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Greenberg, Mitchell</dc:creator>
  <cp:lastModifiedBy>Greenberg, Mitchell</cp:lastModifiedBy>
  <cp:revision>4</cp:revision>
  <cp:lastPrinted>2016-03-11T17:49:36Z</cp:lastPrinted>
  <dcterms:created xsi:type="dcterms:W3CDTF">2016-03-11T16:40:55Z</dcterms:created>
  <dcterms:modified xsi:type="dcterms:W3CDTF">2016-03-11T19:59:28Z</dcterms:modified>
</cp:coreProperties>
</file>