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55.xml" ContentType="application/inkml+xml"/>
  <Override PartName="/ppt/ink/ink56.xml" ContentType="application/inkml+xml"/>
  <Override PartName="/ppt/notesSlides/notesSlide3.xml" ContentType="application/vnd.openxmlformats-officedocument.presentationml.notesSlide+xml"/>
  <Override PartName="/ppt/ink/ink57.xml" ContentType="application/inkml+xml"/>
  <Override PartName="/ppt/notesSlides/notesSlide4.xml" ContentType="application/vnd.openxmlformats-officedocument.presentationml.notesSlide+xml"/>
  <Override PartName="/ppt/ink/ink58.xml" ContentType="application/inkml+xml"/>
  <Override PartName="/ppt/ink/ink59.xml" ContentType="application/inkml+xml"/>
  <Override PartName="/ppt/notesSlides/notesSlide5.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6.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0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08.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121"/>
  </p:notesMasterIdLst>
  <p:handoutMasterIdLst>
    <p:handoutMasterId r:id="rId122"/>
  </p:handoutMasterIdLst>
  <p:sldIdLst>
    <p:sldId id="436" r:id="rId2"/>
    <p:sldId id="439" r:id="rId3"/>
    <p:sldId id="437" r:id="rId4"/>
    <p:sldId id="434" r:id="rId5"/>
    <p:sldId id="443" r:id="rId6"/>
    <p:sldId id="438" r:id="rId7"/>
    <p:sldId id="474" r:id="rId8"/>
    <p:sldId id="463" r:id="rId9"/>
    <p:sldId id="464" r:id="rId10"/>
    <p:sldId id="465" r:id="rId11"/>
    <p:sldId id="466" r:id="rId12"/>
    <p:sldId id="467" r:id="rId13"/>
    <p:sldId id="468" r:id="rId14"/>
    <p:sldId id="469" r:id="rId15"/>
    <p:sldId id="470" r:id="rId16"/>
    <p:sldId id="471" r:id="rId17"/>
    <p:sldId id="472" r:id="rId18"/>
    <p:sldId id="473" r:id="rId19"/>
    <p:sldId id="256" r:id="rId20"/>
    <p:sldId id="370" r:id="rId21"/>
    <p:sldId id="433" r:id="rId22"/>
    <p:sldId id="258" r:id="rId23"/>
    <p:sldId id="257" r:id="rId24"/>
    <p:sldId id="373" r:id="rId25"/>
    <p:sldId id="460" r:id="rId26"/>
    <p:sldId id="371" r:id="rId27"/>
    <p:sldId id="284" r:id="rId28"/>
    <p:sldId id="288" r:id="rId29"/>
    <p:sldId id="289" r:id="rId30"/>
    <p:sldId id="298" r:id="rId31"/>
    <p:sldId id="299" r:id="rId32"/>
    <p:sldId id="452" r:id="rId33"/>
    <p:sldId id="293" r:id="rId34"/>
    <p:sldId id="306" r:id="rId35"/>
    <p:sldId id="292" r:id="rId36"/>
    <p:sldId id="301" r:id="rId37"/>
    <p:sldId id="294" r:id="rId38"/>
    <p:sldId id="302" r:id="rId39"/>
    <p:sldId id="453" r:id="rId40"/>
    <p:sldId id="303" r:id="rId41"/>
    <p:sldId id="304" r:id="rId42"/>
    <p:sldId id="297" r:id="rId43"/>
    <p:sldId id="295" r:id="rId44"/>
    <p:sldId id="387" r:id="rId45"/>
    <p:sldId id="444" r:id="rId46"/>
    <p:sldId id="445" r:id="rId47"/>
    <p:sldId id="446" r:id="rId48"/>
    <p:sldId id="447" r:id="rId49"/>
    <p:sldId id="388" r:id="rId50"/>
    <p:sldId id="305" r:id="rId51"/>
    <p:sldId id="389" r:id="rId52"/>
    <p:sldId id="390" r:id="rId53"/>
    <p:sldId id="391" r:id="rId54"/>
    <p:sldId id="392" r:id="rId55"/>
    <p:sldId id="454" r:id="rId56"/>
    <p:sldId id="455" r:id="rId57"/>
    <p:sldId id="475" r:id="rId58"/>
    <p:sldId id="449" r:id="rId59"/>
    <p:sldId id="431" r:id="rId60"/>
    <p:sldId id="456" r:id="rId61"/>
    <p:sldId id="457" r:id="rId62"/>
    <p:sldId id="459" r:id="rId63"/>
    <p:sldId id="458" r:id="rId64"/>
    <p:sldId id="262" r:id="rId65"/>
    <p:sldId id="451" r:id="rId66"/>
    <p:sldId id="263" r:id="rId67"/>
    <p:sldId id="440" r:id="rId68"/>
    <p:sldId id="462" r:id="rId69"/>
    <p:sldId id="321" r:id="rId70"/>
    <p:sldId id="322" r:id="rId71"/>
    <p:sldId id="326" r:id="rId72"/>
    <p:sldId id="329" r:id="rId73"/>
    <p:sldId id="351" r:id="rId74"/>
    <p:sldId id="410" r:id="rId75"/>
    <p:sldId id="352" r:id="rId76"/>
    <p:sldId id="435" r:id="rId77"/>
    <p:sldId id="317" r:id="rId78"/>
    <p:sldId id="411" r:id="rId79"/>
    <p:sldId id="265" r:id="rId80"/>
    <p:sldId id="412" r:id="rId81"/>
    <p:sldId id="354" r:id="rId82"/>
    <p:sldId id="355" r:id="rId83"/>
    <p:sldId id="266" r:id="rId84"/>
    <p:sldId id="378" r:id="rId85"/>
    <p:sldId id="268" r:id="rId86"/>
    <p:sldId id="269" r:id="rId87"/>
    <p:sldId id="270" r:id="rId88"/>
    <p:sldId id="272" r:id="rId89"/>
    <p:sldId id="271" r:id="rId90"/>
    <p:sldId id="267" r:id="rId91"/>
    <p:sldId id="356" r:id="rId92"/>
    <p:sldId id="358" r:id="rId93"/>
    <p:sldId id="357" r:id="rId94"/>
    <p:sldId id="413" r:id="rId95"/>
    <p:sldId id="414" r:id="rId96"/>
    <p:sldId id="415" r:id="rId97"/>
    <p:sldId id="416" r:id="rId98"/>
    <p:sldId id="417" r:id="rId99"/>
    <p:sldId id="421" r:id="rId100"/>
    <p:sldId id="420" r:id="rId101"/>
    <p:sldId id="422" r:id="rId102"/>
    <p:sldId id="423" r:id="rId103"/>
    <p:sldId id="425" r:id="rId104"/>
    <p:sldId id="427" r:id="rId105"/>
    <p:sldId id="428" r:id="rId106"/>
    <p:sldId id="429" r:id="rId107"/>
    <p:sldId id="359" r:id="rId108"/>
    <p:sldId id="353" r:id="rId109"/>
    <p:sldId id="361" r:id="rId110"/>
    <p:sldId id="362" r:id="rId111"/>
    <p:sldId id="363" r:id="rId112"/>
    <p:sldId id="365" r:id="rId113"/>
    <p:sldId id="366" r:id="rId114"/>
    <p:sldId id="367" r:id="rId115"/>
    <p:sldId id="368" r:id="rId116"/>
    <p:sldId id="364" r:id="rId117"/>
    <p:sldId id="369" r:id="rId118"/>
    <p:sldId id="274" r:id="rId119"/>
    <p:sldId id="275" r:id="rId12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68" autoAdjust="0"/>
    <p:restoredTop sz="94660"/>
  </p:normalViewPr>
  <p:slideViewPr>
    <p:cSldViewPr>
      <p:cViewPr varScale="1">
        <p:scale>
          <a:sx n="95" d="100"/>
          <a:sy n="95" d="100"/>
        </p:scale>
        <p:origin x="10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9AF250F0-9367-4ABA-AB83-D9023657B5AD}" type="datetimeFigureOut">
              <a:rPr lang="en-US" smtClean="0"/>
              <a:pPr/>
              <a:t>2/27/2019</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077DA5A5-0555-4D49-8F22-068E6AA5AC61}" type="slidenum">
              <a:rPr lang="en-US" smtClean="0"/>
              <a:pPr/>
              <a:t>‹#›</a:t>
            </a:fld>
            <a:endParaRPr lang="en-US"/>
          </a:p>
        </p:txBody>
      </p:sp>
    </p:spTree>
    <p:extLst>
      <p:ext uri="{BB962C8B-B14F-4D97-AF65-F5344CB8AC3E}">
        <p14:creationId xmlns:p14="http://schemas.microsoft.com/office/powerpoint/2010/main" val="395604223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1T15:13:36.3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248 327,'0'75,"0"-26,25 25,-25 1,0 24,25 0,0 0,-25 0,24 24,-24-24,0 0,25 0,-25 0,25-24,-25-26,25-24,-25 0</inkml:trace>
  <inkml:trace contextRef="#ctx0" brushRef="#br0" timeOffset="313">0 352,'0'-49,"0"-1,25 1,0-1,24 1,1 24,0-25,24 26,0 24,1 0,-1 24,1 26,-1-1,0 50,-24-24,-25 24,0-25,-25 25,-25-25,0 25,-49-25,-1 1,1-1,-1 0,1-24,0-1,-1-24,26 0</inkml:trace>
  <inkml:trace contextRef="#ctx0" brushRef="#br0" timeOffset="735">843 1392,'25'74,"-25"-25,25 1,-25-25,0-1,0-48,-25-1,25 0,-25-24,1-26,-1 1,25 25,-25-26,25 1,0 25,25-1,0 1,24 24,-24 0,25 0,-26 25,26-24,-25 48</inkml:trace>
  <inkml:trace contextRef="#ctx0" brushRef="#br0" timeOffset="1047">1290 1119,'0'75,"0"-1,0-25,0 26,25-1,0-25,-25 1,49-25,-24-1,25-24,-26 0,26 0,-25-49,0 24,-1-24,1-1,-25-24,-25 24,1-24,-1 0,-25 24,1 1,24 49,-25-25,25 25,-24 0,24 0,0 0</inkml:trace>
  <inkml:trace contextRef="#ctx0" brushRef="#br0" timeOffset="1438">1637 550,'25'25,"-25"24,25 1,0-1,-1 26,1-1,0 25,0 0,0-25,-1 25,1-25,0 1,0-1,-25-49,25 24,-25-24,24-25,-24 0</inkml:trace>
  <inkml:trace contextRef="#ctx0" brushRef="#br0" timeOffset="1750">1612 1144,'50'0,"24"-25,-24 25,49-24,-49-1,24 0,-24 0</inkml:trace>
  <inkml:trace contextRef="#ctx0" brushRef="#br0" timeOffset="1922">2282 1194,'0'49,"0"25,25 1,-25-26,25 1,-25-26,25 1,-25-50</inkml:trace>
  <inkml:trace contextRef="#ctx0" brushRef="#br0" timeOffset="2125">2158 921,'0'-24,"0"24</inkml:trace>
  <inkml:trace contextRef="#ctx0" brushRef="#br0" timeOffset="2281">2629 996,'-74'74,"49"-49,-24-1,24 1,0 0,25 0,0-1,25 1,24 0,1-25,0 25,-1-25,1 24,24 1,-49-25,0 25,0 24,-25-24,0 0,-25 0,0 24,0-24,-24 0,24-25,-25 0,25 0</inkml:trace>
  <inkml:trace contextRef="#ctx0" brushRef="#br0" timeOffset="2688">2877 699,'25'24,"0"26,0 24,24 25,-24 0,0 0,25 0,-26-25,1-24,0 24,-25-24,25-1,-25-24,25 0,-25-1,-25-24</inkml:trace>
  <inkml:trace contextRef="#ctx0" brushRef="#br0" timeOffset="2969">2729 1194,'24'-25,"26"0,24 0,1 1,24-1,0 0,1 0</inkml:trace>
  <inkml:trace contextRef="#ctx0" brushRef="#br0" timeOffset="3156">3646 971,'-124'74,"75"-24,-1-26,25 1,1 0,24 0,24-1,1 1,25-25,24 25,1-25,-1 25,0-1,1 1,-26-25,1 25,-25 0,-25-1,-25 1,0 25,-24-26,-1 1,0 25,-24-26,24-24</inkml:trace>
  <inkml:trace contextRef="#ctx0" brushRef="#br0" timeOffset="3609">4266 1565,'0'124,"0"-25,25 0,-25-25,0 0,0-24,25-1,-25 0,0-24</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1:59.672"/>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70 0,'28'0'47,"28"0"-32,-28 0-15,0 0 16,56-28-16,55 28 15,1 0-15,-28 0 16,111 0-16,-84 0 16,85 0-16,-29 0 15,84 0-15,-167 0 16,-1 0-16,57 0 16,-84 0-16,-1 0 15,-27 0-15,-28 0 16,28 0-16,-28 0 15,0 0-15,28 0 16,-1 0 0,-27 0-16,56 0 15,-56 0-15,28 0 16,0 0-16,-1 0 16,-27 0-16,28 0 31,-28 0-16,0 0-15,0 0 16,0 0 0,0 0-16,56 0 15,-57 0-15,29 0 16,28 28-16,0 0 16,55 0-16,-27-28 15,-28 28-15,-1-28 16,29 0-16,0 0 31,-29 0-31,29 0 0,-28 0 0,55 0 16,-55 0-16,0 0 15,-28 0-15,27 0 16,-27 0-16,0 0 16,0 0-16,-28 0 15,0 0 16,0 0-31,0 0 16,55 0-16,-55 0 16,28 0-16,0 0 15,0 0 1,-1 0-16,-27 0 16,0 0-1,0 0-15,0 0 16,56 0-16,0 0 15,-29 0-15,57 0 16,-28 0-16,27 0 16,1 0-16,-28 0 15,-28 0-15,-1 0 16,1 0-16,-28 0 16,0 0-16,0 0 15,28 0-15,0 0 16,-28 0-16,0 0 15,27 0-15,1 0 16,-28 0-16,0 0 16,28 0-16,-28 0 15,0 0-15,27 27 16,-27-27-16,28 0 16,-28 0-16,28 0 15,-28 0 1,28 0-16,-28 0 15,55 0-15,1 0 16,0 0 0,83 0-16,1 56 15,-57-56-15,85 0 16,-29 0-16,-55 0 16,0 0-16,-57 0 15,1 0-15,-28 0 16,0 0-16,0 0 31,0 0-15,28 0-16,-28 0 15,27 0-15,29 0 16,0 0-16,-28 0 16,0 0-16,-29 0 15,1 0-15,0 0 16,28 0-16,-28 0 15,0 0-15,28 0 16,27 0-16,1 0 16,0 0-16,0 0 15,-1 0-15,29 0 16,-28 0-16,0 0 16,-57 0-16,29 0 15,-28 0 1,28 0-1,28 0 1,-28 0-16,55 0 16,-55 0-16,28 0 15,-56 0-15,0 0 16,0 0-16,-1 0 16,29 0 15,-28 0-16,28 0-15,28 0 16,-1 0 0,85 0-16,-84 0 15,-1 0-15,-27 0 16,0 0-16,0 0 16,-28 0-1,0 0 1,0 0 31,27 0-16,29 0-31,0 0 0,28 0 16,-1 0-1,-27 0-15,56 0 16,-29 0-16,-27 28 15,-28-28-15,27 0 16,-55 0-16,28 0 16,0 0-16,0 0 15,28 0-15,-29 0 16,57 0-16,0 0 16,55 0-16,-27 0 15,-29 0-15,57 0 16,-84 0-16,-1 0 15,-27 0-15,0 0 16,-28 0 250,111 28-251,-27-28-15,28 0 16,-1 0-16,29 0 16,-57 0-16,1 0 15,28 0-15,-57 0 16,1 0-16,-56 0 15,56 0-15,-29 0 16,29 0-16,-28 0 16,28 0-16,-28 0 15,27 0-15,1 0 16,-56 0-16,28 0 16,28 0-16,-1 0 15,1 0-15,0 0 16,83 0-1,1 0-15,-1 28 16,29-28-16,27 0 16,-28 0-16,-27 0 15,-57 0-15,-55 0 16,0 0-16,-28 0 16,0 0 62,111 0-78,-27 0 31,-28 0-31,0 0 0,-29 0 0,29 0 16</inkml:trace>
</inkml:ink>
</file>

<file path=ppt/ink/ink1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07.43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 0,'-25'25,"25"25,25-26,-25 26,0 1,0-2,25 26,-25-26,25 26,-25-26,24 27,-24-52,26 26,-1-25,0 24,0-49,-1 25,1-25,0 0,-25-25,25 25,0-49,-25-1,25 1,-25-2,0-23,-25 24,25-24,0 24,-25 0,25 26,0-2,0 1,0 50,0 1,25-2,-25 26,0 0,25 24,0-24,-25-1,25 1,0 0,0 0,24-25,-24 0,0-1,1-24,23 0,-24-24,0 24,0-50,-25 25,0-50,0 0,0 26,0-26,-25 26,25-26,0 51,-25-27,25 26,0 0,0 1,0 24</inkml:trace>
  <inkml:trace contextRef="#ctx0" brushRef="#br0" timeOffset="750">941 472,'49'0,"-23"-24,24 24,-25-50,-1 25,1-24,0-1,-25 0,0 0,-25 25,25 0,-25 25,1 0,-1 0,0 25,-26 0,51 25,-24 0,24 24,0-24,0 24,24-24,2 1,-1-27,25 1,-26 0,26-25,-25 25,25-25,-25 0,25-25,-25 25</inkml:trace>
</inkml:ink>
</file>

<file path=ppt/ink/ink1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08.64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136 273,'25'-50,"-25"25,0 1,0-1,-25 25,1 0,-1 0,-1 49,1-24,25 25,-25-1,25 0,-24 25,48-24,-24 0,25-1,0 1,1-25,23-1,-24-24,25 25,0-25,-25-25,25 1,0-1</inkml:trace>
  <inkml:trace contextRef="#ctx0" brushRef="#br0" timeOffset="344">661 248,'-26'25,"2"-25,-1 49,0-24,-25 49,50 0,-25-24,25 24,0-49,25 24,0-49,0 25,0-25,24-25,-23 1,24-1,-25 0,-1-25,1 1,-25-1,0 1,0 24,0 0,0 1,-25 24,1 24,-1 26,25-26,25 1,-25 25,24-25,1 24,1-24,-1 0,24-25,-24 25,26-25,-1 0,-26-25,27 0,-1 25,-26-50,26 1,-24-1,-1-24,-1 25,1-25,0 24,-25 1,25-1,-25 25,0 0,0 1,-25 48,0 26,25 0,-25-1,25 26,0-2,0 1,0-24,25-25,0 24,0-24,25 0,0-25,-25 0,50-25,-25 0,0 1,25-26,-26-24,2 24,-1-23,-1 23,-23 0,-1 1,-25-1,0 25,0 1,-25-1,-1 0,1 25,1 25,-1 0,0 24,25 1,0 24,0 1,25-2,0-48,-1 24,1-24,26 0,-1-25,-26 25,27-25,-1 0</inkml:trace>
</inkml:ink>
</file>

<file path=ppt/ink/ink10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10.33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100 25,'0'25,"0"0,24 24,-24 1,25 24,0 1,0-1,-25 0,25 0,-1-24,-24 24,25-24,-25-26,0 1,0 0,0-25</inkml:trace>
  <inkml:trace contextRef="#ctx0" brushRef="#br0" timeOffset="266">0 471,'50'-25,"-25"25,24-25,1 1,0-1,24 1,-25-1,0-25,1 25,24 1</inkml:trace>
  <inkml:trace contextRef="#ctx0" brushRef="#br0" timeOffset="500">520 0,'0'50,"0"0,25-1,-25 1,25 24,-25 1,25-26,0 0,-1 0,1 1,-25-25,0 0,0-1,0-73,0-1,-25-24,25 0,0 0,0 24,0 1,25 24,0 25,-25 25,0 24,25 1,-25 24,25-25,-1 25,1-24,0-25,0 0,0-1,-1-24,1 25,0-25,0 0,-1-25,25 1,-24-1,0-25,24 25,-24-49,-25 1,0-2,0 1,-25 24,1 25,-1 25,-25 25,25 0,1 25,24-1,-24 1,24 24,24 0,0-25,1 1,0-25,0-1,24 1,-24 0,25 0,-25-25,-1 0,26 0</inkml:trace>
</inkml:ink>
</file>

<file path=ppt/ink/ink10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11.6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8 621,'24'74,"1"-24,-25-26,25 26,-25-75,0 0,-25-24,25-1,-25-24,1 24,24 1,0-1,0 0,24 26,1-26,0 25,0 25,0-26,0 26</inkml:trace>
  <inkml:trace contextRef="#ctx0" brushRef="#br0" timeOffset="312">379 596,'25'0,"-1"0,1-25,0 0,0 0,-25 1,0-26,0 0,0 26,-25-1,0 25,0 0,1 25,-1-1,0 26,0 0,25-1,0 26,0-1,0-24,25-1,0-24,0 1,-1-1,1-25,0 0,0 0,0 0</inkml:trace>
  <inkml:trace contextRef="#ctx0" brushRef="#br0" timeOffset="703">775 845,'24'99,"-24"-49,0-1,25-24,-25 0,0-50,0 0,-25 0,25-24,-24-26,-1 0,0-24,0 24,0-24,25 25,0 24,0 1,0-1,25 25,0-1,0 26,0-24,-1 24,1 24,25 2,-25-1,-1 25,26-1,-50 1,24-1,-24 1,-24 0,-1-26,25 26,-25-25,-24-25,24 25,0-25,0 0,1 0,-1-25,25-25</inkml:trace>
  <inkml:trace contextRef="#ctx0" brushRef="#br0" timeOffset="1218">1071 546,'25'50,"-25"-1,25 1,-25-25,-25-25,25-25,0-25,0 26,0-51,25 26,-25-26,0 26,25-26,0 49,-1 2,1-1,25 25,-25-25,24 25</inkml:trace>
  <inkml:trace contextRef="#ctx0" brushRef="#br0" timeOffset="1499">1418 397,'-25'100,"1"-26,-1-24,25-26,0 1,25 0,-1-25,1 0,-1-25,26 0,-25 1,0-26,-1 25,1-49,-25 24,0-24,-25 49,1 0,-1-1,-25 26,25 0,1 0,-1 26,25-1</inkml:trace>
  <inkml:trace contextRef="#ctx0" brushRef="#br0" timeOffset="1859">1888 397,'-50'25,"25"0,1 25,-25-1,24-24,0 25,25-26,0 1,25 0,0-25,24-25,-25 25,26-25,-25-24,0 24,-1-25</inkml:trace>
  <inkml:trace contextRef="#ctx0" brushRef="#br0" timeOffset="2124">1888 49,'0'75,"0"-26,0 26,25 0,-25 24,0-49,24 24,-24-49,0 0,0 0,25-1,0-24,-25-24,0-1</inkml:trace>
  <inkml:trace contextRef="#ctx0" brushRef="#br0" timeOffset="2374">2209 272,'-24'76,"0"-27,24 26,-25-26,25-24,-25 0,25 0,25 0,0-25,-1 0,0 0,26-25,-25 0,0 0</inkml:trace>
  <inkml:trace contextRef="#ctx0" brushRef="#br0" timeOffset="2937">2383 223,'25'25,"0"25,-1-25,1 25,-25-26,25 26,-25-25,-25 0,0-1,1 1,-26-25,25 25,0-25,1 0,-1 0,25 0</inkml:trace>
  <inkml:trace contextRef="#ctx0" brushRef="#br0" timeOffset="3406">2754 173,'-50'50,"1"-1,24 2,25-1,-25-1,25-24,0 25,25-26,0-24,24 25,-24-25,25 0,-25-25,24 25,-24-24</inkml:trace>
  <inkml:trace contextRef="#ctx0" brushRef="#br0" timeOffset="3687">3001 0,'0'49,"0"1,0 24,25 1,-25 0,0-1,25 1,-25-26,24-24,-24 0,25 0,0-25</inkml:trace>
  <inkml:trace contextRef="#ctx0" brushRef="#br0" timeOffset="3968">2804 298,'49'0,"1"0,23 0,-23-26,24 26,1 0,-26-24</inkml:trace>
  <inkml:trace contextRef="#ctx0" brushRef="#br0" timeOffset="4171">3422 272,'0'51,"-25"23,25-24,0 0,0-1,0-24,0 0,0-50</inkml:trace>
  <inkml:trace contextRef="#ctx0" brushRef="#br0" timeOffset="4359">3372 74,'0'-25,"0"25</inkml:trace>
  <inkml:trace contextRef="#ctx0" brushRef="#br0" timeOffset="4531">3793 348,'-25'74,"1"-24,-1-1,1 1,-1-25,25 0,0-1,25-24,-1 0,1 0,24-24,-24 24,24-25,-24 0,0-25,-25 1,0-1,0 1,-25-1,25 25,-25-1,0 2,1-1</inkml:trace>
  <inkml:trace contextRef="#ctx0" brushRef="#br0" timeOffset="4827">3966 546,'25'75,"0"-51,-25-48,0-1,0 0,25-25,-25 1,25-26,-1 1,1 23,24 27,-24-1,-1 25,1 0,25 49,-25-23,-25 49,25-1,-25 0,0 1,0-26,-25-24,0 25,0-25,0-1</inkml:trace>
</inkml:ink>
</file>

<file path=ppt/ink/ink10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17.21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80 175,'0'-26,"-25"26,25 26,-24-2,24 26,-25 24,25 1,0 25,25-26,-25 1,24-50,1-1,-25 1,24-50,1 25,-1-49,1-1,-25 1,25-1,-50-25,25 0,-25 1,1 24,24 1,-25 49,1 0,24 24,0 1,0 0,24 0,25 0,-24-25,23 0,2-25,-1-25,0 25,0-25,-24 0,23 25,-48-24,25 24,-25 75,-25 24,25 1,0 25,0-1,0 26,25-1,0-25,0-48,-1-2,0-24,1 0,24-25,-24-25,23 0,2 1,-25-1,-2-26,2 1,-25-24,0 0,-25 24,2 25,-2 25,-25 0,26 25,-25 0,25 0,-1-1,0 1,1 0,24 0</inkml:trace>
</inkml:ink>
</file>

<file path=ppt/ink/ink10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18.2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0 148,'0'25,"0"23,24 50,1-23,0 23,0-25,0 2,0-51,-25 0,0 1,0-50,0 1,24-25,-24-1,0-23,0-1,0 25,25-1,0 26,25 24,-1 0,-24 24,25 1,-1 25,-24-2,0 27,0-27,-1 2,-24-25,-24 23,24-23,-50 0,25-1,-24 1,24-1,-25-24,1 0,24-24,-25 24,25-25,25 1</inkml:trace>
  <inkml:trace contextRef="#ctx0" brushRef="#br0" timeOffset="562">917 319,'-49'50,"24"-1,0 25,0-25,1 25,24-25,0-25,0 1,24-25,1 0,0 0,25-25,-26 1,1-25,25 24,-25-48,-1 23,-24 1,25 0,-25 24,0 0,-25 50,25 0,0 24,25 0,-25 1,0-2,0 2,25-25,-25-1,25 0,0-24,0-24,-25 0</inkml:trace>
  <inkml:trace contextRef="#ctx0" brushRef="#br0" timeOffset="1000">1414 369,'-25'49,"0"25,0-25,0 0,25-24,0 24,0-25,25-24,0 25,0-25,24-25,1 1,0 0,-1-1,-24-25,25 26,-26-25,1-1</inkml:trace>
  <inkml:trace contextRef="#ctx0" brushRef="#br0" timeOffset="1266">1686 0,'0'25,"0"0,0-2,25 27,0 23,0 26,0-25,-1-1,-24 2,25-27,-25 2,25-25,-25-1,0-24</inkml:trace>
  <inkml:trace contextRef="#ctx0" brushRef="#br0" timeOffset="1578">1562 369,'25'0,"25"0,-1 0</inkml:trace>
  <inkml:trace contextRef="#ctx0" brushRef="#br0" timeOffset="1672">2034 418,'49'24,"-24"-24,0 25,0-50,24 25,-24-24,0-25,25 24,-26-24,1 0,-25 24,0 0,0 2,-25 23,1 23,-1 2,0 25,0-2,0 2,1-1,-1 25,25-49,0 23,25-23,-1 0,1-25,25 0,-25-25,24 0</inkml:trace>
  <inkml:trace contextRef="#ctx0" brushRef="#br0" timeOffset="2078">2604 492,'0'49,"0"-25,0 1,-25-50,25 1,-24 0,24-1,-25 0,25-24,0 25,25-26,-1 25,1-23,0-2,25 25,-1-23</inkml:trace>
  <inkml:trace contextRef="#ctx0" brushRef="#br0" timeOffset="2359">2976 418,'0'49,"0"1,25-26,-25-24</inkml:trace>
  <inkml:trace contextRef="#ctx0" brushRef="#br0" timeOffset="2515">2927 123,'-25'-25</inkml:trace>
  <inkml:trace contextRef="#ctx0" brushRef="#br0" timeOffset="2719">3398 196,'-25'50,"0"-1,1 0,-1 1,25-2,0-23,0 0,0 0,25-25,-1-25,1 25,25-25,-25-24,-25 25,24-26,1 1,-25 0,25-1,-25 100,0-25,0 23,25 2,-25-25,25 23,-25-23,24 0,1-25,-25 25</inkml:trace>
  <inkml:trace contextRef="#ctx0" brushRef="#br0" timeOffset="3406">1562 344,'75'0,"-26"0,26-25,-26 25,26 0,-26-24,26 0,-26 24</inkml:trace>
</inkml:ink>
</file>

<file path=ppt/ink/ink1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22.61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0 223,'25'25,"-25"0,25 23,0 2,-1 24,-24 1,25-1,0 0,0 1,0-26,-25 1,0 0,24-2,-24 2,0-25,-24-25,24 25,0-50,0 0,-25 0,25-25,-25 2,0-27,25 1,0 0,0 24,25-24,0 49,0-25,-1 25,27 1,-1 24,-1 0,-24 0,25 24,-1 1,1 25,-1-1,1 1,-25 0,0-1,-25 1,0-1,-25 1,25 0,-50-27,25 2,-24 0,-1 0,1-25,24 0,-25 0,1 0,24-25</inkml:trace>
  <inkml:trace contextRef="#ctx0" brushRef="#br0" timeOffset="672">870 668,'25'50,"0"0,0-1,-25-24,25 0,-25 0,0-2,0-23</inkml:trace>
  <inkml:trace contextRef="#ctx0" brushRef="#br0" timeOffset="859">796 371,'-25'-25,"25"25</inkml:trace>
  <inkml:trace contextRef="#ctx0" brushRef="#br0" timeOffset="1000">1094 768,'24'49,"-24"-24,0 0,0-50,0-25,-24 26,24-26,-25-24,25 24,0 0,25 1,-25 24,24 0,1 25,0 0,0 0,24 25,-24 0,1 24,24 1,-26 0,1-1,0 1,-25-1,25 1,-25 0,0-27,0 2,0 0,25-25</inkml:trace>
  <inkml:trace contextRef="#ctx0" brushRef="#br0" timeOffset="1468">1789 371,'-25'49,"0"1,-24 0,24-1,0 26,0-26,25 26,0-51,0 26,25-25,0-25,0 0,0 0,24-25,-24 0,1 0,-1-24,-1-1,1 1,-25-26,0 26,0-1,0 0,0 26,-25 24,25 24,-24 1,24 25,24-1,-24 1,25 0,-25-1,25 1,0-1,-25-24,25 0,0-25,-1 25,1-25</inkml:trace>
  <inkml:trace contextRef="#ctx0" brushRef="#br0" timeOffset="1984">2212 768,'25'74,"-25"-49,0-50,0 0,-25 0,25-24,-25 24,25-25,0 1,0-1,25 1,0 24,-1 0,1 0,1 0,-1 25,24 0,-24 0</inkml:trace>
  <inkml:trace contextRef="#ctx0" brushRef="#br0" timeOffset="2421">2684 495,'-25'49,"0"-24,25 25,0-1,0-24,0 25,0-25,25-25,0 24,0-24,0 0,-1-24,1 24,0-25,1 0,-1-25,-1 26,-24-26,25 25,-25-24,25 24,-25 0,0 50,0 0,25-1,-25 1,0 25,25-25,0 24,-1 1,1-1,25 1,-25-25,-1 23,1-23,0 25,-25-25,0 24,0-24,0 0,-25 0,0 0,-24-25,-1 24,25-24,-24 25,-1-25</inkml:trace>
  <inkml:trace contextRef="#ctx0" brushRef="#br0" timeOffset="3375">4151 173,'24'-24,"-48"-1,24-25,-25 25,-25 1,1-1,-1 25,0 0,-24 0,-2 0,2 0,24 25,-24-1,24 1,1 25,24-25,0-1,0 26,25 0,25-2,-25-23,25 25,0 24,24-24,1-1,-25 26,0-26,24 1,-24-1,0 1,0-25,-1 23,1-48,-25 25,0-25</inkml:trace>
  <inkml:trace contextRef="#ctx0" brushRef="#br0" timeOffset="3859">3381 668,'49'-24,"1"24,24-25,1 25,-1 0,0-25,-24 25,1-25</inkml:trace>
  <inkml:trace contextRef="#ctx0" brushRef="#br0" timeOffset="4093">4027 693,'0'75,"24"-26,-24-24,0 25,25-27,-25 2,0-50</inkml:trace>
  <inkml:trace contextRef="#ctx0" brushRef="#br0" timeOffset="4296">4002 396,'-25'-25,"25"0,0 25</inkml:trace>
  <inkml:trace contextRef="#ctx0" brushRef="#br0" timeOffset="4499">4375 495,'-51'49,"26"-24,1-25,-1 25,0 0,0-25,25 25,25-25,0 24,0-24,24 0,-24 25,26-25,-2 25,-24-25,0 25,0-25,-25 25,0-1,-25 1,0 0,0 0,0-25,-24 25,23-25,1 0,0 0,1-25</inkml:trace>
  <inkml:trace contextRef="#ctx0" brushRef="#br0" timeOffset="4921">4747 396,'-25'24,"0"1,0 0,1 0,-1 0,0-25,0 24,25 1,0 0,25 0,25-25,-26 0,26 25,0-25,-26 24,26-24,-24 25,23-25,-49 25,25 0,-50 0,1-1,-1 1,-26 0,26-25,-24 0,24 0,0 0</inkml:trace>
  <inkml:trace contextRef="#ctx0" brushRef="#br0" timeOffset="5359">4996 619,'25'49,"0"-24,-25 25,0-25,0-1,0-24</inkml:trace>
  <inkml:trace contextRef="#ctx0" brushRef="#br0" timeOffset="5734">5219 544,'0'75,"0"-26,0-24,25 0,0-25,0 0,24 0,-24-25,1 0,-1-24,-25 24,0 0,-25 0,-1 1,1-1,0 0,1 25,-1-25,-25 25,50 0</inkml:trace>
  <inkml:trace contextRef="#ctx0" brushRef="#br0" timeOffset="6077">5617 668,'0'25,"0"-50,0 1,0-1,0 0,0 0,25 0,0-24,-1 24,1 0,25 25,24 0,-24 25,0 25,0-26,0 51,-1-26,-24 1,0 0,-25-1,25 1,-50-25,25-2,-25 2</inkml:trace>
  <inkml:trace contextRef="#ctx0" brushRef="#br0" timeOffset="6531">5145 198,'0'0</inkml:trace>
</inkml:ink>
</file>

<file path=ppt/ink/ink1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8:09:35.92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48,'25'-24,"24"24,26-24</inkml:trace>
</inkml:ink>
</file>

<file path=ppt/ink/ink10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5:03:55.28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2:04.496"/>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1 346 0,'0'28'94,"28"-28"-94,28 0 16,28-28-16,0 0 15,55 28-15,-55-27 16,55 27-16,-27 0 16,0-28-16,-29 0 15,29 28-15,-56 0 16,28-28-16,-29 0 16,1 28-16,28 0 15,-28 0-15,0-28 16,-28 28-16,55 0 15,-27-28-15,84 28 16,-112 0-16,27-28 16,29 28-16,-28-28 15,0 28-15,0 0 16,0 0-16,-29 0 16,1 0-16,0 0 15,28 0-15,0 0 16,28-28-1,-29 28-15,29 0 16,0 0-16,0 0 16,-1 0-1,1 0-15,0 0 16,-56 0-16,28 0 16,-1 0-16,1 0 15,28 0-15,28 0 16,-1 0-16,-27 0 15,0 0-15,-28 0 16,-1 0-16,29 0 16,-28 0-16,-28 0 15,0 0-15,56 0 16,-29 0-16,1 0 16,28 0-16,-56 0 15,28 0-15,27 0 16,-55-28-16,0 28 15,28 0 1,-28 0-16,28 0 16,-28 0-16,55 0 15,1 0-15,0 0 16,55 0-16,-111 0 16,56 0-16,0 0 15,0 0-15,-29 0 16,29 0-1,-28 0-15,28 0 16,27 0-16,-27 0 16,-28 0-16,56 0 15,-57 0-15,29 0 16,-28 0-16,-28 0 16,28 0-16,-1 0 15,29 0-15,0 0 16,0 0-16,27 0 15,1 0-15,-28 0 16,55 0-16,-27 0 16,-28 0-16,-28 0 15,-29 0-15,29 0 16,28 0-16,-28 0 16,28 0-16,-1 0 15,1 0-15,0 0 16,-1 0-1,85 28-15,-112-28 0,55 28 16,1-28-16,-28 0 16,27 28-16,57 0 15,-84-28-15,-1 0 16,57 0-16,-112 0 16,0 0-1,0 0-15,28 0 16,-29 0 15,1 0-31,0 0 16,0 0-16,28 0 15,0 0-15,-28 0 16,28 0-16,-29 0 16,1 0-16,0-28 15,28 28-15,-28 0 16,28 0-16,0 0 15,27 0-15,-27 0 16,28 0-16,0 0 16,-1 0-16,1 0 15,0 0-15,-28 0 16,27 0-16,-55 0 16,56 0-16,-28 0 15,0 0-15,0 0 16,-1-28-16,-27 28 15,28 0-15,0-28 16,0 28-16,0 0 16,55 0-1,-27 0-15,28 0 16,-29 0-16,29 0 16,-28 0-16,0 0 15,-29 0-15,29 0 16,-28 0-16,-28 0 15,0 0-15,28 0 16,-1 0-16,1 0 16,-28 0-16,56 0 15,-28 0-15,55 0 16,-55 0-16,28 0 16,-28 0-16,27 0 15,-27 0-15,28 0 16,-28 0-16,-28 0 15,55 0-15,1 0 16,0 0-16,0 0 16,-1 0-16,85 0 15,-56 0-15,-29 0 16,1 0-16,0 0 16,-1 0-16,-55 0 15,28 0-15,-28 0 16,28 0-1,-28 0-15,28 28 16,-28-28-16,27 28 16,85-28-16,-56 28 15,27-28-15,57 28 16,-29-28-16,1 28 16,27 0-16,-55-28 15,-28 0-15,0 0 16,-29 0-16,-27 0 15,0 0 1,0 0 0,28 0-16,-28 0 15,139 0-15,-55 0 16,0 0-16,27 0 16,-27 0-16,-1 0 15,-27 0-15,-28 0 16,28 0-16,0 0 15,-1 0-15,-55 0 32,84 28-32,-28-28 0,27 56 0,1-29 15,55-27-15,-83 0 16,28 28-16,-29 0 16,29-28-1,-56 0-15,-28 0 16,0 0-16,0 0 15,0 0 17,-1 0-32,1 0 15,0 0-15,0 0 16,28 0-16,0 0 16,0 0-16,27 0 15,1 0-15,0 28 16,-56-28-16,28 28 15,-28-28-15,27 0 16,-27 0-16,0 0 16,0 0-16,28 0 15,0 0-15,-28 0 16,55 28-16,-27-28 16,0 0-16,-28 0 15,0 0-15,0 0 16,0 0 46,0 0-62,27 0 16,29 0-16,56 0 16,-57 0-16,-55 0 15,0 0 110,28 0-125,-28 0 16,28 0 62,28 0-62,-29 0-16,29 0 15,28 0-15,-28 0 16,-29 0-1,1 0-15</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2:08.121"/>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1 224 0,'56'-28'31,"-28"28"-31,28 0 16,-28 0-16,0 0 16,28 0-16,27 0 15,-27 0-15,0 0 16,-28 0-16,28 0 16,27 0-16,-55 0 15,0 0-15,0 0 16,28 0-16,-28 0 15,28 0-15,0 0 16,27 0-16,1 0 16,-28 0-16,0 0 15,27 0-15,1 0 16,-28 0-16,0 0 16,0 0-16,-28 0 15,27 0-15,1 0 16,0 0-16,0 0 15,-28 0-15,56 0 16,-29 0-16,29 0 16,0 0-16,-28 0 15,-28 0-15,-1 0 16,29 0 0,-28 0-16,0 0 15,28 0-15,28 0 31,-28-28-31,-29 28 32,29 0-32,-28 0 15,0 0-15,28 0 16,0 0-16,0 0 16,27 0-16,-55 0 15,28 0-15,0 0 16,-28 0-16,28-28 15,-29 28-15,29 0 16,28 0-16,-28 0 16,28 0-16,-1 0 15,-27 0-15,0 0 16,56 0-16,-57 0 16,-27 0-16,28 0 15,28 0-15,-56 0 16,28 0-16,-28 0 15,-1 0-15,1 0 16,0 0 0,0 0-16,28 0 15,0 0-15,56 0 16,-29 0-16,85 0 16,-1 0-16,-55 0 15,0 0-15,-29 0 16,29 0-16,-56 0 15,27 0-15,-27 0 16,-28 0-16,28 0 16,28 0-16,-28 0 15,55 0-15,-27 0 16,83 0-16,-83 0 16,0 0-16,0 0 15,-29 0-15,-27 0 16,0 0-16,28-28 15,-28 0 17,0 28-32,0 0 15,28 0 1,27 0-16,-27 0 16,28 0-16,0 0 15,-1 0-15,1 0 16,0 0-1,0 0-15,-56 0 16,55 0-16,-27 0 16,0 0-16,28 0 15,-28 0-15,27 0 16,-55 0-16,56 0 16,83 0-16,-55 0 15,55 0-15,1 0 16,-56 0-16,27 0 15,1 0-15,-29 0 16,-27 0-16,0 0 16,27 0-16,-83 0 15,0 0-15,28 0 16,28 0-16,-28 0 16,55 0-16,1 0 15,28 0-15,-29 0 16,29 0-16,-29 0 15,29 0-15,-28 0 16,-1 0-16,-27 0 16,-28 0-16,0 0 15,27 0-15,-55 0 16,28 0 0,28 0-16,-28 0 15,27 0-15,29 0 16,0 0-16,-56 0 15,-1 0 1,85 0-16,-112 0 16,0 0-1,0 0-15,0 0 16,-1 0-16,1 0 16,56 28-16,-28-28 15,0 0-15,-28 0 16,0 0-16,0 0 15,-1 0 1,1 0 0,0 28-16,28-28 31,-28 0-31,0 0 16,0 0-16,0 0 15,0 0 48,0 0-48,27 0-15,-27 0 16,28 0-16,28 28 16,-56-28-16,0 0 15,0 0 1,0 0 140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8T17:53:28.088"/>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20 0,'56'0'140,"28"0"-140,-1 0 16,1 0-16,-56 0 16,56 0-16,-28 0 15,-1 0-15,1 0 16,-28 0-16,0 0 16,0 0-16,0 0 15,0 0 1,0 0-16,0 0 15,27 0 1,57 0-16,-56 0 16,28 0-16,-1 0 15,-27 0-15,-28 0 16,0 0 0,0 0-16,0 0 15,0 0 1,0 0-1,28 0-15,-1 0 16,-27 0-16,0 0 16,28 0-1,-28 0-15,0 0 16,0 0 0,0 0-16,27 0 15,-27 0 1,0 0-16,0 0 15,0 0-15,0 0 16,0 0 0,0 0-16,28 0 15,-28 0-15,-1 0 16,1 0-16,0 0 16,0 0-16,28 0 15,-28 0-15,28 0 16,-28 0-16,28 0 15,-1 0-15,1 0 16,0 0-16,-28 0 16,28 0-16,0 0 15,-1 0-15,-27 0 16,0 28-16,0-28 16,28 0-1,-28 0-15,28 0 16,27 28-1,-27-28-15,28 28 16,-28-28-16,0 0 16,-28 0-1,-1 0 48,57 0-48,-56 0-15,28 0 16,28 0-16,-29 0 16,1 0-16,28 0 15,-28 0-15,-28 0 16,0 0 0,0 0 46,27 0-62,-27 0 16,28 0-16,0 0 15,-28 0 1,0 0-16,28 0 94,-28 0-79,-1 0-15,1 0 16,28 0-16,-28 0 16,0 0-16,0 0 15</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3:23.642"/>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73 0,'0'-28'187,"28"28"-171,28 0-16,-28 0 16,0 0-16,0 0 15,0 0 110,0 0-109,0 0-16,0 0 16,55 0-16,-55 0 15,28 0 1,0 0-1,0 0-15,-28 0 16,-1 0 78,1 0-79,28 0-15,0 0 32,56 0-32,-84 0 15,27 0-15,-27 0 16,56 0-16,-56 0 16,0 0-1,0 0-15,0 0 16,0 0-1,0 0 17,-1 0-32,29 0 15,-28 0-15,0 0 16,0 0 0,28 0-16,-28 0 15,0 0-15,0 0 16,-1 0-16,1 0 15,28 0 1,0 0-16,0 0 16,28 0-16,-29 0 15,-27 0-15,56 0 16,-28 0-16,0 0 16,0 0-16,-1 0 15,1 0 1,-28 0-1,0 0 1,0 0 0,28 0-16,-28 0 15,27 0-15,1 0 16,0 0-16,-28 0 16,0 0-16,0 0 15,0 0-15,0 0 16,0 0-1,27 0 1,1 0-16,-28 0 16,0 0-1,28 0-15,0 0 16,0 0-16,27 0 16,-27 0-16,28 0 15,0 0-15,27 28 16,-55-28-16,-28 0 15,0 0-15,0 0 16,0 0 78,0 0 62,0 0-125,-1 0-31,1 0 32</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3:28.62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1 128 0,'28'-28'109,"0"28"-78,28 0-31,28 0 16,-1 0-16,29 0 15,-28 0-15,27-28 32,1 28-32,0 0 0,27 0 0,-55 0 15,28 0-15,-1 0 16,1 0-16,0 0 16,-29 0-16,1 0 15,-28 0 1,28 0-16,-56 0 15,0 0-15,-1 0 16,1 0 0,0 0-16,0 0 15,0 0-15,28 0 16,28 0-16,-29 0 16,29 0-16,0 0 15,0 0-15,-1 0 16,-27 0-16,28 0 15,-28 0-15,-28 0 16,28 0-16,-29-28 16,29 28-16,-28 0 15,56 0-15,-28 0 16,0 0-16,27 0 16,-27 0-16,28 0 15,0 0-15,-1 0 16,1 0-16,0 0 15,55 0-15,-83 0 16,28 0-16,-28 0 16,27 0-16,1 0 15,-56 0 1,28 0-16,28 0 16,-1 0-16,1 0 15,56 0-15,-29 0 16,-27 0-16,56 0 15,-29 0-15,29 0 16,-28 0-16,-29 0 16,1 0-16,28 0 15,-1 0-15,1 0 16,-28 0-16,83 0 16,1 0-16,-29 0 15,84 0-15,1 0 16,-113 0-16,1 0 15,0 0-15,-1 0 16,-83 0-16,56 0 16,-56 0-16,0 0 15,-28-28 1,28 28 0,0 0-16,27 0 15,-27 0-15,28 0 16,28 0-1,0 0-15,27 0 16,-27 0-16,56 0 16,-57 0-16,29 0 15,0 0-15,-1 0 16,-27 0-16,0 0 16,-28 0-16,-1 0 15,-27 0-15,0 0 16,0 0 46,28 0-46,-28 0-16</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3:31.682"/>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0 228 0,'0'-28'94,"0"0"-78,28 0-1,-1 28-15,29 0 16,28 0-16,-56 0 15,56 0-15,-29 0 16,1 0-16,0 0 16,0 0-16,0 0 31,0 0-31,-1 0 16,-27 0-16,56 0 31,28 0-31,-56 0 0,-1 0 15,-27 0-15,28 0 16,0 0-16,0 0 16,0 0-16,-29 0 15,57 0-15,-28 0 16,0 0-16,28 0 16,-29 0-16,-27 0 15,56 0-15,0 0 16,55 0-16,-55 0 15,0 0-15,0 0 16,-1 0-16,-55 0 16,28 0-16,0 0 15,0 0-15,-28 0 16,0 0-16,27 0 16,29 0-16,-28 0 15,0 0-15,0 0 16,-29 0-16,57 0 15,-56 0-15,28 0 16,-28 0 0,28 0 15,-28 0-31,55 0 16,29 0-16,55 28 15,1 28-15,-29-56 16,1 0-16,-28 0 15,-29 0-15,29 28 16,0-28-16,-56 0 16,27 28-16,1-28 15,-28 0-15,0 0 16,-28 0-16,-1 0 16,1 0 15,0 0 141,0 0-172,0 0 15,0 0-15,28 0 16,0 0-16,-28 0 31</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4:22.972"/>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0,'28'0'500,"84"0"-500,-29 0 15,1 0-15,0 0 16,27 0-16,1 0 16,-28 0-16,-28 0 15,0 0-15,-29 0 16,1 0-1,0 0 17,0 0-32,0 0 0,28 0 15,0 0-15,0 0 16,-1 0-16,-27 0 16,28 0-16,-28 0 15,28 0-15,-28 0 16,28 0-16,-1 0 15,1 0-15,28 0 16,0 0 0,-1 0-16,1 0 0,28 0 15,-1 0 1,-27 0-16,28 0 16,27 0-16,-55 0 15,28 0-15,-28 0 16,-1 0-16,1 0 15,-56 0-15,0 0 16,28 0-16,-28 0 16,-1 0-16,1 0 15,0 0-15,56 0 16,-28 0-16,28 0 16,-56 0-16,27 0 15,29 0-15,28 0 16,-56 0-16,27 0 15,1 0-15,28 0 16,-29 0-16,1 0 16,-28 0-16,28 0 15,-1 0-15,-27 0 16,28 0-16,-28 0 16,28 0-16,-1 0 15,29 0 1,0 0-16,-57 0 15,29 0-15,0 0 16,-28 0 0,-28 0-16,27 0 15,-27 0 1,28 0 0,-28 0-16,0 0 15,0 0-15,28 0 16,0 0-16,-1 0 15,57 0-15,-84 0 16,112 0-16,-57 0 16,1 0-16,-56 0 15,28 0-15,0 0 16,-1 0-16,-27 0 16,0 0-16,0 0 15,0 0-15,0 0 141,28 0-126,28 0-15,-29 0 16,57 0-16,28 0 16,-1 0-16,29 0 15,-85 0-15,29 0 16,-56 0-16,-28 0 16</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4:25.364"/>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1 0,'167'0'125,"1"0"-110,-1 0-15,-27 0 16,27 0-16,-55 0 16,0 0-16,-29 0 15,-27 0-15,-28 0 16,0 0-16,28 0 31,27 0-31,57 0 16,-28 28-16,55-28 15,1 0-15,-1 0 16,-55 0-16,-56 0 16,-1 0-16,-27 0 15,0 0 32,0 0-31,0 0-16,0 0 15,28 0-15,28 0 16,-29 0-16,29 0 16,0 0-16,-28 0 15,-1 0-15,-27 0 16,0 0-1,0 0 1,28 0 15,28 0-15,27 0-16,29 0 16,-28 0-16,-57 0 15,-27 0-15,0 0 16</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4:32.339"/>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19 0,'56'0'157,"0"0"-142,83 0 1,-55 0-16,28 0 15,27 0-15,-55 0 16,56 0-16,-29 0 16,1 0-16,-28 0 15,-29 0-15,1 0 16,-28 0 0,0 0-16,0 0 15,0 0-15,0 0 16,0 0-16,28 0 15,-29 0-15,29 28 16,0-28-16,28 27 16,-28-27-16,-1 0 15,1 0-15,0 0 16,0 0-16,0 0 16,27 0-16,-27 0 15,0 0-15,56 0 16,-1 0-16,-27 0 15,0 0-15,0 0 16,-1 0-16,-27 0 16,-28 0-16,0 0 31,28 0-31,0 0 16,-28 0-1,111 0-15,-27 0 16,-28 0-16,27 0 15,-27 0-15,0 0 16,-29 0-16,29 0 16,-28 0-16,-28 0 15,28 0-15,-28 0 16,28 0-16,-1 0 31,1 0-31,28 0 16,0 0-16,-1 0 15,29 0-15,0 0 16,-1 0-16,-27 0 16,0 0-16,-28 0 15,-28 0-15,27 0 16,1 0 0,0 0-16,0 0 15,28 0-15,-1 0 16,29 0-16,55 0 15,-55 0-15,0 0 16,-1 0-16,57 0 16,-84 0-1,-57 0-15,57 0 16,-28 0-16,-28 0 16,28 0-16,0 0 15,-28 0 1,-1 0-16,1 0 78,0 0-62,28 0-16,0 0 15,0 0-15,0 0 16,-29 0-1,29 0-15,0 0 16,0 0 0,-28 0-16,0 0 31,0 0-31,27 0 16,-27 0 15,0 0 438,0 0-454,0 0 1,0 0 234,0 0-235,0 0 1,0 0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1T15:13:40.39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0,'0'49,"25"26,0 25,0 24,-25-24,25 24,-1-25,-24 1,25-1,-25-24,0 0,-25-25,25-1,0-24,0 0,-24-25,24-25,0 0,0-49,-25-1,25 0,0-24,0-1,0 26,25-1,-1 50,1 0,25 0,-25 25,24 0,1 25,0 25,-1 0,26 49,-26-24,-24 24,0-24,0 0,-25-25,-25 24,0-24,0-25,-24 0,-1 0,0-25,1 0,-1-25,0-25</inkml:trace>
  <inkml:trace contextRef="#ctx0" brushRef="#br0" timeOffset="579">944 572,'0'50,"-25"-1,0 1,0 25,-24-1,24 1,0 0,0-25,25-1,0-24,25 0,0 0,0-25,-1 0,1-25,0 0,0-25,0 1,-1-26,1 0,-25 1,25-1,-25 25,0 1,0 24,0 50,-25-1,25 1,0 25,0 25,25-1,-25 26,25-25,0-1,0-24,-1 0,1-25,0-1,0-24,0 0,-25 0</inkml:trace>
  <inkml:trace contextRef="#ctx0" brushRef="#br0" timeOffset="1094">1415 796,'-49'99,"49"-24,-25-25,25 0,0-1,25 1,0-25,-1 25,26-50,0 25,-1-25,1 0,0 0,24-25,-24 0,-25-25</inkml:trace>
  <inkml:trace contextRef="#ctx0" brushRef="#br0" timeOffset="1391">1862 398,'25'50,"0"24,0 1,0-1,-1 1,1 0,0-1,0 1,0 0,-25-26,25 1,-1-25,-24 0,0 0,25-25</inkml:trace>
  <inkml:trace contextRef="#ctx0" brushRef="#br0" timeOffset="1688">1713 895,'50'0,"24"0,-24 0,49-25,-24 25,24 0,-24-24</inkml:trace>
  <inkml:trace contextRef="#ctx0" brushRef="#br0" timeOffset="1860">2533 995,'24'25,"1"0,0-50,0 25,0-25,24 0,-24 0,0-25,0 1,-25-1,0 0,-25 25,0 0,0 25,-24 0,-1 25,25 25,-24 0,-1-1,25 26,25-25,0 25,0-26,25-24,0 25,24-25,1 0,0-25,-1 0,1 0,25-25</inkml:trace>
  <inkml:trace contextRef="#ctx0" brushRef="#br0" timeOffset="2266">3054 1144,'0'25,"25"-25,-50 0,25-25,0 0,-25 0,25-24,0 24,0-25,0 0,25 0,-25 26,25-26,0 0,24 25,-24 0,0 0,25 25</inkml:trace>
  <inkml:trace contextRef="#ctx0" brushRef="#br0" timeOffset="2531">3501 1045,'25'49,"-25"1,25-25,-25 0,24-25</inkml:trace>
  <inkml:trace contextRef="#ctx0" brushRef="#br0" timeOffset="2703">3476 696,'-25'0,"25"-25</inkml:trace>
  <inkml:trace contextRef="#ctx0" brushRef="#br0" timeOffset="2875">3998 920,'-50'75,"25"0,0-26,0-24,1 25,24-25,0 0,24-25,1 25,25-50,-25 0,0 0,-1 0,1-25,0 1,0-1,-25 0,25 25,-25 50,0 0,0 25,0-25,24 24,-24 1,25-25,0 25,-25-25,25-1,0 1</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8T16:42:38.026"/>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27 0,'0'-28'109,"56"28"-109,112 0 16,83 0-16,-84 0 16,113 0-16,-29 0 15,28 28 1,-28 0-16,28-1 0,-111 29 16,-85-56-1,-27 28-15,0-28 16,-28 0-16,0 0 78,28 0-78,27 0 16,-55 0-16,0 0 15,28 0-15,0 0 16,0 0-16,-28 0 15,0 0 32,-1 0-31,29 0 0,0 0-16,-28 0 15,56 0-15,-28 0 16,-1 0-16,1 0 15,-28 0 1,0 0 0,28 0-16,-28 0 15,0 0-15,28 0 16,27 0-16,29 0 16,0 0-16,-29 0 15,57 0-15,-56 0 16,-1 0-16,1 0 15,-56 0-15,56 0 16,-28 0-16,-1 0 16,1 0-16,0 0 15,0-28 1,0 28-16,-28 0 16,-1 0-1,29 0 1,-28 0-16,0 0 15,0 0-15,28 0 16,28 0-16,-29 0 16,29 0-16,0 0 15,-28 0-15,55 0 16,-55 0-16,-28 0 16,0 0-16,28 0 15,-28 0 1,0 0 46,27 0-62,29 0 16,-28 0-16,0 0 16,0 0-16,55 0 46,-83 0-46,0 0 141,0 0-141,0 0 16,0 0-1,0 0 17,0 0-17,0 0 16</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8T16:42:39.94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36 0,'28'0'78,"84"0"-63,139 0 1,-55 0 0,-85 0-16,57 0 15,-57 0-15,29 0 16,-1 0-16,-27 0 16,0 0-16,-56 0 15,27 0-15,-27 0 16,-28 0-16,28 0 15,0 0-15,-1 0 16,1 0-16,28 0 16,28 0-16,-29 0 15,29 0-15,0 0 16,-29 0-16,29 0 16,-28 0-16,0 0 15,-1 0-15,1 0 16,0 0-16,-28 0 15,-1 0-15,1 0 16,-28 0-16,56 0 16,-56 0-16,56 0 15,-29 0-15,-27 0 16,28 0-16,28 0 16,-28 0-16,0 0 15,-29 0-15,1 0 16,0 0-1,0 0-15,0 0 16,0 0-16,28 0 16,0 0-1,-1 0-15,29 0 16,-56 0 0,28 0-16,-28 0 15,28 0 1,-28 0-16,55 0 31,1 0-31,-56 0 0,84 0 16,-57 0-16,29 0 15,0 0-15,-28 0 16,0 0-16,-29 0 16,1 0-16,0 0 15,0 0-15,0 0 16,0 0-16,56 0 15,-1 0-15,57 0 16,-28 0-16,-1 28 16,57-28-16,-84 28 15,27-28-15,-55 28 16,28-28 0,-28 0-16,-28 0 15</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8T16:42:41.643"/>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1-1 0,'28'0'31,"168"28"-31,27 0 16,112 27-16,-84-27 15,84 28-15,-28-28 16,28 28 0,-56 0-16,-28-56 15,-83 0-15,-29 0 16,1 0-16,-28 0 15,-29 0-15,1 0 16,-28 0-16,0 0 16,-28 0-1,0 0-15,-1 0 16,29 0 0,28 0-16,0 0 15,27 0-15,-27 0 16,28 0-16,-29 0 15,1 0-15,0 0 16,-28 0-16,0 0 16,-28 0-16,27 0 15,-27 0 1,28 0-16,-28 0 31,0 0-15,0 0-16,28 0 0,-1 0 15,-27 0 1,56 0 0,0 0-16,-56 28 15,55-28-15,1 0 16,-28 28-16,28-28 16,0 27-16,-1-27 15,1 0-15,-28 0 16</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8T16:42:48.834"/>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16 0,'112'27'94,"-1"-27"-79,29 0-15,-56 0 16,55 0-16,1 0 15,-1 0-15,-27 0 16,0 0-16,-1 0 16,-27 0-16,-28 0 15,0 0-15,-28 0 16,28 0-16,27 0 16,1 0-16,0 0 15,27 0-15,-27 0 16,0 0-16,0 0 15,55 0-15,-55 0 16,55 0-16,-55 0 16,0 0-16,0 0 15,-29 0-15,29 0 16,-28 0-16,-28 0 16,28 0-16,0 0 15,-1 0-15,29 0 16,0 0-16,0 0 15,-1 0-15,1 0 16,28 0 0,-29 0-16,1 0 15,0 0-15,0 0 16,-56 0-16,0 0 16,-1 0-16,29 0 15,0 0-15,-28 0 16,0 0-16,56 0 15,-1 0-15,1 0 16,28 0-16,27-27 16,-55 27-16,28 0 15,-29 0-15,1 0 16,0 0-16,-28 0 16,27 0-16,-55 0 15,56 0-15,0 0 16,-28 0-16,-1 0 15,1 0-15,0 0 16,-28 0-16,28 0 16,0 0-16,-28 0 15,0 0-15,27 0 16,29 0-16,0 0 16,0 0-16,27 0 15,29 0 1,-56 0-16,27 0 15,-27 0-15,28 27 16,-29-27-16,1 0 16,-28 28-16,28-28 15,-1 0-15,-27 0 16,28 0-16,0 0 16,-1 0-16,1 0 15,28 0-15,-29 0 16,57 0-16,-56 0 15,-1 0-15,1 0 16,-28 0-16,28 0 16,-28 0-16,-1 0 15,1 0-15,-28 0 16,28 0-16,0 0 16,-28 0-16</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8T16:42:50.85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1 182 0,'-28'-28'63,"224"0"-47,83 28-1,28 0-15,0 0 16,0 0-16,-84 0 15,-55-28-15,-84 28 16,-1 0-16,-27 0 16,0 0-16,-28-28 15,28 28 1,-1 0-16,1 0 16,28 0-16,28 0 15,-29 0-15,29 0 16,0 0-16,-1 0 15,1 0-15,28 0 16,-29 0-16,29 0 16,-1 0-16,-55 0 15,0 0-15,0 0 16,-57 0-16,29 0 16,140 0 15,-85 0-16,29 0-15,-28 0 16,-1 0-16,1 0 16,-28 0-16,-1 0 15,1 0-15,0 0 16,0 0-16,-29 0 16,29 0-16,0 0 15,0 0-15,-1 0 16,1 0-16,28 0 15,-1 0-15,1 0 16,55 0-16,1 0 16,-1 0-16,-83 0 15,28 0-15,-1 0 16,29 0-16,-56 0 16,-1 0-16,-27 0 15,0-28-15,-28 28 16,28 0-16,0-28 15,27 28-15,1 0 16,28 0-16,-1 0 16,1 0-16,0 0 15,27 0-15,-111 0 16,28 0 250,28 28-266,-28-28 15,-1 28-15</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5:01.301"/>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0,'0'28'188,"55"-28"-188,85 0 15,-28 0-15,27 0 16,1 0-16,-1 0 16,-27 0-16,-28 0 15,-1 0-15,-27 0 16,-28 0-16,56 28 16,-56-28-1,55 28 1,-55-28-16,0 0 15,28 0-15,0 0 16,0 0-16,-28 0 16,0 0-1,27 0 1,-27 0-16,28 0 16,0 0-1,0 0-15,0 0 16,-28 0-16,27 28 15,-27-28-15,0 0 16,0 0-16,0 0 16,28 0-1,-28 28-15,0-28 32,83 0-32,-83 0 0,0 0 15,28 0-15,0 0 16,0 0-16,-1 0 15,-27 0 1,28 0-16,-28 0 16,0 0-16,0 0 15,0 28-15,0-28 16,55 0-16,-55 0 16,0 0-16,28 0 15,0 0-15,0 0 16,0 0-1,-29 0-15,1 0 47,28 0-31,28 0-16,-28 0 16,0 0-16,27 0 15,1 0-15,0 0 16,-56 0-16,55 0 15,1 0-15,-28 0 16,-28 0-16,0 0 16,0 0-16,28 0 15,-28 0 1,-1 0-16,1 0 16,28 0-16,0 0 15,28 0-15,-1 0 16,1 0-16,0 0 15,0 0-15,27 0 16,-27 0-16,-28 0 16,0 0-16,-28 0 15,55 0-15,-27 0 16,28 0-16,-28 0 16,0 0-16,-1 0 15,-27 0-15,56 0 16,-28 0-1,0 0-15,27 0 16,-27 0-16,0 0 16,-28 0-16,0 0 15,28 0-15,-28 0 16,0 0 0,27 0-16,29 0 15,-28 0-15,0 0 16,-28 0-16,55 0 15,-27 0-15,0 0 16,28 0-16,-28 0 16,27 0-16,-55 0 15,0 0-15,56 28 16,-28-28-16,0 0 16,27 0-16,1 0 15,0 0-15,-1 0 16,-55 0-16,56 28 15,0-28-15,0 0 16,-29 0-16,-27 0 16,28 0-1,-28 0-15,0 0 32,28 0-32,0 0 15,-28 0-15,27 0 16,1 28-16,28-28 15,0 0-15,-1 0 16,-27 0-16,28 28 16,-28-28-16,0 0 15,-1 0 1,1 0-16,0 0 16,28 0-1,0 0 1,-57 0-16,113 0 0,-56 0 0,27 0 15,1 0-15,-56 0 16,56 0 62,-29 0-62,29 0-16,55 0 15,-27 0-15,0 0 16,-29 0 0,-27 0-16,0 0 15,-29 0-15,-27 0 16,0 0 0,28 0 15,28 0-16,27 0-15,1 0 16,0 0-16,-28 0 16,27 0-16,-55 0 15,28 0-15,-28 0 16,-29 0-16,29 0 16,0 0-16,-28 0 15,28 0-15,-28 0 16,0 0-16,28 0 15,27 0-15,-27 0 16,28 0-16,0 0 16,-1 0-16,-27 0 15,-28 0-15,56 0 16,-28 0-16,-1 27 16,29-27-16,0 0 15,-28 0 1,27 0-16,1 0 15,0 0-15,0 0 16,27 0-16,1 0 16,0 0-16,-29 0 15,1 0-15,-28 0 16,56 0-16,-29 0 16,1 0-16,-28 0 15,0 0-15,-28 0 16,-1 0-16,1 0 15,0 0-15,0 0 16,0 0-16,28 0 16,0 0-16,0 0 15,27 0-15,1 0 16,0 0-16,0 0 16,-1 0-16,1 0 15,-28 0-15,-28 0 16,28 0-16,-1 0 15,1 0-15,28 0 16,-28 0-16,-28 0 16,83 0-16,-27 0 15,0 0-15,-28 0 16,55 0-16,-27 0 16,0 0-1,55 0-15,-55 0 16,0 0-16,0 0 15,-1 0-15,1 0 16,28 0-16,-29 0 16,-27 0-16,28 0 15,-56 0-15,56 0 16,-1 0-16,85 0 16,-84 0-16,-1 0 15,29 0-15,-56 0 31,111 0-31,-83 0 0,0 0 16,-28 0-16,-29 0 16,29 0-16,-28 0 15,0 0-15,0 0 16,0 0 0,0 0-16,0 0 15,0 0 1,0 0 15,-1 0-15,29 0-16,-28 0 15,28 0 1,56 0-16,-29 0 16,1 0-16,-28 0 15,-28 0-15,0 0 16</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5:05.668"/>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0 264 0,'56'0'78,"-56"-27"-62,55 27-16,1 0 15,28 0-15,0 0 16,-1 0-16,29 0 15,-56 0-15,56 0 16,-57 0 0,29 27-16,-56 1 15,0-28-15,0 0 16,28 0-16,0 0 31,-29 0-31,1 0 16,56 0-16,-28 0 15,28 0-15,-1 0 16,1 0-16,0 0 16,-28 0-16,-28 0 15,0 0-15,-1 0 32,29 0-32,-28 0 15,0 0-15,28 0 16,0 0-16,-28 0 15,55 0-15,-27 0 16,-28 0 0,28 0-16,-28 0 15,28 0-15,-28 0 16,27 0-16,29 0 16,-56 0-16,56 0 15,0 0-15,-1 0 16,1 0-16,0 0 15,-28 0-15,-1 0 16,1 0-16,-28 0 16,28 0-1,0 0-15,-28 0 16,28 0-16,27 0 16,-27 0-16,56 0 15,-29 0-15,-55 0 16,28 0-16,0 0 15,-28 0 1,0 0-16,56 0 16,-57 0-1,29 0-15,56 0 16,-56 0-16,55 0 16,-55 0-16,0 0 15,0 0 1,-28 0-16,0 0 15,28 0-15,-1 0 16,1 0-16,-28 0 16,56 0-16,55 0 15,-55 0-15,-56 0 16,28 0-16,0 0 16,0 0-16,-1 0 15,-27 0-15,0 0 16,28 0-16,-28 0 15,0 0-15,28 0 16,-1 0-16,1 0 16,-28 0-16,28 0 15,0 0-15,0 0 16,27 0-16,1 0 16,-28 0-16,56 0 15,-29 0-15,29 0 16,-28 0-16,27 0 15,-27 0-15,84 0 16,-57 0-16,57 0 16,-29 0-16,1 0 15,-28 0-15,-1 0 16,-27 0-16,28 0 16,-29 0-1,1 0-15,-28 0 16,28 0-16,-29 0 15,-27 0-15,28 0 16,-28 0-16,28 0 16,0 0-16,-28 0 15,27 0-15,1 0 16,-28 0-16,56-28 16,-56 28-1,28 0-15,-28-27 16,-1 27-16,57 0 15,-28 0-15,56-28 16,-29 28-16,1-28 16,-28 28-16,28-28 15,-1 28-15,1-28 16,-56 28-16,0 0 16,28 0 15,0-28-31,-28 28 0,-1 0 0,1 0 15,0 0-15,0 0 16,0 0-16,56-28 16,-56 28-1,28 0-15,27 0 16,29 0-16,0 0 16,-29 0-16,57 0 15,-28 0-15,-1 0 16,-27 0-16,28 0 15,-57 0-15,29 0 16,0 0-16,0 0 16,-29 0-16,1 0 15,-28 0-15,56 0 16,-56 0-16,56 0 16,-29 0-16,-27 0 15,56 0-15,0 0 16,0 0-16,-29 0 15,1 0-15,0 0 16,0 0-16,-28 0 16,28 0-16,-1 0 15,1 0-15,28 0 16,0 0-16,-1 0 16,1 0-16,-56 0 15,56 0-15,0 0 16,-1 0-1,-27 0-15,0 0 16,28 0-16,-1 0 16,1 0-16,0 0 15,0 0-15,-1 0 16,1 0-16,0 0 16,0 0-16,-29 0 15,1 0-15,-28 0 16,0 0-16,0 0 15,0 0 1,0 0 0,0 0-1,27 0-15,1 0 16,28 28-16,0-28 16,0 0-16,-29 28 15,-27-28-15,28 0 16,-28 0-16,0 0 15,0 28 1</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5:07.35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1 122 0,'84'0'16,"0"0"-16,27 0 15,29 0-15,-28 0 16,-1 0-16,1 0 15,0 0-15,-29 0 16,1 0-16,0 0 16,-28 0-16,-1 0 15,-27 0-15,0 0 16,0 0 0,0 0-1,28 0 1,28 0-16,-1 0 15,-27 0 1,28 0-16,-28 0 16,0 0-16,27 0 15,-55 0-15,28 0 16,28 0 0,-1 0-16,1 0 0,28 0 15,0 0 1,-29 0-16,1 0 15,56 0-15,-57 0 16,1 0-16,-56 0 16,28 0-16,0 0 15,-28 0-15,-1 0 16,29 0-16,-28 0 16,0 0-1,28-28 1,0 28-1,0 0 1,-1 0-16,1-28 16,0 0-1,-28 28 17,0 0-17,56 0-15,-1 0 16,57 0-16,-56 0 15,-1 0 1,-55 0 0,0-28-16,0 28 187,28 0-171,28 0-16,-1 0 15,1 0-15,139 0 32,-139 0-32,-28 0 0,-28 0 15</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5:24.453"/>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1-1 0,'28'0'157,"28"0"-157,0 0 15,56 0-15,-29 27 16,29-27-16,0 0 15,27 28-15,-55 0 16,0-28-16,-1 28 16,-55-28-16,0 0 15,0 0 1,0 0 0,28 28-1,-28-28 1,56 0-16,-1 28 15,1-28-15,-56 0 16,0 0-16,28 0 16,-28 0-16,-28 28 15,28-28-15,-1 0 16,1 0 0,0 0-16,0 28 15,28-28 1,0 0-16,0 28 15,27-28-15,-27 0 16,28 28 0,-56-28-16,0 0 15,28 0-15,-29 0 16,1 0-16,0 0 16,0 0-1,0 0 1,0 0-16,28 0 78,0 0-78,0 0 16,-29 0-16,1 0 15,28 0-15,-28 0 16,0 0-1,0 0 95,28 0-110,-28 0 0,0 0 31,-1 0-15,1 0 31,28 0-32,-28 0-15,56 0 16,-56 0-16,55 0 15,-55 0-15,0 0 16,0 0 0,56 28-1,-56-28 1,56 0-16,-29 0 16,1 0-16,28 0 15,-56 0-15,56 0 16,-29 0-16,-27 0 15,0 0-15,28 0 16,-28 0 0,0 0-16,0 0 15,0 0 1,0 0 0,0 0-16,55 0 15,1 0-15,0 0 16,-28 0-16,-1 0 15,1 0 1,-28 0-16,0 0 16,0 0-1,0 0 1,0 0-16,28 0 16,-28 0-1,27 0-15,-27 0 16,0 0-16,28 0 15,-28 0-15,28 0 16,0 0-16,-1 0 16,29 0-16,-28 0 15,0 0-15,-28 0 16,28 0-16,-29 0 16,29 0-16,0 0 15,-28 0 1,0 0-16,0 0 15,0 0-15,28 0 16,-1 0-16,29 0 16,-56 0-1,28 0-15,0 0 16,0 0-16,-1 0 16,29 0-1,-28 0-15,28 0 16,-29 0-16,29 0 15,28 0-15,0 0 16,-1 0-16,-27 0 16,28 0-16,-57 0 15,1 0-15,-28 0 16,0 0-16,0 0 16,0 0 15,0 0-31,0 0 15,0 0-15,-1 0 16,1 0-16,28 0 16,28 0-16,-28 0 15,0 0 1,27 0-16,1 0 16,0 0-16,-28 0 15,-28 0-15,27 0 16,1 0-1,-28 0-15,0 0 32,0 0-32,0 0 15,0 0-15,0 0 16,0 0 0,-1 0-16,29-28 15,-28 28 1,56 0-16,-56 0 15,0-28-15,0 28 16,0 0 31,0 0 0,-1 0-47,29-28 15,0 28 1,28 0-16,-56 0 16,0 0-16,0 0 15,27 0-15,-27 0 16,0 0 15,0-28-31,0 28 16,28 0-16,-28 0 15,28 0 1,-28 0-16,-1-28 16,1 28 31,56 0 640,28 0-671,-29 0-16,29 0 15,56 0-15,-1 0 16,-111 0-16,28 0 16,-56 0-16,-1 0 15,1 0-15,0 0 78,0 0-78,28 0 16,-28 0 0,28 0-16,-28 0 15,111 0-15,-55 0 16,-56 0-16,56 0 15,-1 0-15,1 0 16,0 0-16,-28 0 16,27 0-16,1 0 15,-28 0-15,28 0 16,-56 0-16,-1 0 16,1 0-1,0 0 1,0 0-16,0 0 31,0 0-15,28 0-1,28 0-15,27 0 16,1 0-16,0 0 16,55 0-16,-83 0 15,-1 0-15,1 0 16,-56 0-16,0 0 187,28-28-171,-28 28 0,28 0-16,-28 0 15,27-28-15</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5:28.604"/>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0,'55'0'156,"57"0"-156,56 0 16,-1 0-1,-55 0-15,55 28 16,-55-28-16,-1 0 16,-27 0-16,28 0 15,-28 0-15,-57 28 16,29-28-16,-28 0 16,0 0-1,28 0 1,0 0-16,-28 0 15,27 0 1,-27 0-16,28 0 0,-28 0 16,0 0-1,0 0-15,0 0 16,0 0-16,0 0 16,28 0-16,27 0 15,1 0-15,-28 0 16,28 0-16,-1 0 15,1 0-15,0 0 16,-56 0-16,27 0 16,1 0-16,0 0 15,-28 0-15,0 0 16,0 0-16,0 0 16,0 0-1,0 0-15,27 0 16,29 0-16,28 0 15,27 0-15,1 0 16,-56 0-16,27 0 16,-27 0-16,0 0 15,0 0-15,-29 0 16,1 0-16,-28 0 16,0 0-16,0 0 15,0 0 1,28 0-16,-1 0 15,29 0 1,-28 0-16,-28 0 16,0 0-1,0 0-15,28 0 16,-28 0-16,-1 0 16,1 0-1,0 0-15,0 0 16,28 0-16,0 0 15,0 0-15,27 0 16,-27 0-16,28 28 16,0-28-16,-56 0 15,-1 0 1,1 0 0,28 0 30,0 0-30,-28 0-16,0 0 16,0 0-16,0 0 15,0 0-15,0 0 16,-1 0 15,1 0-15,0 0-1,0 0-15,0 0 16,28 0-16,0 0 16,-28 0-16,27 0 15,-27 0-15,28 0 16,-28 0 0,0 0 124,0 0-62,0 0-78</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1T15:13:43.83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0 645,'0'50,"25"0,24-1,-24 1,0-1,0 1,-1 0,-24-1,0-24,0 25,0-26,-24 1,-1 25,0-50,0 25</inkml:trace>
  <inkml:trace contextRef="#ctx0" brushRef="#br0" timeOffset="343">545 100,'50'49,"-25"1,0-1,-1 26,1-26,-25 26,25-25,0-1,0 1,-25-1,24-24,1 0,0 0,0-25,0 0,-1 0,1-25,0 0,25-24,-26-1,1 0,0 1,0-26,0 26,-1-26,-24 26,25-1,-25 0</inkml:trace>
  <inkml:trace contextRef="#ctx0" brushRef="#br0" timeOffset="734">1438 323,'50'99,"-25"-49,-25-1,24 26,-24-50,0 24,0-24,0-25</inkml:trace>
  <inkml:trace contextRef="#ctx0" brushRef="#br0" timeOffset="937">1513 0,'0'25,"24"0</inkml:trace>
  <inkml:trace contextRef="#ctx0" brushRef="#br0" timeOffset="1062">1810 621,'25'24,"-25"1,25-25,-25-25,0 1,0-1,0-25,0 1,-25-1,25 0,0-24,0 24,25 25,0-24,-1 24,1 0,0 0</inkml:trace>
  <inkml:trace contextRef="#ctx0" brushRef="#br0" timeOffset="1328">2182 422,'0'99,"25"-49,-25 0,25-26,0 1,24 0,-24-25,25 0,-26-25,1 0,25 1,-25-26,-25 0,24 1,-24-1,0-24,0 24,0 25,-24-24</inkml:trace>
  <inkml:trace contextRef="#ctx0" brushRef="#br0" timeOffset="1624">2926 149,'0'50,"-25"-25,1-1,-1 26,0-25,0 0,0-1,25 1,25-25,0 25,0 0,24 0,-24 0,25-1,-1 1,-24 0,0 0,0 0,-25-1,-25 1,25 0,-25 0,0 0,1-1,-26-24,50 0</inkml:trace>
  <inkml:trace contextRef="#ctx0" brushRef="#br0" timeOffset="1999">3397 422,'75'-25,"-50"0,-1 1,1-1,-25 0,0 0,0 0,-25 25,1 25,-1-25,0 25,0 25,0-1,1 1,-1 0,25-26,0 26,25-25,-1 0,1-1,25 1,-1-25</inkml:trace>
  <inkml:trace contextRef="#ctx0" brushRef="#br0" timeOffset="2327">4042 224,'-49'0,"24"24,0-24,0 25,0 0,50 0,-25 24,25-24,25 0,-1 25,-24-25,25-1,-1 1,-24 0,0 25,-25-26,0 1,0 0,-25 25,0-26,-24 1,-1 25</inkml:trace>
  <inkml:trace contextRef="#ctx0" brushRef="#br0" timeOffset="2952">4588 745,'25'74,"-25"-24,24-1,1 1,-25 24,25-24,-25-1,0 26,0-26,-25 1,0 24,-24-24,24-25,-25 25,1-26</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5:31.381"/>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28 28 0,'-28'0'63,"28"-28"-48,28 28 1,28 0-16,27 0 15,1 0-15,0 0 16,27 0-16,-27 0 16,56 0-16,-29 0 15,-27 0-15,-28 0 16,-28 0-16,28 0 31,-1 0-31,-27 0 0,0 0 16,28 0-1,0 0-15,-28 0 16,56 0-16,-1 0 16,-27 0-16,0 0 15,0 0-15,0 0 16,27 0-16,-27 0 31,0 0-31,28 0 16,-28 0-16,27 0 15,1 0-15,28 0 16,-29 0-16,1 0 16,0 0-16,0 0 15,-1 0-15,-27 0 16,0 0 0,0 0-16,-28 0 15,0 0-15,27 0 16,1 0-16,0 0 15,-28 0-15,56 0 16,0 0-16,-1 0 16,1 0-16,0 0 15,-1 0-15,-55 0 16,0 0-16,0 0 16,0 0 30,0 0-30,28 0-16,-28 0 16,28 0-1,-28 0 1,-1 0-16,1 0 16,0 0 62,0 0-63,140 0-15,-85 0 16,-27 0-16,-28 0 16,0 0-16</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6:08.861"/>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0 284 0,'28'0'109,"56"0"-93,-1 0-16,29 0 15,-28 0-15,55 0 16,-27 0-16,-28 0 15,55 0-15,-111 0 16,0 0-16,0 0 16,28 27-16,-28-27 62,0 0-62,27 0 16,1 0-16,0 0 15,-28 0-15,28 0 16,0 0-16,-1 0 16,-27 0-1,0 0 32,0 0-47,28 0 16,-28 0-16,0 0 15,28 0-15,-28 0 16,27 0-16,1 0 16,-28 0-16,28 0 15,-28 0-15,56 0 16,-57 0 0,29 0-16,-28 0 15,28 0-15,0 0 16,0 0-1,27 0-15,-55 0 16,0 0 0,0 0-16,28 0 15,-28 0 1,0 0 0,0 0-1,0 0-15,0 0 16,27 0-16,-27 0 15,56 0-15,-56 0 16,28-27-16,83 27 16,-55-28-16,0 28 15,-56 0-15,55-28 16,-55 28-16,28 0 16,-28 0-16,0 0 15,0-28-15,0 28 16,0 0-1,0 0-15,0 0 16,-1 0 0,29 0-16,-28 0 15,0 0 1,56 0-16,-28 0 16,27 0-1,29 0-15,-28 0 16,27 0-16,-27 0 15,-28 0-15,0 0 16,-28 0-16,0 0 16,0 0-1,27 0-15,1 0 16,-28 0-16,56 0 16,-28 0-16,0 0 15,-29 0-15,1 0 16,0 0-16,0 0 15,0 0-15,28 0 16,-28 0-16,28 0 16,27 0-16,1 0 15,0 0-15,0 0 16,-1 0-16,1 0 16,0 0-16,0 0 15,27 0-15,-55 0 16,28 0-16,-1 0 15,1 0-15,0 0 16,-28 0-16,0 0 16,-28 0-1,-1 0 1,1 0 0,0 0-16,0 0 15,28 0 1,28 0-16,-1 0 15,29 0-15,56 0 16,-1 0-16,-27 0 16,-1 0-16,1 0 15,-29 0-15,1 0 16,28 0-16,-29 0 16,-27 0-16,-28 0 15,28 0-15,-1 0 16,1 0-16,0 0 15,-1 0-15,29 0 16,-28 0-16,0 0 16,-1 0-16,-27 0 15,-28 0-15,56 0 16,-28 0-16,-28 0 16,55 0-1,-55 0-15,56 0 0,0 0 16,55 0-1,-55 0-15,0 0 16,-1 0-16,-55 0 16,28 0-16,0 0 15,0 0-15,-28 0 16,55 0-16,-27 0 16,28 0-16,0 0 31,27 0-31,-27 0 0,56 0 0,-29 0 15,1 0-15,-28 0 16,-28 0-16,-1 0 16,-27 0-16,0 0 15,28 0-15,0 0 16,0 0 0,27 0-16,-27 0 15,0 0-15,28 0 16,0 0-16,-1 0 15,1 0-15,28 0 16,-57 0-16,-27 0 16,28 0-1,-28 0-15,0 0 16,0 0 0,56 0-1,-1 0-15,-27 28 16,56-28-16,-28 0 15,-1 0-15,1 0 16,0 0-16,0 0 16,-29 0-16,57 0 15,-56 0-15,28 0 16,-29 0-16,1 0 16,-28 0-16,28 0 15,28 0-15,-1 0 16,-27 0-16,28 0 15,0 0-15,0 0 16,-1 0-16,1 0 16,-56 0-16,0 0 15,0 0-15,0 0 16,0 0 0,-1 0 15,1 28-31,0-28 15,28 0-15,28 0 16,-28 28 0,-1-28-16,-27 0 15,0 0-15,0 0 16,0 0 15,0 0 266,0 0-281,0 0 77,0 0-46,0 0 0,0 0 63</inkml:trace>
</inkml:ink>
</file>

<file path=ppt/ink/ink3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6:12.45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0 169 0,'56'0'63,"-28"0"-48,56 0-15,-1 0 16,-27-28-16,28 28 15,0-28-15,-1 28 16,1 0-16,0 0 16,83 0-16,-55 0 15,55 0-15,-27 0 16,27 0-16,1 0 16,-56 0-1,-1 0-15,29 0 16,-56 0-16,-1 0 15,29 0-15,-56 0 16,55 0-16,-83 0 16,56 0-16,56 0 15,-29 0-15,-27 0 16,28-28-16,-29 28 16,-27 0-16,0 0 15,-28 0-15,0-28 16,0 28-16,28 0 31,-29 0-31,1 0 16,56 0-16,0 0 15,28 0-15,55 0 16,-55 0-16,55 0 16,-55 0-16,-1 0 15,1 0-15,-28 0 16,0 0-16,-29 0 15,29 0-15,0 0 16,-56 0 0,28 0-16,-29 0 15,1 0-15,28 0 16,0 0-16,28 0 16,-56 0-16,55 0 15,1 0-15,0 0 16,0 0-16,-1 0 15,1 0-15,0 0 16,0 0-16,-1 0 16,1 0-16,0 0 15,0 0-15,-1 0 16,-27 0-16,0 0 16,28 0-16,-29 0 15,29 0-15,0 0 16,0 0-16,-1 0 15,29 0-15,28 0 16,-57 0-16,57 0 16,-56 0-16,27 0 15,29 0-15,27 0 16,-55 0-16,55 0 16,-55 0-16,0 0 15,-29 0 1,29 0-16,-56 0 15,28 0-15,-28 0 16,-1 0-16,1 0 16,28 0-16,0 0 15,-1 0-15,29 0 16,0 0-16,-1 0 16,1 0-16,-28 0 15,-1 0-15,29 0 16,-28 0-16,-28 0 15,27 0-15,-27 0 16,0 0-16,0 0 16,28 0-16,-1 0 15,1 0-15,-56 0 16,56 0 0,83 0-16,-83 0 15,0 0-15,-56 0 16,27 0-16,1 0 15,-28 0 1,28 0-16,0 0 16,-28 0-16,28 0 15,27 0-15,-27 0 16,28 0-16,0 0 16,-29 0-1,29 0-15,-28 0 16,-28 0-16,28 0 15,27 0-15,-55 0 16,28 0-16,-28 0 16,0 0-1,0 0-15,0 0 16,28 0 0,-1 0-1,-27 0-15,28 0 16,28 0-16,-28 0 15,27 0-15,-27 0 16,-28 0-16,0 0 16,0 0-16,28 0 15,-28 0-15,0 0 16,0 0 0,-1 0-1,29 0-15,0 0 16,0 0-1,-28 0-15,0 0 16,28 0-16,-1 0 16,1 0-16,0 0 15,-28 0 1,28 0-16,-28 0 16,28 0-16,-1-28 15,-27 28 1,0 0-16,0 0 15,0-27 1,0 27-16,28 0 16,28 0-16,-57 0 15,29 0-15,0 0 16,0 0-16,-28 0 16</inkml:trace>
</inkml:ink>
</file>

<file path=ppt/ink/ink3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6:17.613"/>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0 259 0,'0'-28'62,"27"0"-46,1 28 15,0 0-15,28-28-16,0 28 15,-28 0-15,28 0 16,-1 0-16,29 0 16,-56 0-16,0 0 15,0 0-15,28 0 16,-28 0-16,0 0 15,-1 0-15,1 0 16,28 0-16,-28 0 16,28 0-16,0 0 15,0 0-15,27 0 16,-27 0-16,-28 0 16,56 0-16,-56 0 15,28 0-15,27 0 16,1 0-1,0 0-15,-28 0 16,-28 0 0,-1 0-16,1 0 15,28 0-15,-28 0 16,28 0-16,56 0 16,-57 0-16,29 0 15,0 0-15,0 0 16,-57 0-16,29 0 15,-28 0 17,0 0-32,0 0 15,28 0-15,0 0 16,27 0-16,1 0 16,0 0-16,0 0 15,-29 0-15,29 0 16,0 0-16,0 0 15,-1 0-15,1 0 16,-28 0-16,28 0 16,-1 0-16,57 0 31,-56 0-31,83 0 0,-55 0 0,55 0 16,-83 0-1,0 0-15,55 0 16,1 0-16,-28 0 15,-1 0-15,-27 0 16,0 0-16,-1 0 16,1 0-16,-28 0 15,28 0-15,-56 0 16,55 0-16,1 0 16,56 0-16,-57 0 15,57 0-15,-28 0 16,-29 0-16,57 0 15,-56 0-15,-56 0 16,55 0-16,-55 0 16,28 0-16,0 0 15,-28 0-15,56 0 16,55 28-16,-27-28 16,55 56-16,-27-56 15,-1 0-15,-27 0 16,0 0-16,-1 0 15,-27 0-15,28 0 16,-29 0-16,57 0 16,-56 28-1,27-28-15,1 28 16,-28-28-16,-1 0 16,1 0-16,28 0 15,-28 0-15,-1 0 16,29 0-16,-56 0 15,55 0-15,-27 0 16,0 0-16,0 0 16,-1 0-16,1 0 15,0 0-15,0 0 16,-29 0-16,1 0 16,-28 0-16,28 0 15,-28 0-15,0 0 16,28 0-16,-28 0 15,55 0-15,29 28 16,-84-28-16,111 0 16,-83 0-16,28 0 15,55 28-15,-55-28 16,0 0-16,-28 0 16,-28 0-16,111 0 15,-55 0-15,0 0 16,-56 0-1,55 0-15,1 0 16,0 0-16,0 0 16,-1 0-16,1 28 15,56-28-15,-29 0 16,-27 0-16,28 0 16,-1 0-16,1 0 15,-28 0-15,-28 0 16,27 0-16,-27 0 15,-28 0-15,0 0 16,28 0-16,0 0 16,-29 0-16,29 0 15,0 0-15,28 0 16,0 0-16,-1 0 16,1 0-16,0 0 15,0 0-15,-29 0 16,29 0-16,-28 0 15,28 0-15,-56 0 16,111 0-16,-55 0 16,0 0-16,27 0 15,-27 0-15,0 0 16,-1 0 15,57 0-31,-56 0 0,-56 0 16,27 0-16,29 28 15,-28-28-15,0 0 16,28 0-16,-29 0 16,-27 0-16,28 0 15,28 0-15,-28 0 16,0 0-16,-1 0 16,-27 0-16,28 0 15,0 0-15,28 0 16,27 0-16,-27 0 15,0 0-15,-28 0 16,-1 0-16,-27 0 16,0 0-1,0 0 17,0 0-32,28 0 15,0 0 1,0 0-16,-29 0 15,1 0-15,56 0 16,-28 0 0,0 0-16,-28 0 15,0 0-15,0 0 47,-1 0-31,1 0-1,0 0-15,28 0 16,0 0-16,0-28 16,-28 28-16,27 0 15,1 0-15,0 0 16,0-28-16,0 28 16,27-28-1,-27 28-15,-28 0 16,0 0 31,0-28 0,0 28 62,0 0-109,28 0 16,-28 0-1,0 0-15,-1 0 16,1 0-16,0 0 15,0 0-15</inkml:trace>
</inkml:ink>
</file>

<file path=ppt/ink/ink3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6:19.941"/>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66 0,'27'0'125,"29"0"-110,0 0-15,-28 0 16,28 0-16,0 0 15,-1 0 1,29-28-16,-28 28 16,-28 0-1,28 0-15,0 0 16,-28 0-16,-1 0 16,1 0-1,28 0-15,-28 0 16,0 0-16,0 0 15,28 0-15,-28 0 16,0 0-16,-1 0 16,1 0-16,0 0 15,56 0-15,-56 0 16,28 0-16,28 0 16,-57 0-16,1 0 15,0 0-15,0 0 16,28 0-16,0 0 15,-28 0-15,55 0 16,1 0-16,0 0 16,0 0-16,-29 0 15,-27 0-15,28 0 16,-28 0 15,0 0 0,28 0-31,-28 0 16,0 0 0,28 0-16,-29 0 15</inkml:trace>
</inkml:ink>
</file>

<file path=ppt/ink/ink3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8T16:43:43.835"/>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0 0,'28'0'125,"56"0"-125,83 56 16,-55-56-16,56 28 15,-57-28-15,85 0 16,-57 0-16,56 28 16,-83-28-16,56 27 15,-85 1-15,-27-28 16,-28 0-16,28 0 15,0 28-15,0-28 16,-29 0-16,1 0 16,0 0-16,28 0 15,0 0 1,0 0-16,27 0 16,-55 0-16,56 0 15,0 0-15,-28 0 16,0 0-16,-1 0 15,1 0-15,-28 0 16,0 0 0,28 0-16,-28 0 15,28 0-15,-1 0 16,1 0-16,0 0 16,28 0-16,-56 0 15,55 0-15,1 0 16,0 0-16,0 0 15,-29 0-15,1 0 16,0 0-16,-28 0 16,0 0-16,28 0 15,-28 0-15,0 0 16,-1 0-16,1 0 16,28 0-16,-28 0 15,0 0-15,28 0 16,-28 0-16,28 0 15,27 0 1,-55 0-16,56 28 0,-28-28 16,0 0-1,-1 0-15,-27 0 16,0 0-16,28 0 16,0 28-16,0-28 15,27 0-15,-27 28 16,28-28-16,0 28 15,-56-28-15,55 0 16,1 0-16,-28 0 16,0 0-16,-28 0 15,0 0-15,0 0 32,27 0-32,-27 0 15,0 0-15,0 0 16,0 0-16,56 0 15,0 0-15,-57 0 16,57 0-16,-28 0 16,28 0-16,-28 0 15,27 0-15,1 0 16,-28 0-16,28 0 16,-1 0-16,1 0 15,28 0-15,-29 0 16,1 0-1,28 0-15,-1 0 16,-27 0-16,84 0 16,-57 0-16,1 0 15,-28 0-15,-1 0 16,-27 0-16,28 0 16,-28 0-16,0 0 15,-28 0-15,27 0 16,29 0-16,0 0 15,28 0-15,-29 0 16,57 0-16,-29 0 16,-27 0-16,28 0 15,-56 0-15,55 0 16,-27 0-16,0 0 16,0 0-16,-29 0 15,29 0-15,-56 0 16,28 0-16,0 0 15,-1 0-15,-27 0 16,0 0-16,56 0 16,0 0-16,27 0 15,29 0 1,0 0-16,-29 0 16,112 0-16,-83 0 15,-28 0-15,27 0 16,-27 0-16,-28 0 15,-29 0-15,-27 0 16,0 0-16,0 0 16,0 0-16,0 0 15,28 0 1,0 0-16,27 0 16,29-28-16,56 0 15,-85 28-15,1-28 16,56 28-16,-113-28 15,57 28-15,0 0 16,-28-28-16,0 28 16,-1 0-16,1 0 15,-56-28-15,56 28 16,28 0-16,0-27 16,-1 27-16,1 0 15,56-28-15,-57 28 16,29 0-16,-28 0 15,-1 0 1,1 0-16,-56 0 16,28 0-16,0 0 15,-28 0-15,0 0 16,27 0 0,1 0-1,28 0-15,0 0 16,-29 0-16,29 0 15,-56 0-15,0 0 16,0 0-16,28 0 16,-28 0-1,28 0 1,-29 0-16,29 28 16,-28-28-16,0 0 15,28 27 1,28 1 62,-1 0-78,-27-28 16,28 28-16,28 0 15,27 0-15,-55 28 16,0-56-1,-29 28-15,-27-28 219,28 0-203,-28 0-16,56 0 15,-28 0-15,-1 0 16,-27 0 0,28 0-16</inkml:trace>
</inkml:ink>
</file>

<file path=ppt/ink/ink3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8T16:43:48.643"/>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0 190 0,'55'0'94,"1"-28"-79,28 28-15,-28 0 16,55 0-16,-83 0 16,112 0-16,-56 0 15,27 0-15,1 0 16,-28 0-16,27 0 15,-27 0-15,0 0 16,27 0-16,29 0 16,-56 0-16,0 0 15,-1 0 1,1 0-16,-56 0 16,28 0-16,-28 0 15,0 0-15,-1 0 16,1 0-16,0 0 15,56 0 1,-56 0-16,28 0 16,55 0-16,-27 0 15,0 0-15,-28 0 16,0 0-16,27 0 16,-27 0-16,0 0 15,-28 0-15,56 0 16,-1 0-16,1 0 15,-28 0-15,55 0 16,-27 0-16,0 0 16,0 0-16,-28 0 15,-1 0-15,1 0 16,-28 0-16,28 0 16,-28 0-16,28 0 15,-28 0-15,-1 0 16,57 0-16,0 0 15,0 0-15,-1 0 16,29 0 0,-28 0-16,-28 0 15,27 0-15,1 0 16,0 0-16,0 0 16,-29 0-16,29 0 15,28 0-15,-28 0 16,27 0-16,1 0 15,55 0-15,1 0 16,-57 0-16,57 0 16,-84 0-16,-1 0 15,-55 0-15,0 0 16,0 0-16,0 0 16,0 0-16,0 0 15,0 0-15,0 0 16,27 0-16,-27-28 15,28 28-15,28 0 16,-28 0-16,0 0 16,-1 0-16,-27 0 15,28 0-15,0 0 16,0 0-16,28 0 16,-1 0-16,1 0 15,0 0 1,-1 0-16,1 0 15,0 0-15,-56 0 16,28 0-16,0 0 16,-1-28-16,29 28 15,-28 0-15,56 0 16,-29 0-16,29 0 16,0 0-16,55 0 15,1 0-15,-57 0 16,29 0-16,-1 0 15,-27 0-15,-28 0 16,-28 0-16,-29 0 16,1 0-16,0 0 31,28 0-31,-28 0 16,28 0-16,28 0 15,27 0-15,29 0 16,-1 0-16,-27 0 15,-28 0-15,-28 0 16,-1 0-16,1 0 16,0 0-16,-28 0 15,28 0 1,27 0-16,29 0 16,-28 0-1,27 0-15,1 0 16,56 0-16,-1 0 15,1 0-15,-85 0 16,29 0-16,-84 0 16,28 0-16,0 0 15,-29 0-15,29 0 16,-28 0 0,28 0-16,-28 0 15,0 0-15,28 0 16,27 0-16,-27 0 15,28 0-15,0 0 16,27 0-16,-27 0 16,28 0-16,-29 0 15,29 0-15,-28 0 16,0 0-16,-29 0 16,1 0-16,0 0 15,0 0-15,-28 0 16,0 0-16,0 0 15,-1 0-15,1 0 16,28 0 0,28 0-16,0 0 15,27 0-15,-27 0 16,0 0-16,0 0 16,83 0-16,-83 0 15,0 28-15,-1-28 16,29 28-16,-28-28 15,27 28-15,-27-28 16,28 28-16,-57-28 16,-27 0-16,28 0 15,-28 0-15,28 0 16,0 0 0,-28 0-16,0 0 15,0 0-15,-1 0 16,1 0-16,56 0 15,-28 0-15,-28 0 16,28 0-16,-1 0 16,1 0-16,28 0 15,-56 0-15,56 0 16,-29 0-16,29 0 16,0 0-16,0 0 15,-1 0 1,1 0-16,0 0 15,-28 0-15,0 0 16,27 0-16,1 0 16,0 0-16,-28 0 15,27 0-15,-55 0 16,28 28-16,0-28 16,0 0-16,0 0 15,27 0 1,-55 0-16,0 0 15,0 0-15,0 0 16,28 0-16,0 0 16,-29 0-1,1 0-15,0 0 16,0 0-16,0 0 16,56 0-16,-28 0 15,27 0-15,29 0 16,-28 0-16,27 0 15,29 0-15,-56 0 16,-1 0-16,-55 0 16,28 0-1,28 0-15,-56 0 16,0 0-16,0 0 16,28 0 15,-29 0-16,29 0 1,-28 0-16,28 0 16,28 0-16,-28 0 15,-1 0-15,1 0 16,-28 0-16,28 0 16,28 0-16,-56 0 15,27 0-15,29 0 16,-28 0-1,-28 0-15,0 0 16,0 0-16,28 0 16,-29 0-1,1 0-15,28 0 16,-28 0 93,0 0-109,0 0 16,28 0-16,-28 0 16,27 0-16,-27 0 109,28 0-93,-28 0-16,0 0 15,0 0 141,0 0-140,28 0-16</inkml:trace>
</inkml:ink>
</file>

<file path=ppt/ink/ink3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6:48.31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0 0,'3824'391'485,"-3740"-391"-485,28 0 0,-29 0 15,1 0-15,-28 0 16,0 0-16,-28 0 15,0 0 1,-1 0 31,1 0-31,0 0-16,0 0 15,28 0-15,-28 0 16,28 0-1,-28 0-15,0 0 16,0 0-16,-1 0 31,29 0-15,-28 0 0,0 0-16,28 0 15,28 0-15,-29 0 16,1 0-16,-28 0 15,0 0 1</inkml:trace>
</inkml:ink>
</file>

<file path=ppt/ink/ink3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6:53.11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27 86 0,'-27'0'235,"27"-28"-220,27 28-15,1 0 16,0 0-16,0 0 16,-28-28-16,28 28 15,0 0 16,0 0-15,0 0-16,0 0 16,0 0-1,0 0-15,-1 0 16,1 0 15,0 0-31,0 0 16,56 0-16,-56 0 15,28 0-15,0 0 16,-1 0-16,-27 0 31,0 0-31,0 0 47,0 0-31,0 0-1,28 0-15,0 0 16,-1 0-16,-27 0 16,0 0-16,28 0 15,0 0-15,0 0 16,0 0 0,-29 0-16,1 0 15,28 0-15,0 0 16,0 0-16,28 0 15,-1 0-15,-27 0 16,-28 0-16,56 0 16,-28 0-16,-29 0 15,29 0-15,0 0 16,-28 0 0,0 0-16,0 0 31,0 0-31,0 0 15,0 0-15,0 0 32,-1 0-32,29 0 15,-28 0-15,0 0 16,0 0 0,0 0-1,111 0 751,1 0-766,83 0 15,56 0-15,-111 28 16,83 27-16,28-27 16,-111-28-16,27 0 15,-27 28-15,-1 28 16,-83-56-16,55 0 16,-55 0-16,-56 0 15,112 0-15,-113 0 16,141 0-1,-84 0-15,27 0 16,-55 0-16,28 0 16,0 0-16,-29 0 15,29 0-15,-28 0 16,28 0-16,-28 0 16,27 0-16,-27 0 15,28 0-15,0 0 16,27 0-16,29 0 15,-29 0-15,1 0 16,56 0-16,-29 0 16,1 0-16,-29 0 15,1 0-15,0 0 32,-84 0-32,27 0 0,1 0 15,-28 0-15,28 0 16,-28 0-16,28 0 15,-1 0-15,29 0 16,0 0-16,0 0 16,27 0-16,-27 0 15,0 0-15,-28 0 16,27 0 0,29 0-16,-28 0 15,0 0-15,-1 0 16,29 0-16,0 0 15,55 0-15,-55 0 16,55 0-16,1 0 16,-29 0-16,29 0 15,-1 0-15,-55 0 16,55 0-16,-55 0 16,0 0-16,-29 0 15,-27 0-15,28 0 16,-28 28-16,27-28 15,1 0-15,0 28 16,0-28-16,27 28 16,57-28-16,-57 28 15,-27 0-15,28-28 16,-29 0-16,-27 0 16,-28 28-16,0-28 15</inkml:trace>
</inkml:ink>
</file>

<file path=ppt/ink/ink3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6:56.07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0 208 0,'28'-28'171,"0"28"-171,27-28 16,-27 28-16,28 0 16,28 0-16,-28-28 15,27 28-15,1 0 16,0 0-16,0 0 16,27 0-16,-27 0 15,28 0-15,-29 0 16,85 0-16,-84 0 15,27 0-15,1 0 16,-28 0 0,-28 0-16,27 0 15,-27 0-15,-28 0 16,28 0-16,28 0 16,-57 0-16,1 0 15,28 0-15,28 0 16,0 0-16,55 0 15,-55 0-15,56 0 16,-29 0-16,29 0 16,-29 0-16,-27 0 15,28 0-15,-28 0 16,27 0-16,-27 0 16,28 0-16,-29 0 15,-55 0-15,56 0 16,-28 0-16,27 0 15,-55 0-15,28 0 16,28 0-16,0 0 16,-1 0-16,1 0 15,28 0-15,-1 0 16,57 0-16,-84 0 16,27 0-16,57 0 15,-57 0-15,1 0 16,-28 0-1,27 0-15,29 0 16,-28 0-16,-1 0 16,-27 0-16,-28 0 15,0 0-15,-28 0 16,0 0-16,-1 0 16,29 0-16,28 0 15,0 0 1,-1 0-16,29 0 15,-28 0-15,28 0 16,27 0-16,-55 0 16,27 0-16,1 0 15,0 28-15,55 0 16,-27-28-16,-1 28 16,85-28-16,-57 28 15,1-1-15,-57-27 16,1 0-16,27 0 15,-27 0 17,56 28-32,-85-28 0,1 56 0,0-56 0,0 0 15,-57 0-15,57 0 16,-28 0 0,0 0-16,-28 0 15,28 0-15,55 28 16,1 0-16,83-28 15,29 28-15,-57-28 16,0 0-16,29 0 16,-57 0-16,-111 0 15,28 0-15,0 0 16,-28 0 93</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1T15:13:47.43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744 204,'-25'-50,"0"25,-25-24,1 24,-1 0,1 0,-26 25,26 0,-26 25,1 0,24 0,1 24,-1 1,25-1,0 1,50 24,-25 1,25-1,25 25,-26-25,26 25,-25-24,0-1,-1 0,1 0,0 1,0-26,-25 1,0-25,0-1,-25 1</inkml:trace>
  <inkml:trace contextRef="#ctx0" brushRef="#br0" timeOffset="406">0 872,'74'-24,"-24"-1,24 0,25 0,0 25,1-25,-26 25</inkml:trace>
  <inkml:trace contextRef="#ctx0" brushRef="#br0" timeOffset="562">843 872,'-25'75,"0"-26,0 25,25-24,0-25,25 24,0-24,25-25,-1 0,-24-25,25 1,-1-1,-24 0,25-25,-25 1,-1-25,1 24,-25 1,25 24,-25 50,0 24,0 1,0-1,25 25,-25-24,25 0,-1-1,1-24,-25 0,25-25,0 24</inkml:trace>
  <inkml:trace contextRef="#ctx0" brushRef="#br0" timeOffset="1015">1612 1070,'25'100,"-1"-76,-24 1,0 0,0 0,0-75,-24 25,24-24,-25-1,25 1,0-26,0 26,25 24,-1 0,1 25,0 0,25 0,-26 25,26 25,0-26,-1 26,-24-1,0-24,-25 25,25-25,-25-1,0 1,0 0,0 0,0-25</inkml:trace>
  <inkml:trace contextRef="#ctx0" brushRef="#br0" timeOffset="1750">2554 897,'-24'0,"24"25,-25-25,0 25,0-1,0 1,-24 25,24-1,0-24,25 0,0 0,25-1,0 1,0-25,-1 0,1-25,25 25,-1-24,-24-1,0 0,25 0,-26-24,-24 24,25 0,0 0,-50 50,25 25,25-26,-25 26,25 0,0-1,-1 1,26-1,-25 25,24 1,1-26,0 26,-25-26,-1 1,1 24,-25-25,0-24,-25 25,1-25,-26-1,0 1,1-25,-1 0,0 0,26-25,-26 1,0-1,26-25</inkml:trace>
  <inkml:trace contextRef="#ctx0" brushRef="#br0" timeOffset="2515">3373 947,'50'74,"-1"-25,-24 26,-25-26,25-24,-25 25,0-26,0 1,0 0</inkml:trace>
  <inkml:trace contextRef="#ctx0" brushRef="#br0" timeOffset="2750">3199 451,'0'-24,"-24"-1,24 0</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7:05.438"/>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8 0,'28'0'47,"0"0"47,28 0-94,83 0 16,-55 0-16,56 0 15,83 0-15,-111 0 16,83 0-16,-28 0 16,1 0-16,-84 0 15,27 0-15,-27 28 16,-56-28-16,0 0 15,0 0 1,0 0 0,28 0-1,27 0 1,-27 0-16,-28 0 16,0 0-16,0 0 15,28 0-15,-28 0 16,0 0-16,-1 0 31,1 0-31,0 0 16,0 0-16,0 0 15,56 0 1,-28 0-16,-1 0 0,1 0 16,28 0-1,28 0-15,-57 0 16,1 0-16,-28 0 15,28 0-15,0 0 16,-28 0-16,0 0 16,28 0-16,-29 0 15,1 0-15,0 0 16,28 0 0,-28 0-16,28 0 15,0 0 16,55 0-31,-83 0 0,56 0 16,-28 0-16,0 0 16,-1 0-16,-27 0 15,28 0 1,-28 0-16,0 0 16,28 0-1,-28 0-15,55 0 16,1 0-16,28 0 15,-1 0-15,1 0 16,0 0 0,-28 0-16,-1 0 15,-27 0-15,0 0 16</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7:23.991"/>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0,'111'0'406,"-55"0"-406,28 0 16,-28 0-16,27 0 16,1 0-16,-56 0 15,0 0-15,28 0 16,-28 0-1,0 0-15,0 0 16,0 0 0,-1 0-16,1 0 15,0 0 1,28 0-16,-28 0 16,28 0-16,0 0 15,-1 0-15,1 0 16,0 0-16,-28 0 15,28 0-15,-28 0 16,28 0-16,-1 0 16,57 0-1,-28 0-15,27 0 16,29 0-16,-56 0 16,-56 0-16,55 0 15,-27 0-15,0 0 16,-28 0-16,0 0 15,0 0 1,0 0 15,0 0-31,0 0 16,27 0 15,1 0-31,-28 0 16,0 0-16,28 0 15,0 0-15,-1 0 16,29 0-16,-56 0 16,0 0-1,0 0-15,0 0 16,0 0 31,0 0 0,0 0-32,-1 0-15,1 0 16</inkml:trace>
</inkml:ink>
</file>

<file path=ppt/ink/ink4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7:25.88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5 0,'56'0'157,"56"0"-157,-28 0 15,83 0-15,-83 0 16,27 0-16,1 0 15,-28 0-15,0 0 16,-29 0-16,1 0 16,0 0-16,28 0 15,-56 0-15,55 0 16,-27 28-16,28-28 16,28 0-16,27 0 15,-111 0-15,56 0 16,55 0-16,-55 0 15,-56 0-15,0 0 16,0 0-16,0 0 16,0 0-16,0 0 15,27 0-15,1 0 16,28 0 0,28 0-16,-29 0 15,85 0-15,-57 0 16,1 0-16,0 0 15,-29 0-15,-27 0 16,-28 0-16</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7:36.44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28 0,'0'-28'125,"28"28"-109,28 0-1,-1 0-15,-27 0 16,28 0-16,0 0 16,0 0-16,0 0 15,-28 0-15,27 0 16,1 0-16,-28 0 16,0 0-16,0 0 15,0 0 1,0 0-1,0 0-15,28 0 16,-1 0 0,57 0-16,-56 0 15,28 0-15,27 0 16,-27 0-16,0 0 16,-1 0-16,1 0 15,-28 0-15,28 0 16,-28 0-16,-29 0 15,29 0-15,0 0 16,0 0-16,-28 0 16,0 0-16,0 0 15,0 0-15,-1 0 16,1 0-16,0 0 16,28 0 15,-28 0-31,0 0 0,28 0 0,-28 0 15,28 0-15,-29 0 16,29 0-16,0 0 16,-28 0-16,28 0 15,28 0-15,-1 0 16,-27 0-16,-28 0 16,0 0-1,0 0 298,56 0-313,-57 0 15,1 0-15,0 0 219,0 0-188,0 0-15,0 0 0</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7:43.696"/>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1-1 0,'28'0'141,"56"0"-125,28 28-16,55-28 15,-55 28-15,-29-28 16,85 28-16,-84-1 15,27-27-15,-27 0 16,28 28-16,-84-28 16,27 0-16,-27 0 15,0 0 1,0 0 0,0 0-16,0 0 15,0 0-15,0 0 16,28 0-1,-28 0-15,-1 0 16,1 0-16,0 0 16,28 0-16,28 0 15,0 0 1,-1 0-16,-55 0 16,56 0-16,-28 0 15,0 0-15,-1 0 16,1 0-16,-28 0 15,0 0-15,0 0 16,0 0-16,0 0 16,28 0-1,-28 0-15,-1 0 16,29 0-16,-28 0 16,28 0-16,0 0 15,-28 0-15,0 0 16,0 0-16,0 0 15,-1 0-15,1 0 16,28 0 0,28 0-16,-28 0 15,27 0-15,29 0 16,0 0-16,-29 0 16,1 0-16,0 0 15,-28 0 1,28 0-16,-29 0 0,-27 0 15,28 0 1,0 0-16,0 0 16,-28 0-16,0 0 15,27 0-15,-27 0 16,28 0-16,-28 0 16,28 0-16,-28 0 15,0 0-15,0 0 16,27 0-16,1 0 15,0 0-15,0 0 16,28 0-16,-1 0 16,29 0-16,0 0 15,-29 0-15,-27 0 16,0 0-16,-28 0 16,0 0-16,0 0 15,0 0-15,0 0 16,0 0-1,55 0-15,1 0 16,28 0-16,-29 0 16,1 0-16,0 0 15,0 0-15,-29 0 16,1 0-16,-28 0 16,0 0-1,0 0-15,0 0 16,28 0-1,0 0 1,-29 0 0,29 0-16,28 0 0,0 0 0,-1 0 15,85 0-15,-56 0 16,-1 0-16,1 0 16,0 0-16,-29 0 15,-27 0-15,0 0 16,0 0-16,0 0 15,-1 0 1,1 0-16,28 0 16,0 0-16,-1 0 15,29 0-15,56 0 16,-57 0-16,-55 0 16,28 0-16,27 0 15,-55 0-15,-28 0 16,56 0-16,-28 0 15,27 0-15,29 0 16,-28 0 0,0 0-16,-29 0 15,1 0-15,28 0 16,-28 0-16,-28 0 16,55 0-16,-27 0 15,0 0-15,28 0 16,0 0-16,-1 0 15,-27 0-15,0 0 16,-28 0 15,0 0-31,28 0 16,27 0 0,1 0-16,28 0 15,55 0-15,-55 0 16,-28 0-16,-1 0 15,-27 0-15,-28 0 16,0 0 0,0 0-1,0 0 1,0 0 62,27 0-62,29 0-1,0 0-15,-28 0 16,28 0-16,-57 0 16,1 0-16,0 0 31</inkml:trace>
</inkml:ink>
</file>

<file path=ppt/ink/ink4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7:47.24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0 0,'56'0'78,"0"0"-78,28 0 15,-1 0-15,1 0 16,28 0-16,-1 0 16,1 0-16,28 0 15,-57 0-15,29 0 16,-28 0-16,27 0 16,-27 0-16,84 0 15,-57 0-15,1 0 16,0 0-16,-1 0 15,85 0-15,-57 28 16,29-28-16,-57 28 16,57-28-16,-57 0 15,1 28-15,0-28 16,-1 0-16,29 0 16,-28 0-16,-29 0 15,1 0-15,-28 0 16,-28 0-1,28 0-15,27 0 16,-27 0-16,28 0 16,0 0-16,83 0 15,-55 0-15,-1 0 16,1 0-16,0 0 16,-1 0-16,-27 0 15,-28 0-15,0 0 16,0 0-16,-29 0 15,1 0 1,28 0-16,0 0 16,0 0-16,28 0 15,-57 0-15,29 0 16,28 0-16,0 0 16,-1 0-16,1 0 15,-28 0-15,0 28 16,0-28-16,-28 0 15,27 28-15,1-28 16,0 0-16,28 28 16,-28-28-16,-1 28 15,29-28-15,-56 0 16,56 27 0,55-27-16,-55 0 15,28 0-15,-28 0 16,-29 0-16,29 0 15,-56 0-15,0 0 16,0 0-16,0 0 16,0 0-16,0 28 15,-1-28-15,29 0 16,28 28-16,0-28 16,0 0-1,111 0-15,-83 0 16,-1 0-16,29 0 15,-57 0-15,1 0 16,0 0-16,0 0 16,-1 0-16,1 0 15,-56 0-15,0 0 16,28 0-16,0 0 16,-28 0-16,55 0 15,57 0-15,-56 0 16,27 0-16,1 0 15,0 0-15,55 0 16,-55 0 0,-1 0-16,-55 0 15,0 0-15,-28 0 16,0 0-16,0 0 16,0 0-1,27 0-15,-27 0 16,56 0-16,0 0 15,0 0-15,83 0 16,-55 0-16,-1 0 16,-27 0-16,28 0 15,27 0-15,-55 0 16,0 0-16,-56 0 16,55 0-16,-27 0 15,0 0-15,0 0 16,0 0-16,-28 0 15,55 0-15,29 0 16,-28 0-16,55 28 16,-55-28-16,0 0 15,-28 0-15,-29 0 16,1 0 0,0 0-16,0 0 15,0 0-15,56 28 16,0-28-1,83 28-15,-55-28 16,55 28-16,-55-28 16,55 0-16,-55 0 15,-56 0-15,28 0 16,-57 0-16,1 0 16,0 0-1,0 0-15,0 0 16,0 0-1,28 0 1,0 0-16,-1 0 16,29 0-16,28 0 15,-28 0-15,-1 0 16,1 0-16,28 0 16,-29 0-16,-27 0 15,-28 0-15,56 0 16,-28 0-16,0 0 15,27 0-15,-27 0 16,56 0-16,-28 0 16,27 0-16,1 0 15,55 0-15,1 0 16,-1 0-16,-55 0 16,0 0-1,-29 0-15,1 0 16,-28 0-16,-28 0 31,0 0 0,27 0-15,57 0-16,-56 0 16,56 0-16,-1 0 15,-27 0-15,0 0 16,-1 0-1,-27 0-15,0 0 0,-28 0 94,0 0-78,0 0-16,0 0 15,0 0 64,27 0-64,1 0-15,-28 0 16,0 0-16,0 0 31,0 0-15,0 0-16,0 0 15</inkml:trace>
</inkml:ink>
</file>

<file path=ppt/ink/ink4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7:49.808"/>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1 128 0,'56'-28'0,"0"28"16,28 0-16,-56-28 16,27 28-16,29 0 15,-56 0-15,56-28 16,-56 28-16,0 0 16,55 0-16,-27 0 15,0 0-15,0 0 16,28 0-1,-1 0-15,29 0 16,-28 0-16,27 0 16,-27 0-16,0 0 15,-1 0-15,-27 0 16,0 0-16,0 0 31,0 0-31,0 0 0,-28 0 16,27 0-16,29 0 15,-28 0-15,28 0 16,-29 0-16,1 0 16,0 0-1,-28 0-15,28 0 16,-28 0 0,28 0-16,-1 0 15,1 0 1,0 0-1,0 0-15,28 0 16,-56 0-16,27 0 16,29 0-16,-28 0 15,0 0-15,27 0 16,-27 0-16,-28 0 16,28 0-1,0 0-15,0 0 16,27 0-16,1 0 15,-28 0-15,28 0 16,-1 0-16,1 0 16,0 0-16,-56 0 15,28 0-15,-1 0 16,1 0-16,28 0 16,-56 0-16,28 0 15,28 0-15,27 0 16,-27 0-16,0 0 15,55 0-15,-55 0 16,0 0-16,-56 0 16,83 0-1,-83 0 1,0 0 31,28 0-32,0 0-15,-28 0 16,27 0-16,1 0 16,28 0-1,0 0-15,-28-28 16,-29 28-16,1 0 16,0 0-16,0 0 15,0 0-15,0 0 16,0 0-1,28 0 1,0 0-16,27 0 16,-27 0-1,-28 0-15,0 0 16,0 0-16,0 0 31,0 0-31,0 0 16,0 0-1,-1 0 32,1 0 16,0 0-48,28 0 1,-28 0 0,28 0-16,0 0 15,-28 0 1,27 0-16,-27 0 16,0 0 187,28 0-203,28 0 15,-28 0-15,27 0 16,-27 0 0,-28 0-16,0 0 15</inkml:trace>
</inkml:ink>
</file>

<file path=ppt/ink/ink4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7:58.784"/>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29 0,'83'-28'125,"29"28"-110,28 0-15,-1 0 16,84 0-16,-55 0 16,-56 0-16,-1 0 15,-27 0-15,-56 0 16,0 0-16,83 0 187,85 0-187,-29 0 16,-55 28-16,55-28 16,-55 28-16,-56-28 15</inkml:trace>
</inkml:ink>
</file>

<file path=ppt/ink/ink4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8:01.80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1 131 0,'56'-28'62,"0"28"-62,28-28 16,-28 28 0,27 0-1,-27 0-15,28 0 16,-28 0-16,-28 0 15,28 0-15,-1 0 16,1 0-16,-28 0 16,0 0-16,28 0 15,28 0-15,-29 0 16,29 0-16,-28 0 16,28 0-16,-1 0 15,57-28-15,-56 28 16,-1 0-16,1 0 15,56 0-15,-57 0 16,-55 0-16,28 0 16,0 0-16,-28 0 15,0 0 1,0 0 0,28 0-16,-1 0 15,-27 0-15,56 0 16,56 0-16,-1 0 15,-55 0-15,0 0 16,-1 0-16,1 0 16,-28 0-1,-28 0-15,0 0 16,28 0-16,-28 0 16,27 0-16,-27 0 15,0 0-15,28 0 16,0 0-16,0 0 15,27 0-15,-55 0 16,28 0-16,28 0 16,-28 0-16,-28 0 15,0 0-15,27 0 16,-27 0-16,28 0 31,84 0-31,-112 0 16,-1 0-16,1 0 15,0 0-15,28 0 16,-28 0 0,0 0-16,0 0 15,0 0-15,0 0 16,0 0-16,-1 0 31,29 0 0,-28 0-15,0 0 109,0 0-125,0 0 16,28 0-16,0 0 15,-28 0 1,-1 0 46,29 0 17,-28 0-64,0 0-15,0 0 16</inkml:trace>
</inkml:ink>
</file>

<file path=ppt/ink/ink4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8:05.752"/>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0 157 0,'28'28'16,"0"-28"-1,27 0-15,-27 0 16,28 0-16,-28 0 15,28 0-15,0 0 16,-28 0 15,27 0-31,1-28 0,-28 28 0,28 0 0,-28 0 16,28-28-16,0 28 16,27 0-16,-27 0 15,0-28-15,28 28 16,-28 0-16,83 0 15,-27 0 1,-1 0-16,57 0 16,-56 0-16,-1 0 15,-27 0-15,-28 0 16,27 0-16,-27 0 16,0 0-16,28 0 15,-28 0-15,-28 0 16,27 0-16,1 0 15,0 0-15,28 0 16,-28 0-16,-28 0 16,27-28-16,-27 28 15,28 0-15,0 0 16,-28-27-16,0 27 16,55 0-16,-27 0 15,-28 0-15,112 0 16,-112 0-16,27 0 15,29 0-15,0 0 16,0 0-16,-1 0 16,1 0-16,0 0 15,-28 0-15,0 0 16,-1 0-16,-27 0 16,0 0-1,28 0-15,28 0 16,-28 0-16,27 0 15,1 0-15,-56 0 16,28 0-16,0 0 16,27 0-16,-27 0 15,0 0-15,28 0 16,-1 0-16,-55 0 16,56 0-16,56 0 15,-57 0-15,1 0 16,28 0-16,-28 0 15,-1 0-15,1 0 16,0 0-16,-56 0 16,27 0-16,-27 0 15,28 0-15,0 0 16,-28 0 0,28 0-16,28 0 15,-1 0-15,29 0 16,-28 0-16,27 0 15,-27 0 1,28 0-16,-29 0 0,57 0 16,-84 0-1,0 0-15,-1 0 16,1 0-16,0 0 16,-28 0-16,56 0 15,-28 0-15,27 0 16,1 0-16,0 0 15,-28 0-15,27 0 16,-27 0-16,0 0 16,-28 0-1,0 0 1,28 0-16,-28 0 31,-1 0-31,1 0 16,0 0-16,-28-28 15,28 28 1,0 0-16,28 0 16,28 0-16,-1 0 31,113 0-31,-140 0 0,27 0 16,-27 0 93,-28 0-109,0 0 16,0 0-16</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0:55.968"/>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35 0,'28'0'219,"0"0"-203,28 0 15,-28 0-31,0 0 0,0 0 0,0 0 16,-1 0 15,1 0 63,28 0-94,-28 0 15,0 0-15,0 0 16,0 0-16,28 0 15,-28 0 1,-1 0 0,1 0-16,0 0 31,28 0 0,0 0-31,0 0 16,-28 0-16,0 0 15,55 0-15,-27 0 16,0 0-16,0 0 16,-28 0-1,0 0-15,27 0 78,-27 0-62,0 0-16,0 0 16,0 0-16,28 0 15,-28 0-15,0 0 16,0 0 15,28 0-15,-1 0-1,29 0-15,0 0 16,-56 0-16,55 0 16,-27 0-16,-28 0 15,0 0-15,0 0 16,0 0 0,0 0-1,0 0-15,28 0 16,27 0-1,29 0-15,-56 0 16,55 0-16,-55 0 16,-28 0-16,0 0 15,0 0 17,0 0-17,28 0 1,0 0-16,-29 0 15,29 0-15,0 0 16,0 0-16,-28 0 16,0 0-16,0 0 15,0 0-15,27 0 16,-27 0 0,28 0-16,-28 0 15,0 0-15,28 0 16,0 0-16,-1 0 15,-27 0-15,56 0 16,-56 0-16,28 0 16,-28 0-16,0 0 15,27 0 32,-27 0-47,0 0 16,0 0-16,28 0 15,28 0-15,-28 0 16,-1 0-16,-27 0 16,56 0-1,-28 0-15,-28 0 16,28 0-16,-28 0 16,-1 0-16,29 0 15,0 0-15,-28 0 16,28 0-16,0 0 15,27 0-15,-27 0 16,0 0-16,-28 0 16,0 0-16,0 0 15,0 0-15,0 0 32,0 0-17,-1 0 1,29 0-16,-28 0 15,28 0-15,0 0 16,0 0-16,-28 0 16,-1 0-1,1 0-15,0 0 16,0 0-16,0 0 16,0 0-16,28 0 15,0 0 1,55 0-16,-55 0 15,28 0-15,0 0 16,-1 0 0,-55 0-16,0 0 15,0 0-15,0 0 32,0 0-17,28 0-15,-28 0 16,27 0-1,-27 0-15,0 0 16,28 0-16,0 0 16,-28 0-16,0 0 15,28 0-15,-28 0 16,27 0-16,-27 0 16,28 0-1,0 0-15,0 0 16,-28 0-16,0 0 15,-1 0-15,1 0 16,0 0-16,0 0 47,0 0-47,28 0 0,28 0 16,-29 0-1,-27 0-15,28 0 16,0 0-16,0 0 15,-28 0-15,0 0 16,0 0 0,0 0-16,-1 0 15,1 0-15,28 0 16,0 0-16,28 0 16,-1 0-16,29 0 15,-28 0-15,27 0 16,-55 0-16,28 0 15,-28 0-15,-28 0 16,0 0-16,0 0 16,27 0-16,-27 0 15,28 0-15,0 0 16,0 0-16,28 0 16,-57 0-16,1 0 31,0 0-31,0 0 0,28 0 15,-28 0 1,0 0-16,28 0 16,-28 0-1,55 0-15,-27 0 16,28 0-16,-28 0 16,0 0-16,-1 0 15,29 0-15,-56 0 16,56 0-16,-1 0 15,1 0-15,0 0 16,0 0-16,-1 0 16,-27 0-16,0 0 15,0 0-15,-28 0 16,0 0-16,28 0 16,-29 0-16,1 0 15,0 0-15,0 0 16,0 0-1,0 0-15,0 0 32,0 0-32,56 0 15,-57 0-15,57 0 16,56 0-16,-29 0 16,-27 0-16,56 0 15,-57 0-15,-27 0 16,0 0-16,0 0 15,-28 0 1,0 0-16,0 0 16,28 0-16,-1 0 15,-27 0-15,28 0 16,28 0-16,-56 0 16,28 0-16,-29 0 15,1 0-15,56 0 16,0 0-16,0 0 15,-29 0-15,57 0 16,0 0-16,-1 0 16,1 0-16,-28 0 15,83 0-15,-83 0 16,0 0-16,-29 0 16,29 0-16,-28 0 15,-28 0 1,28 0-16,0 0 15,-1 0 1,1 0-16,0 0 16,28 0-16,-28 0 15,-28 0 1,-1 0 0,1 0-1,28 0 16,0 0-15,-28 0-16,0 0 16,111 0-16,-111 0 15,56 0-15,28 0 16,-29 0-16,57 0 16,-56 0-16,-1 0 15,1 0-15,-56 0 16,28 0-16,0 0 15,0 0-15,-1 0 16,-27 0-16,28 0 16,28 0-16,28 0 15,27 0-15,-55 0 16,27 0-16,1 0 16,0 0-16,-56 0 15,-1 0-15,-27 0 47,0 0-47,28 0 0,-28 0 16,28 0-1,28 0-15,-1 0 16,1 0-16,28 0 16,-56 0-16,-1 0 15,29 0-15,-28 0 16,-28 0-16,0 0 15,28 0 1,-29 0-16,1 0 16,0 0-16,56 0 15,-28 0-15,-28 0 16,28 0-16,27 0 16,-27 0-16,28 0 15,-28 0-15,27 0 16,-27 0-16,28 0 15,-56 0-15,56 0 16,-29 0-16,1 0 16,0 0-16,-28 0 15,0 0 1,0 0 0,0 0-16,0 0 15,0 0 1,27 28-16,-27-28 15,28 0-15,-28 0 16,0 0 47,0 0-48,28 0 1,-28 0-1,0 0 235,55 0-250,29 0 16,-28 0-16,-29 0 16,-27 0 46</inkml:trace>
</inkml:ink>
</file>

<file path=ppt/ink/ink5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8:20.104"/>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0-1 0,'-28'0'109,"56"0"-93,28 0-16,27 0 15,1 0-15,83 55 16,1-55-16,27 28 16,-27-28-16,55 0 15,-111 0 1,55 0-16,-83 0 15,0 0-15,-56 0 16,27 0-16,-27 0 16,0 0-16,0 0 15,28 0 1,0 0-16,28 0 16,-29 0-16,-27 0 15,28 0-15,0 0 16,0 0-16,0 0 15,27 0 1,-27 28-16,28-28 16,83 28-16,-83-28 15,56 28-15,27 0 16,-27 0-16,-29-28 16,-55 0-16,28 0 15,-28 0-15,-28 0 16,0 0-1,-1 0-15,1 0 16,0 0-16,0 0 31,0 0-31,0 0 0,0 0 16,28 0 0,0 0-16,-1 0 15,29 0-15,0 0 16,-56 0-1,0 0-15,28 0 16,27 0-16,-27 0 16,-28 0-16,0 0 15,0 0 1,0 0-16,0 0 16,0 0 15,27 0 0,-27 0-15,28 28-16,-28-28 78</inkml:trace>
</inkml:ink>
</file>

<file path=ppt/ink/ink5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8:28.56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0 218 0,'56'0'31,"27"-28"-15,1 0-1,28 28-15,-1 0 16,141-28-16,-169 28 15,29 0-15,0 0 16,-1 0-16,29 0 16,-56 0-16,-1 0 15,29 0-15,-28 0 16,-1 0-16,29 0 16,28 0-16,27 0 15,-55 0-15,27 0 16,-55 0-16,0 0 15,-56 0 1,0 0 0,-1 0-16,1 0 31,0 0-15,28 0-16,0 0 15,28 0-15,-56 0 16,111 0-16,-55 0 15,28 0-15,-29 0 16,1 0-16,-28 0 16,28 0-16,-57 0 15,57 0-15,-28 0 16,28 0-16,-28 0 16,-1 0-16,-27 0 15,28 0-15,0 0 16,0 0-16,28 0 15,-29 0-15,-27 0 16,56 0-16,0 0 16,-28 0-16,27 0 15,1 0-15,0 0 16,27 0-16,-27 0 16,0 0-16,0 0 15,-1 0 1,57 0-16,-112 0 15,28 0-15,55 0 16,-55 0-16,28 0 16,-28 0-16,0 0 15,-29 0 1,29 0 0,-28 0-16,0 0 15,0 0-15,56 0 16,-28 0-16,27 0 15,29 0-15,-28 0 16,-28 0-16,-1 0 16,1 0-16,-28 0 15,28 0-15,0 0 16,0 0-16,27 0 16,-55 0-16,112 0 15,-56 0-15,-1 0 16,1 0-16,-56 0 15,56 0-15,-29 0 16,1 0-16,28 0 16,-28 0-16,28 0 15,-1 0-15,-27 0 16,-28 0-16,56 0 16,-28 0-1,-1 0-15,-27 0 16,0 0-16,28 0 15,28 0-15,0 0 16,-1 0-16,29 0 16,55 0-16,-83 0 15,0 0-15,0 0 16,-29 0-16,29 0 16,-56 0-16,28 0 15,0 0-15,0 0 16,27 0-1,1 0-15,-28 0 16,28 0-16,-1 0 16,29 0-16,-28 0 15,55 0-15,-111 0 16,112 0-16,-57 0 16,-55 0-16,56 0 15,-28 0-15,0 0 16,28 0-16,-29 0 15,-27 0-15,56 0 16,-28 0 0,-28 0-16,55 0 15,-55 0-15,28 0 16,-28 0 0,28 0-16,28 0 15,-29 0 1,1 0-16,-28 0 15,0 0-15,28 0 16,-28 0-16,0 0 16,0 0-1,0 0-15,0 0 16,-1 0-16,1 0 16,0 0-16,0 0 203,0 0-188,28 0 1,0 0-16,27 0 16,29 0-16,-56 0 15,0 0-15</inkml:trace>
</inkml:ink>
</file>

<file path=ppt/ink/ink5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8:31.064"/>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82 0,'28'0'94,"56"0"-94,-29-28 16,-27 28-16,56-27 15,-28 27-15,28 0 16,-29 0-16,57 0 15,-28 0-15,0 0 16,-29 0 0,29 0-16,-28 0 15,28 0-15,-28 0 16,-29 0-16,57 0 16,-28 0-16,28 0 15,-1 0-15,29 0 16,-28 0-16,0 0 15,-1 0-15,-27 0 16,28 0-16,-28 0 16,0 0-16,27 0 15,1 0-15,0 0 16,-1 0-16,29 0 16,-28 0-16,28 0 15,-29 0-15,29 0 16,0 0-16,-29 0 15,1 0-15,0 0 16,-28 0-16,-29 0 16,29 0-16,-28 0 15,28 0 1,-28 0-16,28 0 16,28 0-16,-57 0 15,113 0-15,-56 0 16,-1 0-1,1 0-15,0 0 16,0 0-16,-56 0 16,27 0-16,-27 0 15,0 0-15,0 0 16,28 0 0,-28 0-16,28 0 15,-28 0-15,55 0 16,57 0-16,-84 0 15,27 0-15,-27 0 16,28 0-16,-28 0 16,0 0-16,0 0 15,-29 0-15,1 0 16,28 0-16,-28 0 16,28 0-16,0 0 15,0 0-15,27 0 16,-27 0-16,0 0 15,-28 0-15,28 0 16,-1 0-16,1 0 16,28 0-16,0 0 15,0 0-15,-57 0 16,29 0 0,-28 0-16,0 0 62,28 0-62,28 0 16,-1 0-1,-55 0-15,28 0 16,-28 0 0,0 0-1,0 0 16,0 0-31,0 0 32,0-28-17</inkml:trace>
</inkml:ink>
</file>

<file path=ppt/ink/ink5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8:36.176"/>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39 0,'28'0'94,"56"0"-63,27 0-31,57 0 0,-1 0 16,29 0-16,-29 0 16,56 0-16,-27 0 15,83 0-15,-28 0 16,-28 0-16,-27 0 15,-85 0-15,29 0 16,-56 0-16,-1 0 16,-55 0-16,0 0 15,28 0-15,0 0 16,-28 0-16,55 0 16,1 0-16,56 0 15,-29 0-15,1 0 16,0 0-16,-29 0 15,-27 0-15,0 0 16,0-28 0,-28 28 31,0 0-47,28 0 15,-28 0-15,27 0 16,1 0-1,28 0-15,-28 0 16,-28 0-16,27 0 16,-27 0-16,0 0 15,0 0 63,0 0-62,0 0 0,0 0 156,28 0-157,-28 0 1,55 0-16,-27 0 15,-28 0 17</inkml:trace>
</inkml:ink>
</file>

<file path=ppt/ink/ink5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8:40.488"/>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64 0,'28'-28'32,"56"28"-32,55-28 15,1 28-15,83 0 16,-55 0-16,-1 0 15,-55 0-15,27 0 16,-55 0-16,0 0 16,0 0-16,-29 0 15,29 0-15,0 0 16,-28 0-16,55 0 16,-27 0-16,28 0 15,55 0-15,1 28 16,-1-28-1,-55 28-15,55-28 16,-55 0-16,0 0 16,27 0-16,-55 0 15,-56 0-15,0 0 16,28 0-16,27 0 16,-27 0-16,-28 0 15,28 0-15,0 0 16,0 0-16,27 0 15,29 0-15,0 0 16,-1 0-16,-27 0 16,0 0-16,-1 0 15,-27 0-15,-28 0 16,28 0-16,-28 0 16,28 0-16,0 0 15,-1 0-15,29 0 16,0 0-16,55 0 15,29 0-15,-57 0 16,29 0-16,-28 0 16,-29 0-16,29 0 15,-28 0-15,0 0 16,-29 0-16,29 0 16,-56 0-1,28 0-15,28 0 16,-29 0-16,1 0 15,28 0-15,0 0 16,-28 0-16,55 0 16,-27 0-16,0 0 15,27 28-15,57-28 16,-84 0-16,27 0 16,-27 0-16,28 0 15,-1 0-15,29 0 16,-29 56-16,1-56 15,0 0-15,55 28 16,-83-28-16,28 0 16,-57 0-16,1 0 15,0 0-15,-28 0 16,0 0-16,28 0 16,0 0-16,-29 0 15,29 0-15,56 0 16,-28 0-16,-1 0 15,1 0-15,56 0 16,-29 0-16,1 0 16,-28 0-1,27 0-15,-27 0 16,-28 0-16,28 0 16,-29 0-16,29 0 15,0 0-15,0 0 16,27 0-16,1 0 15,0 0 1,83 0-16,-55 0 16,-57 0-16,1 0 15,-56 0-15,56 0 16,-28 0-16,27 0 16,1 0-16,-28 0 15,28 0-15,-1 0 16,1 0-16,0 0 15,27 0-15,-27 0 16,0 0-16,28 0 16,-29 0-16,29 0 15,-28 0-15,55 0 16,-55 0-16,0 0 16,-1 0-16,1 0 15,28 0-15,-1 0 16,-27 0-1,28 0-15,55 0 16,-55 0-16,0 0 16,-1 0-16,-27 0 15,28 0-15,-29 0 16,1 0-16,0 0 16,0 0-16,-1 0 15,1 0-15,0 0 16,55 0-16,-27 0 15,0 0-15,27 0 16,1 0-16,-29 0 16,-27 0-16,28 0 15,-28 0-15,27 0 16,-55 0-16,0 0 16,-28 0-16,0 0 31,0 0-16,-1 0-15,1 0 16,0 0-16,0 0 16,28 0-16,0 0 15,28-28-15,-56 28 16,27 0-16,1 0 16,-28-28-1,28 28-15,-28 0 16,0 0-1,28 0-15,27 0 16,-55 0-16,56 0 16,0 0-16,-29 0 15,1 0-15,0 0 16,0 0-16,0-28 16,-28 28-1,0 0 16,27 0 16,-27 0-47,56 0 16,-56 0-16,28 0 16,28 0-16,-29 0 15,-27 0-15,0 0 16,0 0 62,0 0-62,28 0-1,-28 0-15,28-28 16,-1 28-16,1 0 15,-28 0-15,0 0 16,0 0-16,0 0 63,28 0-48,0 0 1,-1 0-16,-27 0 15,0 0-15,28 0 16</inkml:trace>
</inkml:ink>
</file>

<file path=ppt/ink/ink5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2:17.51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43,'40'-13,"-20"13,0 0,19 0,-19 0,0 0,20 0,-20-13,19 13,1 0,-20 0,20 0,-1 0,21 0,-21 0,1 0,20 0,-21 0,1 0,20 0,-21 0,21 0,-20 0,-1 0,21 0,-20 0,19 0,-19 13,19-13,-19 0,20 0,-1 0,-19 0,19 0,-19 0,20 0,-1 0,1 0,-1 0,1-13,-1 13,1 0,19 0,-19 0,-1 0,21 0,-21 0,21 0,-21 0,21 0,-1 0,1 0,-1 0,-20 0,21 0,-1 0,1 0,-1 0,0 13,1-13,-21 0,21 0</inkml:trace>
</inkml:ink>
</file>

<file path=ppt/ink/ink5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1:53.3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40,'20'-20,"20"0,-20 20,-1 0,21 0,-20 0,0 0,20 0,-21 0,21 0,0 0,-1 0,1 0,20 0,-21-21,21 21,-1 21,1-21,-1 0,1 0,0 0,-1 0,20 0,-19 0,19 0,1 0,-1 0,20 0,-19 0,-1 0,20 0,-19 0,19 0,-20 0,21 0,-1 0,0 0,0 0,20 0,-19 0,19 0,-20 0,20 20,-20-20,20 0,-20 0,20 0,1 0,-21 0,20 0,0 0,-20 20,20-20,0 0,0 0,0 20,-19-20,19 0,0 0,0 0,0 0,0 0,0 0,0 0,20 21,-20-21,-20-21,40 21,-20 0,0 0,0 0,0 21,1-21,-1 0,20 0,-20 0,-20 0,20 0,0 0,20 0,-20 0,-20 0,20-21,0 21,0 0,0 0,0 0,-19 0,19 0,20-20,-40 20,20 0,0 0,0 0,0-20,-20 20,20 0,-19 0,-1 0,20 0,0 20,-20-20,1 0,-1 0,20 0,-20 0,0 0,0 0,1 0,-1 0,0 0,20 0,-39 0,19 20,0-20,0 0,0 21,1-21,-1 0,0 0,0 21,1-21,-1 0,0 20,20-20,-20 0,1 0,-1 0,0 20,0-20,20 0,-19 0,-1 20,0-20,0 0,20 21,-19-21,-1 21,0-2,20-19,-20 21,0-21,21 20,-21-20,20 21,-20-1,0-20,20 0,0 20,-19-20,19 0,-20 21,20-21,-20 0,20 0,0 20,-19-20,19 0,0 0,-20 0,20 20,-20-20,20 0,-19 0,19 0,-20 0,0 0,0 0,-19 21,19-21,0 0,0 0,1 0,-21 0,20 0,-19 0,19 20,-20-20,20 0,1 0,-21 0,20 0,-19 0,19 0,0 0,-20 0,1 0,-1 0,1 0,-1 0,20 0,-19-20,19 20,-20 0,0 20,-19-20,19 0,21 0,-21 0,0 21,21-21,-21 19,0-19,21 0,-21 21,20 0</inkml:trace>
</inkml:ink>
</file>

<file path=ppt/ink/ink5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3:45.6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68,'60'-19,"-1"0,1 19,-1-19,21 19,-1 0,20 0,20 0,-19 0,19 19,0-19,20 0,-1 19,21-19,-20 0,20 0,20 0,-1 19,1-19,39 0,-39 0,19 0,20 0,1 0,-1 0,20 0,-40 0,41 0,-22-19,1 19,20 0,-20 0,1 0,19 0,0 0,0 0,0 19,0 0,20-19,-19 19,-1 0,0 0,0-1,0 21,-20-20,1 0,-21 18</inkml:trace>
</inkml:ink>
</file>

<file path=ppt/ink/ink5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4:14.17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0 141,'40'20,"19"-20,-19 0,19 0,21 0,-21 0,21 0,19 0,-20 0,1 0,19-20,0 20,20 0,-20 0,20 0,0 0,0 0,1 0,-1 0,20 0,-1 0,-19 0,20 0,0 0,0 0,0-20,0 20,0 0,0-20,20 20,-21 0,1 0,0-20,20 20,-20 0,0 0,0 0,20 0,-21 0,1 0,0 0,20 0,-20 0,0 0,0 0,0 0,0 0,-1 0,-19 0,20 0,0 0,0 0,0 0,-20-19,20 19,0 0,-20 0,0 0,20 0,-20-20,20 20,-20 0,0 0,0-20,20 20,-20 0,0 0,0 0,0 0,20-20,-40 20,20 0,1 0,-21 20,0-20,0 0,0 0,-19 0,-21 0,21 0,-21 20,1-20,-1 0,-19 0,-20 0,20 0</inkml:trace>
</inkml:ink>
</file>

<file path=ppt/ink/ink5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4:20.22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0 121,'40'0,"0"19,19-19,1 0,-1-19,1 19,19 0,-19 0,39-20,-20 20,21 0,-1 0,0-18,20 18,0-20,1 20,19 0,0-19,0 19,0 0,0-20,20 20,-1 0,-19 0,40 0,-20-19,-1 19,21 0,0 0,-21 0,21 0,0 0,0 0,0 0,-1 0,1 0,-1 0,1 0,0 0,-1 0,1 0,-1 0,1 0,0 0,-1 0,2 19,-21-19,-1 0,21 0,-20 0,-1 0,-19 0,20 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1:01.495"/>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31 0,'28'0'78,"28"0"-63,0 0-15,-29 0 16,113 0-16,-28 0 16,-1 0-16,1 0 15,0 0-15,55 0 16,-55 0-16,-1 0 16,-55 0-1,0 0-15,-28 0 16,0 0-16,0 0 0,28 0 31,-1 0-31,-27 0 16,56 0-16,0 0 15,0 0-15,-29 0 16,1 0-16,-28 0 16,0 0-16,0 0 15,28 0 1,0 0-16,27 0 15,1 0-15,28 0 16,-1 0-16,-55 0 16,28 0-16,-28 0 15,-28 0-15,27 0 16,1 0-16,-28 0 16,0 0-16,28 0 15,0 0-15,-28 0 16,0 0-16,-1 0 15,29 0 1,-28 0-16,0 0 16,28 0-16,0 0 15,0 0-15,27 0 16,-55 0-16,0 0 16,0 0-1,0 0 1,0 0-16,28 0 15,-28 0 1,0 0-16,27 0 16,-27 0-16,56 0 15,0 0-15,-1 0 16,1 0-16,-28 0 16,0 0-16,-28 0 15,28 0 1,-28 0-16,-1 0 15,1 0-15,28 0 16,28 0-16,0 0 16,-1 0-16,1 0 15,0 0-15,27 0 16,-27 0-16,-28 0 16,0 0-16,0 0 15,-28 0-15,0 0 31,-1 0-15,29 0 0,0 0-1,0 0-15,0 0 16,27 0-16,-27 0 16,-28 0-1,28 0-15,-28 0 47,0 0-47,0 0 0,55 0 16,-55 0-16,56 0 15,28 0-15,55 0 16,-55 0-16,0 0 16,27 0-16,-27 0 15,-56 0-15,27 0 16,-55 0-16,28 0 15,-28 0-15,28 0 16,28 0-16,-57 0 16,29 0-16,28 0 15,-28 0-15,55 0 16,-27 0-16,0 0 16,0 0-16,-28 0 15,-1 0-15,1 0 16,-28 0-1,28 0-15,0 0 16,-28 0-16,0 0 16,55 0-16,-27 0 15,0 0-15,28 0 16,-1 0-16,-27 0 16,0 0-16,28 0 15,0 0-15,-57 0 16,1 0-16,56 0 15,-28 0-15,-28 0 16,56 0-16,-1 0 16,-27 0-16,-28 0 15,28 0-15,-28 0 16,28 0-16,-1 0 16,1 0-16,28 0 15,-28 0-15,-28 0 16,28 0-16,27 0 15,-27 0-15,0 0 16,-28 0-16,28 0 78,27 0-62,1 0-16,0 0 15,0 0-15,-1 0 16,-27 0-16,-28 0 16,28 0 531,0 0-547,-28-28 15,55 28 1,-27 0-1,28 0-15,-28 0 16,0 0-16,-29 0 16,1 0-16</inkml:trace>
</inkml:ink>
</file>

<file path=ppt/ink/ink6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10.0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0 184,'59'0,"-39"0,20 0,0 0,-1 0,1 0,0 0,-1 0,1 0,0 0,19-19,-19 19,19 0,-19 0,20 0,-1 0,-19 0,19 0,1 0,-1 0,1 0,19 0,-19 19,-1-19,21 0,-21 0,21 0,-1 0,-19 0,19 0,0 18,21-18,-21 0,0 0,21 0,-21 0,20 0,0 0,-19 0,39 0,-20 0,0 0,0 0,1 0,19 0,-20 0,20 0,0 0,0 0,-20 0,20 0,1 0,-1 19,19-19,-18 0,-1 0,19 0,1 0,-20 0,20 19,0-19,0 0,-20 0,20 0,20 0,-20 0,20 17,-21-17,1 0,20 0,0 0,-20 0,0 0,19 0,-19 0,20 0,-20 0,20 0,-20 0,19 0,-19 0,20 0,-20 0,0 0,0 0,20-17,-1 17,-39 0,40 0,-20 0,0 0,-20 0,20 0,0 0,0 0,-20 0,21 0,-21 0,20 0,0 0,-20-19,19 19,-18 0,18 0,-18 0,18-19,-18 19,18 0,-19 0,20 0,-20-18,0 18,20 0,-20 0,1-19,18 19,-18 0,-21 0,20-19,0 19,0 0,0-17,-20 17,20-18,0 18,-19 0,19-19,0 19,-20-18,0 18,20 0,-20 0,20-19,-19 19,-1 0,20-19,-20 19,0 0,1 0,-1 0,0-18,20 18,-20 0,1 0,-1 0,0 0,0-18,20 18,-20 0,1 0,-1 0,0 0,0 0,20 0,-19 0,-1 0,0 0,0 0,20 0,-19 0,-1 0,0 18,0-18,0 0,1 0,-1 0,0 0,0 0,-19 18,19-18,-20 0,20 19,1-19,-21 0,0 0,1 19,19-19,-20 0,1 18,-1-18,1 0,19 19,-20-19,1 18,-1-18,0 17,1-17,-21 19,21-19,-21 0,20 19,-19-19,-20 0,19 0,-19 18,0-18,-21 0,21 0,-20 0</inkml:trace>
</inkml:ink>
</file>

<file path=ppt/ink/ink6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13.11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5,'119'0,"-39"0,19 0,0 0,-20 0,40 0,-19 0,-1 0,0 0,0 0,20 0,-19 0,19 0,-20 0,20 0,0 0,1 0,19 0,-20 0,0 0,0 0,0 0,20 0,-20 0,0 0,20 0,0 0,-20 0,0 0,0 0,20-5</inkml:trace>
</inkml:ink>
</file>

<file path=ppt/ink/ink6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13.6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0,'139'0,"-20"0,0 0,0 0,0 0,20 0,-20 0,0 20,0-20,0 0,0 0,20 0,-20 0,0 0,1 0,-1 0,0 0,20 0,-20 0,0 0,0 0,0 21,20-21,-20 0,0 0,1 0,-1 0,20 0,-20 0,0 0,20 0,-20 20,20-20,-20 0,0 0,20 20,0-20,-20 0,20 20,-20-20,20 0,-20 0,0 0,0 20,-20-20,20 0,-20 20,1-20,-21 20,-19-20,19 21,-39-21,19 20</inkml:trace>
</inkml:ink>
</file>

<file path=ppt/ink/ink6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22.3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0-1,'40'20,"-1"-20,1 18,-20 2,20-20,-1 0,1 20,-20-20,20 0,-1 0,-19 0,20 0,-1 0,1 0,0 0,1 0,-2 0,1 0,0 0,-1 0,1 0,20 0,-21 0,21 0,-21 0,1 0,20 0,-1-20,-19 20,19 0,1 0,-20 0,19-20,1 20,-1 0,-19 0,19 0,2 0,-2 0,-19 0,20 0,-1 0,1 0,-1 0,1 0,-1 0,21 20,-21-20,1 0,-1 0,1 0,-1 0,1 0,-1 0,1 0,0 0,20 20,-21-20,1 0,-1 0,21 0,-21 0,1 0,-1 0,1 0,0 0,-1 0,1 0,-1 0,-19 19,19-19,1 0,-1 0,-19 0,21 0,-22 20,1-20,0 0,-1 0,1 20,0-20,-1 0,1 18,0-18,-1 0,1 0,0 0,-20 20,19-20</inkml:trace>
</inkml:ink>
</file>

<file path=ppt/ink/ink6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24.06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0,'11'0</inkml:trace>
</inkml:ink>
</file>

<file path=ppt/ink/ink6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24.16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0 258,'59'-20,"-19"20,0-19,19 19,-19-20,0 20,19-20,-19 20,19-19,-19 19,19-19,1 19,0 0,-1-20,1 20,-1-20,1 20,-1-19,21 19,-21 0,1-20,19 20,-19-20,19 20,-20 0,21-18,-1 18,-19 0,19 0,-19-20,19 20,0 0,1 0,-21 0,21 0,-1 0,-19 0,19 0,0 20,1-20,0 0,-1 0,1 0,-21 0,21 0,-1 0,0 0,-19 0,19 0,1 0,-1 0,-19 0,19 18,-19-18,19 0,0 0,-19 0,19 0,-19 0,19 0,-19 0,-1-18,21 18,-21 0,20 0,-19 0,19 0,-19 0,-1 0,1-20,-1 20,-19 0,20 0,-1 0,-19 0,19 0,-19 0,0 0,0 0,-21 0,21 0,0 0,-20 0</inkml:trace>
</inkml:ink>
</file>

<file path=ppt/ink/ink6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25.71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25,'40'0,"-1"0,1 0,0 0,-1 0,1 0,0 0,-1 0,1-20,0 20,-1 0,1 0,0 0,0 0,19 0,-19 0,19 0,1 20,-20-20,19 0,1 0,-1 0,1 0,19 19,-19-19,-1 0,20 20,2-20,-22 20,21-20,-21 0,1 19,19-19,1 19,-1-19,0 20,1-20,-21 0,21 20,-21-20,21 0,-21 0,1 0,-1 0,1 0,-1 0,-19 0</inkml:trace>
</inkml:ink>
</file>

<file path=ppt/ink/ink6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7:25.28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0,'80'0,"-40"0,-1 0,21 0,-1 0,-19 20,20-20,19 0,-20 20,21-20,-21 20,21-20,-1 20,0-20,1 20,19-20,-20 19,21-19,-1 20,0-20,0 0,20 20,0-20,-19 0,19 20,0-20,0 20,20-20,-20 0,20 0,-20 20,20-20,-20 0,20 0,0 19,-1-19,-18 0,18 20,1-20,0 20,20-20,-20 20,0-20,0 20,19-20,-19 20,20 0,0-20,-20 19,20-19,-1 20,1-20,0 20,0-20,-1 20,21-20,-20 20,-1-20,21 0,-20 0,19 20,-19-20,20 0,-1 0,1 0,-1 19,1-19,0 0,19 0,-19 20,-1-20,21 0,-1-20,-19 20,19 0,1 0,-21-19,21 19,-21-20,21 20,-21 0,21-20,-21 20,1 0,19-20,-19 20,19-20,-19 20,0 0,-1-20,1 20,-1-19,1 19,0 0,-1 0,-19 0,19 0,-19 0,20 0,-20 0,19 0,-19 19,0-19,-1 0,1 20,-20-20,20 0,-20 0,19 20,-19-20,0 0,20 0,-40 0,20 0,0 0,0 0,-20 0,0 0,0 0,20 0,-20 0,0 0,0 0,0 0,-20 0,20 0,0 0,-19 0,-1 0,0 0,0 0,1 0,-1 0,-20 0,20-20,-19 40,19-20,0 0,0 0,1 0,-21 20,20-20,20 20,-19-20,-1 20,0-1,0 1,-19-20,-1 20,-20 0,1 0</inkml:trace>
</inkml:ink>
</file>

<file path=ppt/ink/ink6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7:26.98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7914 0,'-59'0,"19"20,-19-20,19 19,-20-19,1 19,-21 1,1-20,-20 0,0 20,-20-20,-1 19,-18-19,-21 0,1 20,-1-20,1 0,-21 0,0 0,1 20,-1-20,-19 0,19 0,1 0,-21 19,1-19,19 0,-19 0,-1 0,2 0,-2 19,1-19,-20 0,19 0,-19 0,20 0,-1 0,-19 0,-1 0,1 0,20-19,0 19,-20 0,20-19,-1 19,1-20,39 0,-20 1,21 19</inkml:trace>
</inkml:ink>
</file>

<file path=ppt/ink/ink6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7:30.2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0 295,'79'0,"-19"-21,-1 21,1 0,19 0,1-21,-1 21,0 0,20-21,-19 21,19 0,0-21,1 21,19-20,-20 20,20-22,-20 1,20 21,0-21,0 21,0-21,20 21,-20-21,20 21,-20-21,20 21,0 0,0-20,0 20,0 0,0 0,0-21,0 21,19 0,-19-21,0 21,0 0,0 0,0 0,20 0,-21 0,1 0,20 0,0 0,-20 0,0 0,19 21,-19-21,20 0,0 21,0-21,-20 0,19 20,1-20,20 21,-41-21,21 21,20-21,-20 21,-1-21,1 21,0-21,19 21,-39-21,40 22,-21-22,20 20,-19-20,0 21,19-21,1 21,-20-21,19 0,-19 0,20 21,-21-21,21 0,0 21,-21-21,21 0,0 0,-1 0,-19 0,19 0,1 0,0 21,-21-21,21-21,0 21,-21 0,21 0,-20-21,-1 21,1 0,20-21,-20 21,-1 0,1 0,0-21,0 21,-21 0,21 0,0 0,0-21,-20 21,19 0,1-20,-20 20,20 0,-20 0,0-22,19 22,-39 0,20-21,0 21,0 0,-20 21,0-21,20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1:06.376"/>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30 0,'111'0'141,"1"0"-125,0 0-16,-1 0 15,1 0-15,-56 0 16,0 0-16,-1 0 16,1 0-1,28 0-15,-28 0 16,0 0-1,-1 0-15,29 0 16,0 0-16,-56 0 16,28 0-16,55 0 15,-27 0-15,0 0 16,-28 0-16,27 0 16,1 0-16,-28 0 15,0 0-15,27 28 16,-27-28-16,-28 0 15,28 28-15,0-28 16,0 0-16,-1 0 16,-27 0-16,28 0 15,28 0-15,0 0 16,-1 0-16,29 0 16,28 0-16,-29 0 15,1 0-15,-28 0 16,-29 0-16,29 0 15,-56 0 1,0 0 47,28 0-63,28 0 15,27 0-15,1 0 16,-28 0-16,-1 0 15,29 0-15,-56 0 16,0 0-16,-28 0 16,-1 0-16,29 0 15,-28 0 1,0 0-16,28 0 16,0 0-16,27 0 31,57 0-31,-56 0 0,0 28 15,-1-28-15,-27 28 16,-28-28-16,0 0 16,0 0-1,0 0-15,0 0 16,-28 28-16,55-28 16,29 0-16,28 0 15,-56 0-15,27 0 16,-27 0-1,0 0-15,28 0 16,-56 0-16,0 0 16,0 0-16,-1 0 15,1 0 79,28 0-94,28 0 16,0 0-16,-29 0 15,29 0-15,0 0 16,-28 0-16,-28 0 16,0 0-1,-1 0-15,1 0 16,0 0-1</inkml:trace>
</inkml:ink>
</file>

<file path=ppt/ink/ink7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7:15:02.50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0,'40'0,"0"20,-1-20,1 0,20 0,-21 0,21 20,-1-20,21 0,-1 0,0 21,1-21,19 0,-20 0,21 0,-1 0,20 0,0 0,-20 20,40-20,-20 0,21 0,-1 0,-20 0,20 19,-20-19,20 0,0 20,-20-20,0 21,-20-21,20 0,-20 20,-19-20,-21 0,1 0,-20 0,-1 0,1-20</inkml:trace>
</inkml:ink>
</file>

<file path=ppt/ink/ink7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7:15:03.85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0 297,'0'20</inkml:trace>
  <inkml:trace contextRef="#ctx0" brushRef="#br0" timeOffset="620">695 0,'-20'0</inkml:trace>
</inkml:ink>
</file>

<file path=ppt/ink/ink7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7:15:03.33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2182,'20'-39,"-1"19,-19 0,40-20,-20 1,20-1,-1 0,21 1,-21-1,21-20,0 21,-1-1,20-20,-19 21,-1-1,21 0,-21 1,1 19,-20 0,-1 0,1 0</inkml:trace>
  <inkml:trace contextRef="#ctx0" brushRef="#br0" timeOffset="630">1706 1210,'60'40,"-60"-21,0 21,0 0,-20 0,0-21,-20 21,1 0,-1-20,-20-1,41-19,-21 0,0 0</inkml:trace>
  <inkml:trace contextRef="#ctx0" brushRef="#br0" timeOffset="940">1924 1032,'40'99,"-20"-60,20 21,-20-21,-1 1,1 0,0-20,-20-20</inkml:trace>
  <inkml:trace contextRef="#ctx0" brushRef="#br0" timeOffset="1830">1290 933,'-20'20,"-20"20,20-20,0-1,-19 21,19-1,0 0,0-19,20 20,0-20,0 19,40-39,-1 0,1-19,0 19,0-20,19 20,1-20,-1 20,1 0,-1 0,1 0,-21 20,1-20,0 20,-20-1,-1 1,1 0,-20 20,0-20,-20 19,1-19,-21 20,20 0,0-21</inkml:trace>
  <inkml:trace contextRef="#ctx0" brushRef="#br0" timeOffset="2750">2361 1289,'0'-39,"-20"-1,0-20,20 1</inkml:trace>
  <inkml:trace contextRef="#ctx0" brushRef="#br0" timeOffset="2880">2499 973,'60'79,"-21"-20,-19-20,0-19,20 20,-60-80,0 1,0-1,0-19,0 0,20-1,0 21,0-1,20 20,0 20,0-20,20 20,-21 20,21 0,0 20,-1-1,1 1,20 0,-40-1,-1-19,1 19,0-19,-20 0,0-1,0 1</inkml:trace>
  <inkml:trace contextRef="#ctx0" brushRef="#br0" timeOffset="3670">2341 1150,'0'-19,"0"-1,0 0,0-19,0 19,0 1,40-21,-20 40,0 0,-1 0,1 20,19 0,-19 19,20-19,-21-1,1 1,0 0,-20-1</inkml:trace>
  <inkml:trace contextRef="#ctx0" brushRef="#br0" timeOffset="4261">3114 794,'0'40,"20"0,0-1,19 1,-19 20,20-1,0 0,-20-20,-1 21,1-40,-20 19,20-19,-60-60,21 1,-21-21,0 21,20-40,-19 20,19 19,0 0,0-19,0 19,0 0,20 1,0-1,0 0,20 1,0-1,20 20,-1-20,1 40,20 0,-1 0,1 20,-1 0,-19 0,20 0,-41 20,1-21,0 21,-20-20,-20 20,0-21,-19 21,-1-20,-20 20,1-21,-20 1,19 0,0 0,21 0,19-20,20-20,40 0</inkml:trace>
  <inkml:trace contextRef="#ctx0" brushRef="#br0" timeOffset="5021">3670 0,'0'40,"20"0,-20 0,19 19,1 1,0 19,0 20,20-19,-1-1,-19-19,0-1,20-19,-40-1,20 1,-1 0,1-20,-20-60</inkml:trace>
  <inkml:trace contextRef="#ctx0" brushRef="#br0" timeOffset="5381">4206 616,'39'20,"-19"-20,20-20,-1 0,1 0,-20-20,20-19,-21 19,1-19,-20-1,0 20,-20 20,-19 1,-1 38,0 21,-19 0,19 19,1 21,-1 19,40-20,0 1,40-21,19 1,20-21,21 1,-21 0,20-20,-39 0,19 19,80 0</inkml:trace>
</inkml:ink>
</file>

<file path=ppt/ink/ink7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9:21.79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0 365,'39'-19,"1"19,0 19,0-19,19 0,1 0,-1 21,20-21,1 21,-21-2,41-19,-21 20,20-20,0 19,21-19,-21 21,20-21,0 0,20 0,0 19,0-19,-1 0,1 0,20 20,0-20,0 0,-1 0,21 0,-21 20,20-20,-19 0,40 0,-21 0,-19 0,39 20,-19-20,-1 0,21 0,-20 0,19 19,-19-19,19 0,0 0,-19 0,19-19,1 19,-21 0,41 0,-21-20,-19 20,39 0,-19 0,-1-20,20 20,-19-20,-1 1,20-2,-19 2,-2-1,22 1,-21-2,0 0,1 2,-1-2,1 2,19 0,-20-22,21 22,-21-1,1 0,-1 0,20 1,-19-1,-1-1,-19 2,19 19,1-20,-1 1,1 19,-21-20,1 20,19-21,-19 21,-1 0,21 0,-21 0,-19 0,20 0,-2 0,2 0,-20 0,19 21,-19-21,0 0,-20 0,19 20,1-20,-20 0,0 0,0 0,0 0,-20 0,-20 19,0-38,20 19,-19 0,-1 0,-20 0,1 0,-21 19,20-19</inkml:trace>
</inkml:ink>
</file>

<file path=ppt/ink/ink7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9:23.07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15517 179,'-40'21,"0"-2,-19 1,-1-20,1 18,-1 2,1-20,-21 19,1-19,0 20,-20-20,-1 19,-19-19,20 0,-20 0,0 20,-20-20,20 0,0 0,-20 0,-20 0,0 0,21 0,-21 0,-20 0,20-20,-19 20,-1 0,-19-19,19 19,-19 0,-1-20,1 20,-1 0,-19-19,20 19,-21 0,21-20,-20 20,-1 0,1-18,0 18,0 0,-1 0,1-20,0 20,0 0,-1 0,1-19,0 19,0 0,-20-21,40 21,-20 0,-21-19,21 19,0-19,-20 0,19 19,-19-19,0-1,20 20,-20-19,0 19,0-20,19 20,-19 0,-20-20,20 20,0 0,-20-18,20 18,-20 0,20 0,-20 0,0 0,20 0,-20 0,20 0,-20 0,19 18,1-18,20 20</inkml:trace>
</inkml:ink>
</file>

<file path=ppt/ink/ink7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9:56.48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0 160,'99'0,"-39"0,-1 0,1 20,0-20,19 0,-20 0,21 0,-1 0,1-20,-1 20,0 0,21 0,-21-19,20 19,0 0,1 0,-1-20,0 20,0 0,0-20,21 20,-1 0,-20-18,20 18,-20 0,20-20,0 20,0 0,0-20,0 20,0 0,1-19,-1 19,0 0,0-20,0 20,20 0,-20 0,20 0,-20 0,0 0,20 0,-20 0,20 0,-20 0,20 20,-20-20,20 0,-20 0,20 19,-1-19,-18 0,18 0,1 0,0 20,0-20,0 0,-20 0,40 20,-20-20,0 0,-20 0,39 18,-19-18,0 0,-20 0,20 0,1 20,-1-20,0 0,0 0,0 0,-20 0,20 0,0 0,0 0,-20 0,20-20,-1 20,1 0,-20 0,20 0,0 0,-20-18,20 18,-20 0,20 0,-20-20,20 20,-20 0,0-20,20 20,-20 0,0-19,0 19,20 0,-20 0,0 0,20 0,-20 0,0 0,0 0,20 0,-20 0,0 19,1-19,18 0,-18 0,-1 0,0 0,20 0,-20 20,20-20,-20 0,0 0,0 0,0 0,20 0,-40 0,20 0,0 0,0 0,0 0,0 0,-20 0,20 0,1 0,-21 0,0 0,0 0,-19 0</inkml:trace>
</inkml:ink>
</file>

<file path=ppt/ink/ink7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20:45.78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0 119,'79'0,"-19"0,-20 0,19 0,21 0,-21-20,1 20,19 0,0 0,-19 0,19 0,20 0,-19 0,-1 0,20 0,1 0,-21 20,20-20,0 0,21 0,-21 0,0 0,0 0,20 0,0 0,0 0,0 0,0 0,1 0,18 0,-18 0,18 0,-19 20,20-20,0 0,0 0,0 0,0 0,0 0,20 0,-20 0,19 0,-19 0,20 0,0 0,-1 0,1 0,0 0,20 0,-21 0,1 0,20 0,-1 0,-19 0,20 0,-1 0,1 0,-1 0,1 0,0 0,-1-20,1 20,-1 0,1 0,-20 0,19 0,1 0,-20-20,19 20,1 0,-20 0,19 0,-19-20,19 20,-19 0,20 0,-20 0,-2-20,2 20,20 0,-21 0,-19 0,40 0,-20 0,-1 0,1 0,0 0,0 0,-20 0,19 0,1 0,-20 0,0 20,20-20,-20 0,19 0,-19 20,0-20,20 0,-20 0,0 0,0 0,0 0,-1 0,1 0,0 0,-20 0,20 0,0 0,-20 0,20 0,0-20,-20 20,0 0,0 0,20 0,-20 0,0 0,20 20,0-20,-20-20,0 20,20 0,0 0,-20 0,20-20,0 20,0 0,0 0,0 0,-1 0,1-19,20 19,-20 0,0 0,0 0,20-20,-21 20,21 0,-20 0,20 0,-20 0,20 0,-21 0,1 0,0-20,-20 20,0 0,0 0,1 0,-21 20,0-20</inkml:trace>
</inkml:ink>
</file>

<file path=ppt/ink/ink7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7:17:45.62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7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11.86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14,'0'0,"20"0,0 0,-1 0,1 0,0 0,0 0,20 0,-21 0,21 0,0 0,59 0,-39 0,19 0,-20 0,21 0,-1 0,0 0,0 0,-20 0,21 0,-1 0,1 0,-41 0,61 0,-41 0,1 0,79 0,-80 0,20 0,1 0,-1 0,1 0,-1 0,-59 0,19 0,1 0,-1 0,-19 0,19 0,1 0,20 0,-21 0,1 0,19 0,1 0,19 0,1 0,-41 0,21 0,-20 0,-1 0,41 0,-41 0,1 0,20 0,-21 0,21 0,-20 0,19 0,-39 0,39 0,-39 0,20 0,-20 0,0 0,-1 0,1 0,20 0,-20 0,19 0,20 0,-19 0,39 0,-59 0,-20 0,40 0,-1 0,1 0,0 0,-1 0,-19 0,0 0,0 0,0 0,0 0,0 0,-1 0,21 0,0 7,-1-7,-19 0,0 0,0 0</inkml:trace>
</inkml:ink>
</file>

<file path=ppt/ink/ink7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14.8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0-1,'0'0,"59"0,21 0,178 0,20 0,59 34,20-34,-1 0,-58 0,-20 0,-40 0,-60 0,-58 0,-1 0,20 0,59 0,80 0,-60 0,-59 0,-40 0,20 0,-20 0,59-17,-98 17,79 17,-61-17,21 0,-20 0,40 0,0 0,20 0,-40 0,-20 0,80 0,-80 0,20 0,0 0,-20 0,60 0,-40 0,-60 0,100 0,-40 0,-20 0,-59 0,20 0,19 0,-19 0,-1 0,40 0,-39 0,-1 0,21 0,-41 0,21 0,-1 0,1 0,18 0,41 0,1 0,38 0,-58 0,-1 0,-20 0,20 0,20-17,-19 17,-41 0,-19 0,-20 0,-1 0,1 0,0 0,0 0,40 0,19 0,-79 0,20 0,19 0,-19 0,0 0,20 0,-20 0,19 0,-39 0,20 0,0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1:16.44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54 0,'56'0'109,"28"0"-109,28 0 16,-29 0-16,29 0 15,0 0-15,-1 0 16,-27 0-16,0 0 16,0 0-16,-29 0 15,1 0-15,-28 0 16,0 0-16,28 0 16,0 0-16,-1 0 15,29 0-15,-56 0 16,28 0-1,-28 0-15,56 0 16,-56 0-16,-1 0 16,1 0-16,28 0 15,28 0-15,0 0 16,-56 0 0,27 0-16,-27 0 0,56 0 15,-28 0-15,-28 0 16,28 0-16,27 0 15,-27 0-15,0 0 16,-28 0-16,28 0 16,-28 0-16,27 0 15,-27 0-15,0 0 47,28 0-31,28 0-1,-28 0-15,-28 0 16,27 0-16,29 0 16,-28 0-16,0 0 15,-28 0-15,28 0 16,27 0 0,-27 0-1,0 0-15,56 0 16,-1 0-16,57 0 15,-85 0-15,29 0 16,28 0-16,-57 0 16,1 0-16,0 0 15,-28 0-15,-1 0 16,-27 0-16,0 0 16,28 0-1,-28 0-15,0 0 16,56 0-16,-1 0 15,1 0-15,56 0 16,-29 0-16,1 0 16,0 0-16,-57 0 15,29 0-15,-28 0 16,0 0-16,-28 0 16,28 0-16,-1 0 15,1 0-15,28 0 16,0 0-16,27 0 15,1 0-15,0 0 16,-1 0 0,29 0-16,-56 0 15,27 0-15,-55 0 16,-28 0-16,0 0 16,0 0-16,0 0 15,0 0-15,0 0 16,27 0-1,1 0-15,56 0 16,0 0-16,-29 0 16,85 0-16,-140 0 15,55 0-15,-27 0 16,-28 0-16,28 0 16,0 0-1,-28 0-15,55 0 16,1 0-16,0 0 15,28 0-15,-29 0 16,1 0-16,0 0 16,-1 0-16,-27 0 15,-28 0-15,56 0 16,-56 0-16,0 0 16,28 0-16,-1 0 15,29 0 1,0 0-1,0 0-15,27 0 16,-27 0-16,28 0 16,-29 0-16,1 0 15,56 0-15,-112 0 16,55 0-16,1 0 16,56 0-16,-29 0 31,113 0-31,-85 0 0,-27 0 15,-56 0-15,27 0 16,-55 0-16,28 0 16,-28 0-16,0 0 15,0 0 1,0 0 0,28 0-16,27 0 15,-27 0-15,56 0 16,-29 0-16,57 0 15,0 0-15,-1 0 16,29 0-16,-85 0 16,57 0-16,0 0 15,-57 0-15,-55 0 16,0 0 0,0 0-1,0 0-15,0 0 16,28 0-1,27 0-15,29 0 16,0 0-16,-29 0 16,1 0-16,28 0 15,-28 0-15,-29 0 16,1 0-16,-28 0 16,0 0-16,0 0 31,28 0-16,0 0-15,27 0 16,29 0-16,27 0 16,1 0-16,-56 0 15,0 0-15,27 0 16,-55 0-16,-28 0 47,0 0-32,28 0-15,-28 0 16,111 0 0,-55 0-16,55 0 15,-27 0-15,-28 0 16,-28 0-16,-1 0 16,-27 0-16,0 0 15,0 0 16,0 0-15,28 0-16,28 0 16,-1 0-16,1 0 15,0 0-15,28 0 16,-57 0-16,-27 0 16,0 0-16,0 0 15,0 0 95,0 0-95,0 0 188,0 0-187,0 0-16,0 0 16,27 0-16,-27 0 15,0 0-15,0-27 16,0 27 312,0 0-312,56-28 312,-29 28-328,-27 0 15</inkml:trace>
</inkml:ink>
</file>

<file path=ppt/ink/ink8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16.99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43,'20'0,"0"0,40 0,19 0,80 0,-40 0,139-31,20 31,19 0,-19 0,-80 0,21 0,-21 0,1 0,-60 0,19 0,1 0,20 0,58 0,21 0,20 0,-40 0,-139 0,79 0,-78 0,58 0,1 0,-40 0,60 0,-100 0,1 0,-21 0,-39 0,20 0,-1 15,-39-15,60 0,39 0,-39 0,19 0,-19 0,-1 0,-19 0,-1 0,21 0,19 0,1 0,-1 0,-19 0,-21 0,-19 0,0 0</inkml:trace>
</inkml:ink>
</file>

<file path=ppt/ink/ink8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24.85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0,'0'0,"20"0,40 0,19 0,0 0,21 0,78 16,-98-16,78 0,41 0,19 0,20 0,-119 0,20 0,-20 35,20-35,-59 0,-21 0,40 0,1 0,-21 0,39 0,-19 0,0 0,-19 0,19 0,20 0,40 0,-20 0,-20 0,0 0,20 0,20 0,-60 0,20 0,-40 0,80 0,-40 0,60 0,-80 0,60 0,-80 0,60 0,-60 0,80 0,-40 0,60 0,-21 0,-39 0,100 0,-140 0,60 0,-60 17,100-17,-120 0,21 0,19 0,20 0,-59 0,19 0,-19 0,59 0,19 0,-19 0,-40 0,0 0,-19 0,-1 0,21 0,-41 0,21 0,0 0,-1 0,20 0,-19 0,0 0,59 0,-20 0,20 0,-20 0,-20 0,1 0,-60 0,59 0,0 0,1 0,-1 0,20 0,-39 0,-1 0,-19 0,-20 0,0 0,0 0,19 0,1 0,-20 0,0 0</inkml:trace>
</inkml:ink>
</file>

<file path=ppt/ink/ink8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27.43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16,'20'0,"0"0,19 0,21 0,39 0,20 0,119 0,40 0,20 15,19-15,100 0,-139 0,-1 0,-98 0,99 0,-40 0,60 0,-21 0,-78 30,59-30,-20 0,-79 0,59 0,-59 0,0 0,59 0,-59 0,79 0,-20 0,20 0,40 0,20 0,19 0,-39 0,-20 16,-60-16,21 0,-20 0,-1 0,1 0,99 0,-140 0,80 0,60 0,-60 0,0 0,-59 0,59 0,-40 0,-19 0,19 0,-39 0,60 0,-21 0,0 0,21 0,-21 0,1 0,19 0,-20 0,-39 0,20 0,-21 0,1 0,20 0,59 0,-79 0,59 0,-99 0,0 0,20 0,-20 0,0 0,20 0,-20 0,0 0,-20 0,0 0,-19 0,19 0,-20 0,60 0,-59 0,19 0,-40 0,1 0,-20 0,-20 0</inkml:trace>
</inkml:ink>
</file>

<file path=ppt/ink/ink8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31.69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0,'20'15,"0"0,0-15,20 0,-21 15,41-1,-1-14,1 46,39-46,0 0,-19 0,19 0,-39 0,-21 0,-19 0,20 0,-21 0,1 0,-20 0,19 0,21 0,-20 0,0 0,0 0,-1 0,21 0,-40 0,40 0,-20 0,19 0,1 0,0 0,-1 0,-19 0,0 0,0 0,-20 0,20 0,0 0,-1 0,21 0,-20 0,0 0,0 0,-20 0,19 0,1 0,0 0,20 0,-20 0,0 0,-20 0,19 0,1 0,0 0,0 0</inkml:trace>
</inkml:ink>
</file>

<file path=ppt/ink/ink8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33.15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0,'20'0,"0"0,40 0,19 0,119 0,41 0,39 0,-20 19,-58-19,-61 0,-60 0,-20 0,21 0,-60 0,0 0,19 0,-19 0,40 0,-21 0,1 0,20 0,40 0,-1 0,-40 0,1 0,-20 0,-20 0</inkml:trace>
</inkml:ink>
</file>

<file path=ppt/ink/ink8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38.4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0-104,'0'0,"20"0,-1 0,41 0,-1 0,21 0,19 0,20 0,99 0,60 0,0 0,0 0,19 0,-58 0,78 0,-59 0,20 0,0 0,19 0,-59 0,40 0,20 0,-61 0,1 0,60 0,-60 0,-40 0,100 0,-100 0,1 0,-20 0,-60 0,-20 0,40 0,-60 0,40 0,-20 0,20 0,-39 0,19 0,-20 0,1 0,-1 0,40 0,-79 0,39 6,-19-6,-20 0,-1 0,-19 0,20 0,-20 0,19 0,21 0,-1 0,-39 0,0 0,0 0,0 0,0 0,-20 0,19 0,1 0,0 0,20 0,19 0,-19 0,19 0,21 0,-40 0,19 0,-39 0</inkml:trace>
</inkml:ink>
</file>

<file path=ppt/ink/ink8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40.5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3,'0'0,"20"0,0 0,79 0,20 0,60 0,59 0,80 0,-60 0,-20 0,0 0,59 0,-58 0,-120 0,99 0,-99 0,-40 0,60 18,-59-18,39 0,59 0,59 0,41 0,-20 0,-59 0,-41 0,-58 0,19 0,-20 0,-40 0,41 0,-21 0,0 0,-19 0,-20 0,79 0,-60 0,1 0,19 18,-39-18,19 0,41 0,-61 0,41 0,-61 18,61-18,79 0,-40 0,-40 0,-19 0,-1 0,1 0,19 0,-20 19,-39-19,0 0</inkml:trace>
</inkml:ink>
</file>

<file path=ppt/ink/ink8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42.2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5,'20'0,"0"0,0 0,19 0,41 0,59 0,138 0,1 0,60 0,-61 0,1 0,20 0,-139 0,40 0,-60 0,-20 0,40 0,-60 0,20 0,40 0,-80 0,-39 0,0 0,-21 0,61 0,-41 0,-19 0,0 0,0 0,20 0,-1 0,1 0,0 0,19 0,-19 0,0 0,-21 7,41-7,-1 0,21 0,-21 0,-19 0,20 0,-41 0,21 0,20 0,-40 0,19 0,-19 0,-20 0,20 0,-20 0</inkml:trace>
</inkml:ink>
</file>

<file path=ppt/ink/ink8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4T20:39:36.8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99 446,'0'-25,"0"50,0 24,25 0,-25 25,0 1,0 23,0 1,0-1,0 26,0-1,0 0,0-24,25 25,-25 0,25-26,-25 1,0-1,25-23,-25-26,24 0,-24-24,0-1,0-24</inkml:trace>
  <inkml:trace contextRef="#ctx0" brushRef="#br0" timeOffset="444">0 248,'50'-99,"24"50,-24 0,49 24,-24 0,24 25,0 0,-25 25,26 0,-26-1,0 25,-24 25,-25 1,0-2,-25 27,0-2,-50 26,0-26,-24 26,0-26,-1 1,-24 0,25 0,-1-51,26 27,-1-50,25-1,50-24,25-24,24-1,0 0,1 0,24 25,-25-25,26 25,-1 0,0 50,-25-25,1 24,-26 1,1 24,-25 0,-25-1,0 2,-25-26,-25 26,1-27,-1 2,-49 24,25-49,-26 24,1-24,0-1,0-24,24 0,1 0,24 0,1-24,49 24</inkml:trace>
  <inkml:trace contextRef="#ctx0" brushRef="#br0" timeOffset="1175">2084 1161,'0'25,"-25"-1,-25 1,-24 25,0 23,-1 2,1 23,-1 1,26-1,-26 2,51-1,24-51,0 2,24-25,26 0,0-1,-1-48,1-1,24 0,-24-25,24 2,-24-27,-1 1,1 1,-25-2,-25-24,25 50,-25-25,0 49,0-25,-25 27,25-2,-25 25,25 25,25-2,-25 27,25 0,-25 24,24 0,1 0,-25-1,25 2,-25-1,25-24,-25-26,25 25,-1-24,1 0</inkml:trace>
  <inkml:trace contextRef="#ctx0" brushRef="#br0" timeOffset="1762">2878 1358,'-25'25,"0"-25,0 50,0-1,1 0,-26 25,25 1,25-2,-25-23,25 24,25-24,0-2,25-23,-1 0,1 0,-1-25,26 0,-1-25,1 0,-1 0,0 1,1-25,-26-1</inkml:trace>
  <inkml:trace contextRef="#ctx0" brushRef="#br0" timeOffset="2143">3547 544,'0'25,"25"-1,-25 51,25-27,0 52,0-26,-25 24,24 1,1 24,-25-23,24 23,-24 0,25-24,0-1,-1 1,1-24,0-2,-25-23,25-25,-25 24,25-49</inkml:trace>
  <inkml:trace contextRef="#ctx0" brushRef="#br0" timeOffset="2556">3349 1408,'74'-25,"1"0,24 0,0 25,-1-23,26 23,-24-25,-26 25,25 0</inkml:trace>
  <inkml:trace contextRef="#ctx0" brushRef="#br0" timeOffset="2794">4414 1630,'75'0,"-50"0,24-25,1 1,0-1,-1-24,-24-1,25 1,-26-1,-24 2,25-2,-50 25,25 0,-24 25,-1 0,-25 0,1 25,-26 25,25-2,-24 2,24 24,1 0,-1 0,50 1,0-2,25-23,25-1,-1 1,26-25,-1-1,-24 0,24-24,1 0,-1-24</inkml:trace>
  <inkml:trace contextRef="#ctx0" brushRef="#br0" timeOffset="3239">5233 1531,'0'25,"25"24,0 1,-1 0,1-2,0 2,-25-1,25 1,-25-25,25-1,-25 0,0 1,0-50,-25 25,25-24,-25 0,0-1,25-25,-25 1,1-26,-1 2,0-1,25 0,-25 0,50 24,0-23,0 23,49 0,-24 1,24 0,0 24,1 25,-1 0,-24 0,24 25,-24-25,0 24</inkml:trace>
  <inkml:trace contextRef="#ctx0" brushRef="#br0" timeOffset="3747">6151 1507,'0'74,"25"-25,-25 26,0-2,0 1,24-24,-24-1,0 0,0-24,0 0,0-25</inkml:trace>
  <inkml:trace contextRef="#ctx0" brushRef="#br0" timeOffset="3985">6101 1136,'0'-49,"25"25,0 24</inkml:trace>
  <inkml:trace contextRef="#ctx0" brushRef="#br0" timeOffset="4144">7118 1235,'25'0,"-25"25,0 0,-25 0,0 23,-49 2,24-1,1 25,-26 0,26-24,-1 23,25-23,25 0,0-26,25 1,25 0,-25-25,24-25,26 25,-26-49,1 24,-1-50,1 27,0-27,-26 26,1 0,0-1,-25 26,0-1,0 74,0 1,25-1,-25 0,0 26,25-27,-25 27,24-26,1 1,-25-1,25-25,0 26</inkml:trace>
</inkml:ink>
</file>

<file path=ppt/ink/ink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4T20:39:41.8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623 176,'24'-49,"-24"24,-24-24,24 24,-25 25,-25-24,1 24,-1 0,0 24,-24 25,0 1,-1 24,1-1,24 2,25-26,0 25,25-1,25-23,-25 0,25-27,25 2,-26-25,26 0,25 0,-26 0,1-25,-1-23,1-2,0 1,-1-25,-24 0,25 25,-26-25,1 25,0-1,0 26,-25-1,25 25,-25 25,-25-1,25 26,0-1,0 25,25-25,-25 0,0 26,24-51,-24 25,25 1,-25-25,25-2</inkml:trace>
  <inkml:trace contextRef="#ctx0" brushRef="#br0" timeOffset="619">1193 472,'25'49,"0"0,-25-24,25 0,-25 0,0-2,-25-71,25 23,0-25,0-23,0-1,0 25,0-26,0 26,25 0,-1 0,1 24,25 0,-1 1,1-1,0 25,-1 0</inkml:trace>
  <inkml:trace contextRef="#ctx0" brushRef="#br0" timeOffset="968">2061 398,'50'49,"-25"-49,-1 25,1-25,0-25,0 25,0-25,-1 1,1-25,0-1,-25 1,25 0,-25 24,-25 0,25 1,-50-1,26 25,-26 0,0 25,-24-1,24 26,-24-1,24 25,26 0,-1-25,25 25,25-25,24 1,26-2,-1-23,0-25,26 25,-26-25,25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64706" units="1/cm"/>
          <inkml:channelProperty channel="Y" name="resolution" value="37.92593" units="1/cm"/>
          <inkml:channelProperty channel="T" name="resolution" value="1" units="1/dev"/>
        </inkml:channelProperties>
      </inkml:inkSource>
      <inkml:timestamp xml:id="ts0" timeString="2019-02-27T18:21:53.832"/>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1 8 0,'28'0'156,"112"0"-156,-112 0 15,55 0-15,1 0 16,56 0 0,-112 0-16,27 0 15,-27 0-15,28 0 16,-28 0-16,0 0 31,0 0 0,0 0-15,0 0 0,28 0-16,-1 0 15,1 28-15,0-28 16,28 0-16,-56 0 16,27 0-16,-27 0 15,0 0-15,28 0 16,-28 0-16,0 0 15,0 0-15,28 0 16,-28 0-16,27 0 16,1 0-16,28 28 15,-28-28-15,-28 0 16,0 0 0,27 0-1,-27 0 1,0 0-16,28 0 15,28 0 1,-56 0-16,0 0 16,27 0-16,1 0 15,-28 0-15,0 0 16,28 0-16,28 0 16,-28 0-16,-1 0 15,29 0-15,0 0 16,-28 0-1,-1 0-15,-27 0 16,28 0 0,0 0-16,0 0 15,-28 0-15,28 0 16,-1 0-16,1 0 16,0 0-16,-28 0 15,28 0-15,0 0 16,-1 0-16,-27 0 15,28 0-15,0 0 16,0 0-16,0 0 16,27 0-16,-55 0 15,28 0-15,28 0 16,-28 0 0,-1 0-16,29 0 15,-28 0-15,-28 0 16,56 0-16,-28 0 15,-1 0-15,1 0 16,-28 0-16,28 0 16,0 0-1,0 0-15,-29 0 16,29 0-16,0 0 16,0 0-16,0 0 15,0 0 1,-28 0-16,-1 0 15,1 0-15,28 0 16,0 0-16,28 0 16,-1 0-16,-55 0 15,0 0-15,0 0 16,0 0 62,28 0-62,0 0-1,0 0 1,27 0-16,1 0 16,0 0-16,-28 0 15,-1 0-15,-27 0 16,0 0 78,0 0-79,0 0 1,0 0 15,56 0-31,-28 28 16,27-28-16,1 28 15,-28-28-15,-28 0 141,28 28-125,-29-28-16,1 0 15,0 0 141,28 0-140,-28 0-16</inkml:trace>
</inkml:ink>
</file>

<file path=ppt/ink/ink9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4T20:42:41.3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50 422,'-25'-25,"25"0,-25 1,50 24,-25 24,0 1,25 0,-25 25,25-1,0 1,-25 24,24 1,1-1,-25 25,25 0,0 0,0 0,-1-25,1 26,0-1,25-25,-26 1,1-26,0 1,0-25,-25-1,25-24,-25-49,24-1,-24 1,0-51,25 26,-25-50,25 25,0-25,-25 1,25-26,-1 25,1-25,0 25,25 25,-26 0,1-1,25 51,-25-26</inkml:trace>
  <inkml:trace contextRef="#ctx0" brushRef="#br0" timeOffset="667">1067 1165,'25'50,"0"-25,-1-25,1 0,0-25,0 25,24-50,-24 25,0-24,-25-1,25 1,-25 0,0 24,0-25,0 26,-25-1,0 0,0 25,1 25,-1 0,-25 24,25 26,1-26,24 25,-25 0,25 1,0-1,25 0,-25 1,49-1,-24-24,0-1,24 1,1-25,-25 0,24-1,1-24,-25 0,24 0,-24-24,0-26</inkml:trace>
  <inkml:trace contextRef="#ctx0" brushRef="#br0" timeOffset="1175">1687 1091,'0'74,"0"-24,25-1,-25 26,25-1,-1 1,1-1,0 0,-25 1,25-26,-25 1,25-25,-25 0,0-1,0-48,0-1,0-25,-25 1,25-26,0-24,0 0,25 0,-1 24,1-24,0 24,0 1,24 25,-24 0,25-1,0 25,-26 1</inkml:trace>
  <inkml:trace contextRef="#ctx0" brushRef="#br0" timeOffset="1604">2778 918,'-24'74,"24"-49,-50 24,0 0,1 1,-1 0,-24-1,24 1,1 0,-1-26,25 1,25 0,-25 0,50 0,0-25,0 24,24-24,1 25,24-25,-24 25,24-25,-24 25,0 0,-1-1,-24 26,0-25,0 24,-25-24,0 25,-25-25,0 24,-25-24,-24 0,24 0,-49-1,25 1,-1 0,1-25,0 0,24-25,0 0,26 1</inkml:trace>
  <inkml:trace contextRef="#ctx0" brushRef="#br0" timeOffset="2176">3498 1165,'25'0,"-25"25,-50 25,0-1,-24 1,24 24,-24 1,24-1,-24 0,49-24,0 0,0-1,50-24,0 0,0-25,25 0,24 0,-24-25,24 0,0-24,1 24,-26-25,26 1,-50-26,23 1,-23 24,0-24,0 24,-25 25,0 1,0 48,0 1,0 25,0-1,24 1,-24 24,25 1,0-26,0 26,0-26,-1 1,1 0,-25-1,25 1,-25-25,25-1,0-48,-25 24</inkml:trace>
  <inkml:trace contextRef="#ctx0" brushRef="#br0" timeOffset="2843">4241 397,'25'50,"-25"24,25 1,-25-1,24 25,1 0,0 25,0-25,0 25,-1 0,1 0,-25-25,25 0,-25 0,25-24,-25-26,0 1,0-25,0 0,0-25</inkml:trace>
  <inkml:trace contextRef="#ctx0" brushRef="#br0" timeOffset="3176">4117 1488,'74'-25,"1"0,24 0,0 0,0 1,1-1,-1 0,0 25,-25-25</inkml:trace>
  <inkml:trace contextRef="#ctx0" brushRef="#br0" timeOffset="3414">5208 1463,'25'74,"-25"1,25-26,0 26,0-26,-25 1,24-25,-24 24,0-49</inkml:trace>
  <inkml:trace contextRef="#ctx0" brushRef="#br0" timeOffset="3605">5159 1165,'-25'-25,"25"0,0-24,0 24</inkml:trace>
  <inkml:trace contextRef="#ctx0" brushRef="#br0" timeOffset="3827">5556 521,'49'75,"-24"-26,-25 26,25 24,0 0,-25 0,24 24,-24-23,0 24,0 0,25-25,-25 0,0-25,0 1,0-1,0-24,25-1,-25-24,0-25</inkml:trace>
  <inkml:trace contextRef="#ctx0" brushRef="#br0" timeOffset="4145">6101 1711,'50'25,"-1"-25,1 0,0-25,-1 0,26 0,-1 0,1-24,-26-1,26 1,-51-26,26 26,-25-26,-25 50,0 1,-25 48,-49 1,24 25,0 24,-24 25,24 1,26-1,-1-25,50-24,24-1,26 1,24-50,0 0,25 0,-25-25,25 25,0-25,-25 1</inkml:trace>
</inkml:ink>
</file>

<file path=ppt/ink/ink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4T20:42:47.8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0 165,'75'54,"-26"-25,1-2,24 2,1-58,-1 2,0-56,26 26,-1-25,25 26,-25 27,0 29,1 29,-1 27,-25 26,50 29,-25-26,25-3,0 2,0-28,1-28,-1-28,24-28,1-28,0-28,0 29,24-28,-24 27,0 1,25 55,-50 0,25 55,-1-28,-24 29,1-27,23 26,1 1,0-28,0-28,24 0,1-57,-25 2,25-1,-1 0,26-26,-26 24,1 5,0 53,-26 27,1-1,0 32,25-30,-50 26,24 2,26 0,-25-28,0-1,24-27,1-27,0-28,-1-1,26 0,-26-28,26 29,-26 28,1 27,-25 27,-1-1,1 60,-1-32,-24 2,25 28,0-28,25-28,-25-1,-1-27,26-27,0-30,-1 2,1-1,0 0,-1 2,-24 54,0 0,0 27,-1 0,-24 29,25 0,0-1,0-26,0-1,0-28,24 0,-24-57,25 30,24-57,-24 28,24-26,-24 24,-1 32,1-1,-25 54,0-27,-25 55,25 2,-25-3,0 31,49-58,1 1,0-56,24 1,25-29,1 0,-1 29,25-1,-50 28,1 55,24 1,0 0,0 26,25-25,-24-30</inkml:trace>
</inkml:ink>
</file>

<file path=ppt/ink/ink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3:36:32.5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0 446,'0'49,"25"-24,-25 48,24-23,-24 24,25 1,0-1,0 0,0-25,-1 26,-24-26,25 1,0 0,-25-27,0 2,25-25,-50-25,25-23,-25-2,0-24,1 24,-1-24,0 24,0-23,0-2,25 26,0-26,25 1,0 0,25-25,-1 50,1-26,-1 26,1 0,0-1,-1 26,1 24</inkml:trace>
  <inkml:trace contextRef="#ctx0" brushRef="#br0" timeOffset="486">545 569,'0'24,"25"-24,0 0,0-24,24-25,-24 24,0-24,0-1,0 0,-25 26,0-26,-25 50,0 0,0 25,0 0,-24 49,24-24,0 48,0-24,25 1,0 24,0-25,25 0,0-25,0 1,0 0,24-1,1-24,-25 0,24 0,-24-25</inkml:trace>
  <inkml:trace contextRef="#ctx0" brushRef="#br0" timeOffset="940">967 520,'0'49,"0"25,25-24,-25 24,25 0,0 0,-25 0,24 1,1-1,-25-24,25 23,0-23,-25-25,0 24,25-49,-25 25,-25-50,25-24,-25-1,0-23,0-2,1 1,-1-1,0-24,0 1,25 23,-25-24,25 1,25 24,-25-1,25 26,0-1,0 0,-1 26,1 24,0 0,0 24,0 26,-1 0,1 24,0 0,0 0,-25-25,-25 26,25-26,-25 1,-24 0,24-26,0 1,-25-25,26 0,-1 0,0-25,0-24,25 24,0-25,0 26</inkml:trace>
  <inkml:trace contextRef="#ctx0" brushRef="#br0" timeOffset="1597">1414 742,'0'25,"0"0,0 0,0-50,0 0,-25-25,25-24,0 24,-25-23,25-1,25 24,-25 0,25 1,-25 24,24 0,1 0,25 25,-25 0</inkml:trace>
  <inkml:trace contextRef="#ctx0" brushRef="#br0" timeOffset="1895">1612 495,'-25'148,"25"-98,0-1,25-24,0 0,0-25,24 0,0-25,0 0,-24-24,0-1,0 0,-25 1,0-25,-25 25,-25 24,26 0,-26 25,1 0,0 0,24 25,0-25,0 0,25 25</inkml:trace>
  <inkml:trace contextRef="#ctx0" brushRef="#br0" timeOffset="2255">2157 396,'-50'50,"0"-1,1 0,-1 0,25 1,25-25,0 24,25-49,0 25,25-25,-26-25,26 1,0-1,-1-25,-24 1,0 0</inkml:trace>
  <inkml:trace contextRef="#ctx0" brushRef="#br0" timeOffset="2505">2157 0,'0'25,"25"25,-25-1,24 25,-24 25,25-25,-25 1,25-1,-25-25,0 0,0 1,25-25,-25-1,25-24,-25-24,24-1</inkml:trace>
  <inkml:trace contextRef="#ctx0" brushRef="#br0" timeOffset="2772">2454 421,'-24'123,"24"-74,24 1,-24-25,25-25,0 0,0 0,0-25,-1 0,26-24,-50 0,25-1,0-24,-25 0,0 49,0 0,-25 25,25 25</inkml:trace>
  <inkml:trace contextRef="#ctx0" brushRef="#br0" timeOffset="3053">2777 520,'0'49,"0"-25,25 1,-1-25,1 25,0-50,25 25,-1-25,-24 1,25-1,-1 1,1-26,-25 26,0-26,-1 25,-24 0,0 1,-24 24,-1 24,0-24,-25 50,25-25,1 49,-1-25,25-24,25-1,-1 1,26 0,0-25,-1-25,1 0,24 1,-24-1,0-24</inkml:trace>
  <inkml:trace contextRef="#ctx0" brushRef="#br0" timeOffset="4462">2826 247,'-24'0,"-1"0,0 25,0 0,0 24,1 26,24-26,24-24,1 24,0-49,25 25,-1-25</inkml:trace>
</inkml:ink>
</file>

<file path=ppt/ink/ink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3:36:37.62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0,'0'50,"0"24,0 1,24 0,-24 24,25-24,-25-1,0 0,0-24,0 0,0-1,0-24,0 1,0-77,-25 2,50-26,-25 1,0-1,25 26,0 24,23 0,2 25,-25 0,49 25,-49 0,25 24,-27 1,2 0,0 24,-25-49,-25 24,0 1,2 1,-27-27,-24 1,24-25,0 25,2-25,23-25,0 25,25-49,25-2</inkml:trace>
  <inkml:trace contextRef="#ctx0" brushRef="#br0" timeOffset="517">741 472,'-50'75,"1"-1,0 1,24-1,25-48,0 23,25-24,0-25,23 0,2-25,24 1,-24-1,0-1,-27-24,2 26,-50-51,25 50,-48-24,23 24,-25 25,26-25,-1 25,0 0,25 0</inkml:trace>
  <inkml:trace contextRef="#ctx0" brushRef="#br0" timeOffset="861">1112 99,'0'50,"0"-25,25 49,-25 2,0 23,0-25,23 25,-23-24,0-26,25 1,-25 1,0-27,0 1,25-25</inkml:trace>
  <inkml:trace contextRef="#ctx0" brushRef="#br0" timeOffset="1127">1062 596,'25'0,"25"0,-2-24,2 24,24-25,-24 0</inkml:trace>
  <inkml:trace contextRef="#ctx0" brushRef="#br0" timeOffset="1299">1556 149,'-24'74,"24"2,0-2,24 50,-24-25,0-49,25 0,-25-1,0-24,0-50,25-24,0-1,-1 0,0 1,26 24,0 0,-1 50,1-25,-2 50,2-1,-25 26,0-26,-25 27,0-27,0 1,-25-25,25 24,-25-24,25 0</inkml:trace>
</inkml:ink>
</file>

<file path=ppt/ink/ink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3:36:39.64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0,'0'23,"25"-23,-1 0,1 0,26 0,-2 0,26 0,-25 0,25-23</inkml:trace>
</inkml:ink>
</file>

<file path=ppt/ink/ink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3:36:39.89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248 248,'-49'25,"24"-25,-25 50,1 0,24 24,0 1,0-1,25-24,0-1,25-24,0 0,0-50,0 0,24 1,-24-26,0 0,0 1,-25-26,24 1,-24 0,0 48,-24 26,24 26,0 23,0 1,0 24,24-24,1 24,0-24,0-1,-25 1,25-25,-1 0,1-25,0 0</inkml:trace>
  <inkml:trace contextRef="#ctx0" brushRef="#br0" timeOffset="470">720 223,'-50'50,"0"0,1 0,24 0,-25-1,26-24,-1-25,50 25,24-25,1 0,-1 0,26 25,-26-25,1 24,-25 1,0 0,-25 0,0 0,-25-1,0 1,0 0,-24 0,24-25,-25 0,25 0,25 0</inkml:trace>
  <inkml:trace contextRef="#ctx0" brushRef="#br0" timeOffset="830">1043 547,'74'0,"-24"-25,-25 25,25-25,-26-25,1 26,-25-1,0-25,-25 25,1 1,-1 24,0 24,-25 26,25 0,1-1,-1 26,25-26,0 1,25-25,-1-1,1 1,25-25,0 0,-1 0,1-25,-25 1,24-1</inkml:trace>
  <inkml:trace contextRef="#ctx0" brushRef="#br0" timeOffset="1190">1465 323,'0'50,"25"-25,-1 24,26-24,-25 25,24-25,-24-1,0 1,-25 0,25-25,0 0,-25-25</inkml:trace>
  <inkml:trace contextRef="#ctx0" brushRef="#br0" timeOffset="1425">1663 198,'-49'125,"24"-50,0 24,0 0,0-24,1-26,-1 1,25-25,0 0,-25-25,50 0,-25-25</inkml:trace>
  <inkml:trace contextRef="#ctx0" brushRef="#br0" timeOffset="1675">1812 447,'-25'124,"25"-74,-25 0,50-26,0 1,25-50,-26 1,1-26,0 25,0-49,24 24,-49-49,25 49,-25 0,0 76,0 23,-25 26,25-26,0 1,0 24,0-49,25 25,-25-26,25 1,0-25,-25-25</inkml:trace>
  <inkml:trace contextRef="#ctx0" brushRef="#br0" timeOffset="2098">2259 373,'-25'124,"0"-50,0 1,25-50,0-1,0 1,25-25,0-25,0 1,-1-26,1 0,-25-24,25 0,-25 24,0 25,0 50,-25 0,25 24,25 26,-25-26,0 1,25 0,0-26,-1-24,1 0,25 0,-25-24,-1-1,26 0,-25-25,24 1,-23-26,-26-24,25-26,-25 26,25 49,-25 1,0 24,-25 25,25 25,-25 0,-1 24,2 50,-1 2,0-2,25 0,0-25,0-24,0-25,25 0,0-25,-1 0,27 0,-1-25,-26 0,26 0,0-49,-26-1,26-24,-25-1,0-24,-1 50,1 49,-25 0,-25 50,1 0,-1 24,0 1,0 49,0 1,1-25,24-1,-25-24,25-1,0-24,0 0,25 0,-1-25</inkml:trace>
  <inkml:trace contextRef="#ctx0" brushRef="#br0" timeOffset="2959">3177 497,'-25'124,"1"-74,24-1,0-24,24-25,1 0,0-25,0-24,24 24,-24-50,25 1,0 24,-26 1,1 49,0 49,-25 1,-25 49,25-24,0 24,0-25,0 2,0-2,25-24,-25-1,25-24,0 0,-1 0,-24-25</inkml:trace>
</inkml:ink>
</file>

<file path=ppt/ink/ink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3:36:43.5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0 371,'49'0,"1"25,-25-25,49 0,-24 0,-1 0,26 0,-1 0</inkml:trace>
  <inkml:trace contextRef="#ctx0" brushRef="#br0" timeOffset="329">1040 124,'-24'0,"-1"0,-24 25,24 0,-24 24,-1 1,25-25,1-2,-1 2,50 0,-1 0,1 0,25-1,24 1,-25 0,0 0,26 0,-50-1,-1 26,-24-25,0 25,-24-26,-1 1,-25 0,1 0,-1 0,1-25,25 0</inkml:trace>
  <inkml:trace contextRef="#ctx0" brushRef="#br0" timeOffset="704">1264 520,'49'0,"-24"0,25 0,-26-25,-24-25,25 26,0-26,-25 0,0-23,-25-1,0 49,1 50,-1 24,-25 26,50-2,-25 26,25-24,0-1,0-24,25-25,0-1,25-24,-26 0,1 0,25-24,-25-26</inkml:trace>
  <inkml:trace contextRef="#ctx0" brushRef="#br0" timeOffset="1049">1561 298,'50'123,"-25"-49,-1-24,26-1,0 1,-25-25,-1 0,1-1,0-24,0 0</inkml:trace>
  <inkml:trace contextRef="#ctx0" brushRef="#br0" timeOffset="1284">1735 248,'-25'98,"0"26,0-25,1-24,-1-1,0-24,25-25,0-25</inkml:trace>
  <inkml:trace contextRef="#ctx0" brushRef="#br0" timeOffset="1518">2057 470,'-24'199,"24"-150,0-24,0 0,24 0,1-50,0 0,0-24,0-1,-1-25,1 1,-25-25,25 1,-25 48,0 75,-25 0,25 48,-25 1,25 1,0-1,0 1,0-26,25-24,-25 0,25 0,0-25,0-25</inkml:trace>
  <inkml:trace contextRef="#ctx0" brushRef="#br0" timeOffset="1926">2454 396,'0'124,"-25"-25,25-24,-24-51,24 1,24 0,1-50,0 0,0 1,0-26,-1-25,-24 26,0-26,25 75,-50 0,25 50,0 0,0-1,0 1,25 0,-25-26,25 1,0 0,0-50,-1 25,26-49,-25 24,25-25,-26-24,1-1,-1-24,-24 1,25-1,-25 49,0 25,-25 25,1 50,-25 24,24 1,0 23,25 1,-25-25,25-24,25 0,-25-25,25-1,24 1,-24-25,24-25,0 1,1-1,0-25,-1-24,1-26,-25 1,24-24,-24-1,-25 50,25 49,-25 50,-50 0,25 49,1 0,-26 26,25-2,0 1,1-49,-1-1,25 1,0-25,25-25,-1 0,1 0,25-25</inkml:trace>
  <inkml:trace contextRef="#ctx0" brushRef="#br0" timeOffset="2708">3396 495,'-25'99,"0"-49,25 0,-25-26,25 1,25-25,-25-25,50 1,-25-26,-1 0,26-24,-25-1,24 1,-24 49,0 50,0 49,-25 1,0-1,0 26,0-1,0-25,0 0,25-25,-25 1,24-1,1 1,0-25,0 0,0-1,0 1</inkml:trace>
</inkml:ink>
</file>

<file path=ppt/ink/ink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3:37:05.7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25,'25'-27,"25"27,-1 0,26 27,-1-27,1 0,-1 27</inkml:trace>
</inkml:ink>
</file>

<file path=ppt/ink/ink9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3:37:05.9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148 148,'25'-24,"0"-1,25 0,-1 25,26-25,-26 25,26 0,-26 25,1 0,-1 24,-24 0,-25 26,0-1,-25 0,-24 0,-1-24,-24 24,-1-49,-24 24,25-25,24-24,-24 0,24-24,25-25,1-1,24 1,24-26,1 26,25 25,24-26,1 50,-1 0,0 25,1 0,-26 23,1 27,-25-1,0 1,-1-27,-24 2,0-25,0-1,0 1,25-50</inkml:trace>
  <inkml:trace contextRef="#ctx0" brushRef="#br0" timeOffset="533">1041 49,'-74'75,"24"-2,1 2,24 49,0-26,0-24,50-24,-25 0,50-26,-1 0,26-24,-26-24,26-25,-1-1,-24 1,-25-26,-25 2,0-27,-25 26,0 24,-25 2,1 23,-26 25,50 25,-24-25</inkml:trace>
  <inkml:trace contextRef="#ctx0" brushRef="#br0" timeOffset="877">1513 272,'24'74,"1"24,0 2,-25-26,0-24,0-26,0 0,0-48,0 0,0-51,0 26,0-51,0 2,0 24,25-1,0 75,-1-25,1 50,0 0,0 25,0-1,-1 50,1 0,0-50,-25 1,0 0,0-26,0-73,25-1,-25-24,25-1,-1-23,1-1,25 24,-25 51,24 24,-24 0,0 24,0 1,0 50,-1-1,-24 0,25 25,-25-50,0 26,0-50,0-1,0-48,0-1</inkml:trace>
  <inkml:trace contextRef="#ctx0" brushRef="#br0" timeOffset="1488">2330 469,'0'124,"0"-49,25-51,-25 0,0-48,0-25,0-1</inkml:trace>
  <inkml:trace contextRef="#ctx0" brushRef="#br0" timeOffset="1628">2282 99,'-25'-25,"25"25</inkml:trace>
  <inkml:trace contextRef="#ctx0" brushRef="#br0" timeOffset="1769">2479 618,'25'50,"-25"-75,0-25,0-24,0-1,0 2,0-26,0 49,25 50,-1-25,1 50,0 0,0 24,0 26,-1-2,1 27,-25-51,0 1,0-1,0-25,0-48,25 24,-25-24</inkml:trace>
  <inkml:trace contextRef="#ctx0" brushRef="#br0" timeOffset="2082">2876 371,'-25'73,"25"27,0-26,0-24,25-26,-25 0,49-24,-24 0,25-24,-25 0,24-26,-24-24,0-1,-25 2,25-27,-25 76,0 48,0 26,0 24,24 0,-24 0,0 1,0-26,25 0,-25-24,25-25,-25-25,0-24</inkml:trace>
  <inkml:trace contextRef="#ctx0" brushRef="#br0" timeOffset="2505">3347 0,'0'74,"25"-24,0 48,-25 1,0 24,0-23,25-1,-25-26,0-23,0-1,0-24,24-25,-24-25</inkml:trace>
  <inkml:trace contextRef="#ctx0" brushRef="#br0" timeOffset="2771">3149 371,'24'0,"1"25,25-25,24 0,1 0,24 0</inkml:trace>
  <inkml:trace contextRef="#ctx0" brushRef="#br0" timeOffset="2944">3719 568,'25'0,"0"0,24-24,1-1,0 0,-1-25,-24 2,0-27,0 26,-25 24,-25 25,0 0,0 25,-24 24,-26 26,50-2,-24-23,24-1,0 1,25-25,25 0,0-25,24 0,26-25,-1 0</inkml:trace>
  <inkml:trace contextRef="#ctx0" brushRef="#br0" timeOffset="3288">4463 222,'-99'25,"25"0,24-1,0-24,26 25,24 0,0 0,24 0,26-1,25 0,-1 1,-24 25,-1-25,1-1,-25 1,-25 0,-25 0,-25 0,1-25,-26 24,1-24</inkml:trace>
</inkml:ink>
</file>

<file path=ppt/ink/ink9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4:53:49.11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0,'0'73,"0"1,0 0,0 24,25-24,-25 25,0-26,0-23,25-2,-1-23,-24 0,25 0,0-25,0-25,0 0,0 0,-1-48,1-2,0 2,-25 0,25 23,0 1,-25 0,0 24,24 25,-48 25,24 0,0 23,0 27,0-2,24 25,1-48,0-2,0 2,0-25,-1 0,26-25,-25 0,25 0,-25-25,25-25,-25 2,-25-2,24-23,-24-2,-24 2,24-1,0 50,0-1,0 0,0 25</inkml:trace>
  <inkml:trace contextRef="#ctx0" brushRef="#br0" timeOffset="641">1043 246,'-75'123,"51"-50,-1-23,0 23,25-23,0-27,0 27,25-50,0 0,-1 0,1-25,-25 0,25-23,0-2,-25-23,0-1,0 25,-25-25,25 50,0-1,-25 25,25 25,0-1,0 25,0 25,25 25,-25-26,25 0,-25-23,25-25,-1 0,1-25,0-25,0 0</inkml:trace>
  <inkml:trace contextRef="#ctx0" brushRef="#br0" timeOffset="1094">1291 369,'-25'123,"0"-25,25-50,25 2,0-25,0 0,0-25,-1 0,1-25,0 0,25-25,-26 2,1-2,0-23,0-1,-25 25,0-25,25 50,-50 24,0 24,25 0,0 51,0-2,0 0,0 50,0-23,25-27,-25 0,25 2,-25-26,24 0,-24-24,0-1,25 1,0-25,-25-25,0-24</inkml:trace>
  <inkml:trace contextRef="#ctx0" brushRef="#br0" timeOffset="1609">1986 98,'-49'0,"-1"25,-24 23,24-23,-24 25,48-26,1 0,0-24,25 25,25-25,26 25,-2-25,51 0,-1 25,-25-25,1 24,-26 0,1 1,-25 0,-1 0,-24-2,-24 27,-26-25,-24 0,-1 23,-24-23,0 25,0-27,23 2,2-25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47B4E091-5FAA-43C5-9E42-4C93818612A3}" type="datetimeFigureOut">
              <a:rPr lang="en-US" smtClean="0"/>
              <a:pPr/>
              <a:t>2/27/2019</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8B014CBC-DD8E-4048-865E-F63A7D37F756}" type="slidenum">
              <a:rPr lang="en-US" smtClean="0"/>
              <a:pPr/>
              <a:t>‹#›</a:t>
            </a:fld>
            <a:endParaRPr lang="en-US"/>
          </a:p>
        </p:txBody>
      </p:sp>
    </p:spTree>
    <p:extLst>
      <p:ext uri="{BB962C8B-B14F-4D97-AF65-F5344CB8AC3E}">
        <p14:creationId xmlns:p14="http://schemas.microsoft.com/office/powerpoint/2010/main" val="246297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19</a:t>
            </a:fld>
            <a:endParaRPr lang="en-US"/>
          </a:p>
        </p:txBody>
      </p:sp>
    </p:spTree>
    <p:extLst>
      <p:ext uri="{BB962C8B-B14F-4D97-AF65-F5344CB8AC3E}">
        <p14:creationId xmlns:p14="http://schemas.microsoft.com/office/powerpoint/2010/main" val="1021162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80</a:t>
            </a:fld>
            <a:endParaRPr lang="en-US"/>
          </a:p>
        </p:txBody>
      </p:sp>
    </p:spTree>
    <p:extLst>
      <p:ext uri="{BB962C8B-B14F-4D97-AF65-F5344CB8AC3E}">
        <p14:creationId xmlns:p14="http://schemas.microsoft.com/office/powerpoint/2010/main" val="258179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81</a:t>
            </a:fld>
            <a:endParaRPr lang="en-US"/>
          </a:p>
        </p:txBody>
      </p:sp>
    </p:spTree>
    <p:extLst>
      <p:ext uri="{BB962C8B-B14F-4D97-AF65-F5344CB8AC3E}">
        <p14:creationId xmlns:p14="http://schemas.microsoft.com/office/powerpoint/2010/main" val="116656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82</a:t>
            </a:fld>
            <a:endParaRPr lang="en-US"/>
          </a:p>
        </p:txBody>
      </p:sp>
    </p:spTree>
    <p:extLst>
      <p:ext uri="{BB962C8B-B14F-4D97-AF65-F5344CB8AC3E}">
        <p14:creationId xmlns:p14="http://schemas.microsoft.com/office/powerpoint/2010/main" val="1771034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83</a:t>
            </a:fld>
            <a:endParaRPr lang="en-US"/>
          </a:p>
        </p:txBody>
      </p:sp>
    </p:spTree>
    <p:extLst>
      <p:ext uri="{BB962C8B-B14F-4D97-AF65-F5344CB8AC3E}">
        <p14:creationId xmlns:p14="http://schemas.microsoft.com/office/powerpoint/2010/main" val="4205509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85</a:t>
            </a:fld>
            <a:endParaRPr lang="en-US"/>
          </a:p>
        </p:txBody>
      </p:sp>
    </p:spTree>
    <p:extLst>
      <p:ext uri="{BB962C8B-B14F-4D97-AF65-F5344CB8AC3E}">
        <p14:creationId xmlns:p14="http://schemas.microsoft.com/office/powerpoint/2010/main" val="4003092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86</a:t>
            </a:fld>
            <a:endParaRPr lang="en-US"/>
          </a:p>
        </p:txBody>
      </p:sp>
    </p:spTree>
    <p:extLst>
      <p:ext uri="{BB962C8B-B14F-4D97-AF65-F5344CB8AC3E}">
        <p14:creationId xmlns:p14="http://schemas.microsoft.com/office/powerpoint/2010/main" val="636263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87</a:t>
            </a:fld>
            <a:endParaRPr lang="en-US"/>
          </a:p>
        </p:txBody>
      </p:sp>
    </p:spTree>
    <p:extLst>
      <p:ext uri="{BB962C8B-B14F-4D97-AF65-F5344CB8AC3E}">
        <p14:creationId xmlns:p14="http://schemas.microsoft.com/office/powerpoint/2010/main" val="2574487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88</a:t>
            </a:fld>
            <a:endParaRPr lang="en-US"/>
          </a:p>
        </p:txBody>
      </p:sp>
    </p:spTree>
    <p:extLst>
      <p:ext uri="{BB962C8B-B14F-4D97-AF65-F5344CB8AC3E}">
        <p14:creationId xmlns:p14="http://schemas.microsoft.com/office/powerpoint/2010/main" val="1690783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89</a:t>
            </a:fld>
            <a:endParaRPr lang="en-US"/>
          </a:p>
        </p:txBody>
      </p:sp>
    </p:spTree>
    <p:extLst>
      <p:ext uri="{BB962C8B-B14F-4D97-AF65-F5344CB8AC3E}">
        <p14:creationId xmlns:p14="http://schemas.microsoft.com/office/powerpoint/2010/main" val="2655415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90</a:t>
            </a:fld>
            <a:endParaRPr lang="en-US"/>
          </a:p>
        </p:txBody>
      </p:sp>
    </p:spTree>
    <p:extLst>
      <p:ext uri="{BB962C8B-B14F-4D97-AF65-F5344CB8AC3E}">
        <p14:creationId xmlns:p14="http://schemas.microsoft.com/office/powerpoint/2010/main" val="375064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14CBC-DD8E-4048-865E-F63A7D37F756}" type="slidenum">
              <a:rPr lang="en-US" smtClean="0"/>
              <a:pPr/>
              <a:t>20</a:t>
            </a:fld>
            <a:endParaRPr lang="en-US"/>
          </a:p>
        </p:txBody>
      </p:sp>
    </p:spTree>
    <p:extLst>
      <p:ext uri="{BB962C8B-B14F-4D97-AF65-F5344CB8AC3E}">
        <p14:creationId xmlns:p14="http://schemas.microsoft.com/office/powerpoint/2010/main" val="1129258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91</a:t>
            </a:fld>
            <a:endParaRPr lang="en-US"/>
          </a:p>
        </p:txBody>
      </p:sp>
    </p:spTree>
    <p:extLst>
      <p:ext uri="{BB962C8B-B14F-4D97-AF65-F5344CB8AC3E}">
        <p14:creationId xmlns:p14="http://schemas.microsoft.com/office/powerpoint/2010/main" val="852238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92</a:t>
            </a:fld>
            <a:endParaRPr lang="en-US"/>
          </a:p>
        </p:txBody>
      </p:sp>
    </p:spTree>
    <p:extLst>
      <p:ext uri="{BB962C8B-B14F-4D97-AF65-F5344CB8AC3E}">
        <p14:creationId xmlns:p14="http://schemas.microsoft.com/office/powerpoint/2010/main" val="268175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93</a:t>
            </a:fld>
            <a:endParaRPr lang="en-US"/>
          </a:p>
        </p:txBody>
      </p:sp>
    </p:spTree>
    <p:extLst>
      <p:ext uri="{BB962C8B-B14F-4D97-AF65-F5344CB8AC3E}">
        <p14:creationId xmlns:p14="http://schemas.microsoft.com/office/powerpoint/2010/main" val="257989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107</a:t>
            </a:fld>
            <a:endParaRPr lang="en-US"/>
          </a:p>
        </p:txBody>
      </p:sp>
    </p:spTree>
    <p:extLst>
      <p:ext uri="{BB962C8B-B14F-4D97-AF65-F5344CB8AC3E}">
        <p14:creationId xmlns:p14="http://schemas.microsoft.com/office/powerpoint/2010/main" val="2413392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2710248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461903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3448451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3032594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05825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285391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21</a:t>
            </a:fld>
            <a:endParaRPr lang="en-US"/>
          </a:p>
        </p:txBody>
      </p:sp>
    </p:spTree>
    <p:extLst>
      <p:ext uri="{BB962C8B-B14F-4D97-AF65-F5344CB8AC3E}">
        <p14:creationId xmlns:p14="http://schemas.microsoft.com/office/powerpoint/2010/main" val="551264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382276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1760837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2517120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118</a:t>
            </a:fld>
            <a:endParaRPr lang="en-US"/>
          </a:p>
        </p:txBody>
      </p:sp>
    </p:spTree>
    <p:extLst>
      <p:ext uri="{BB962C8B-B14F-4D97-AF65-F5344CB8AC3E}">
        <p14:creationId xmlns:p14="http://schemas.microsoft.com/office/powerpoint/2010/main" val="3160649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119</a:t>
            </a:fld>
            <a:endParaRPr lang="en-US"/>
          </a:p>
        </p:txBody>
      </p:sp>
    </p:spTree>
    <p:extLst>
      <p:ext uri="{BB962C8B-B14F-4D97-AF65-F5344CB8AC3E}">
        <p14:creationId xmlns:p14="http://schemas.microsoft.com/office/powerpoint/2010/main" val="152587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22</a:t>
            </a:fld>
            <a:endParaRPr lang="en-US"/>
          </a:p>
        </p:txBody>
      </p:sp>
    </p:spTree>
    <p:extLst>
      <p:ext uri="{BB962C8B-B14F-4D97-AF65-F5344CB8AC3E}">
        <p14:creationId xmlns:p14="http://schemas.microsoft.com/office/powerpoint/2010/main" val="342524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014CBC-DD8E-4048-865E-F63A7D37F756}" type="slidenum">
              <a:rPr lang="en-US" smtClean="0"/>
              <a:pPr/>
              <a:t>23</a:t>
            </a:fld>
            <a:endParaRPr lang="en-US"/>
          </a:p>
        </p:txBody>
      </p:sp>
    </p:spTree>
    <p:extLst>
      <p:ext uri="{BB962C8B-B14F-4D97-AF65-F5344CB8AC3E}">
        <p14:creationId xmlns:p14="http://schemas.microsoft.com/office/powerpoint/2010/main" val="189868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24</a:t>
            </a:fld>
            <a:endParaRPr lang="en-US"/>
          </a:p>
        </p:txBody>
      </p:sp>
    </p:spTree>
    <p:extLst>
      <p:ext uri="{BB962C8B-B14F-4D97-AF65-F5344CB8AC3E}">
        <p14:creationId xmlns:p14="http://schemas.microsoft.com/office/powerpoint/2010/main" val="344012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64</a:t>
            </a:fld>
            <a:endParaRPr lang="en-US"/>
          </a:p>
        </p:txBody>
      </p:sp>
    </p:spTree>
    <p:extLst>
      <p:ext uri="{BB962C8B-B14F-4D97-AF65-F5344CB8AC3E}">
        <p14:creationId xmlns:p14="http://schemas.microsoft.com/office/powerpoint/2010/main" val="128234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66</a:t>
            </a:fld>
            <a:endParaRPr lang="en-US"/>
          </a:p>
        </p:txBody>
      </p:sp>
    </p:spTree>
    <p:extLst>
      <p:ext uri="{BB962C8B-B14F-4D97-AF65-F5344CB8AC3E}">
        <p14:creationId xmlns:p14="http://schemas.microsoft.com/office/powerpoint/2010/main" val="157922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79</a:t>
            </a:fld>
            <a:endParaRPr lang="en-US"/>
          </a:p>
        </p:txBody>
      </p:sp>
    </p:spTree>
    <p:extLst>
      <p:ext uri="{BB962C8B-B14F-4D97-AF65-F5344CB8AC3E}">
        <p14:creationId xmlns:p14="http://schemas.microsoft.com/office/powerpoint/2010/main" val="249315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32DC172-B62D-4009-BB1F-B5A3C4281760}" type="datetimeFigureOut">
              <a:rPr lang="en-US" smtClean="0"/>
              <a:pPr/>
              <a:t>2/27/2019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0F9AAD0-A1D4-4524-AB03-2FB66964940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2DC172-B62D-4009-BB1F-B5A3C4281760}"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AAD0-A1D4-4524-AB03-2FB669649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2DC172-B62D-4009-BB1F-B5A3C4281760}"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AAD0-A1D4-4524-AB03-2FB669649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32DC172-B62D-4009-BB1F-B5A3C4281760}" type="datetimeFigureOut">
              <a:rPr lang="en-US" smtClean="0"/>
              <a:pPr/>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AAD0-A1D4-4524-AB03-2FB66964940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32DC172-B62D-4009-BB1F-B5A3C4281760}" type="datetimeFigureOut">
              <a:rPr lang="en-US" smtClean="0"/>
              <a:pPr/>
              <a:t>2/27/2019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0F9AAD0-A1D4-4524-AB03-2FB6696494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32DC172-B62D-4009-BB1F-B5A3C4281760}" type="datetimeFigureOut">
              <a:rPr lang="en-US" smtClean="0"/>
              <a:pPr/>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AAD0-A1D4-4524-AB03-2FB66964940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32DC172-B62D-4009-BB1F-B5A3C4281760}" type="datetimeFigureOut">
              <a:rPr lang="en-US" smtClean="0"/>
              <a:pPr/>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F9AAD0-A1D4-4524-AB03-2FB66964940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2DC172-B62D-4009-BB1F-B5A3C4281760}" type="datetimeFigureOut">
              <a:rPr lang="en-US" smtClean="0"/>
              <a:pPr/>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F9AAD0-A1D4-4524-AB03-2FB669649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DC172-B62D-4009-BB1F-B5A3C4281760}" type="datetimeFigureOut">
              <a:rPr lang="en-US" smtClean="0"/>
              <a:pPr/>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F9AAD0-A1D4-4524-AB03-2FB669649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2DC172-B62D-4009-BB1F-B5A3C4281760}" type="datetimeFigureOut">
              <a:rPr lang="en-US" smtClean="0"/>
              <a:pPr/>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AAD0-A1D4-4524-AB03-2FB66964940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2DC172-B62D-4009-BB1F-B5A3C4281760}" type="datetimeFigureOut">
              <a:rPr lang="en-US" smtClean="0"/>
              <a:pPr/>
              <a:t>2/27/2019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0F9AAD0-A1D4-4524-AB03-2FB66964940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32DC172-B62D-4009-BB1F-B5A3C4281760}" type="datetimeFigureOut">
              <a:rPr lang="en-US" smtClean="0"/>
              <a:pPr/>
              <a:t>2/27/2019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0F9AAD0-A1D4-4524-AB03-2FB669649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28.xml"/><Relationship Id="rId13"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29.emf"/><Relationship Id="rId12" Type="http://schemas.openxmlformats.org/officeDocument/2006/relationships/customXml" Target="../ink/ink30.xml"/><Relationship Id="rId2"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customXml" Target="../ink/ink27.xml"/><Relationship Id="rId11" Type="http://schemas.openxmlformats.org/officeDocument/2006/relationships/image" Target="../media/image31.emf"/><Relationship Id="rId5" Type="http://schemas.openxmlformats.org/officeDocument/2006/relationships/image" Target="../media/image28.emf"/><Relationship Id="rId10" Type="http://schemas.openxmlformats.org/officeDocument/2006/relationships/customXml" Target="../ink/ink29.xml"/><Relationship Id="rId4" Type="http://schemas.openxmlformats.org/officeDocument/2006/relationships/customXml" Target="../ink/ink26.xml"/><Relationship Id="rId9" Type="http://schemas.openxmlformats.org/officeDocument/2006/relationships/image" Target="../media/image30.emf"/></Relationships>
</file>

<file path=ppt/slides/_rels/slide100.xml.rels><?xml version="1.0" encoding="UTF-8" standalone="yes"?>
<Relationships xmlns="http://schemas.openxmlformats.org/package/2006/relationships"><Relationship Id="rId2" Type="http://schemas.openxmlformats.org/officeDocument/2006/relationships/image" Target="../media/image101.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1.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www.youtube.com/watch?v=m3925Pw-VwU"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www.youtube.com/watch?v=Q0xPt_jCFtU"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forbes.com/2006/02/28/cz_mh_0228worsebugslide.html?thisSpeed=6000"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1.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1.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youtube.com/watch?v=zmdwvFKC61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www.youtube.com/watch?v=Q0xPt_jCFt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www.forbes.com/2006/02/28/cz_mh_0228worsebugslide.html?thisSpeed=6000"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hyperlink" Target="http://www.youtube.com/watch?v=eoK3XcwChW4"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www.youtube.com/watch?v=1MyiVBkPKgo&amp;feature=fvsr"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customXml" Target="../ink/ink36.xml"/><Relationship Id="rId3" Type="http://schemas.openxmlformats.org/officeDocument/2006/relationships/customXml" Target="../ink/ink31.xml"/><Relationship Id="rId7" Type="http://schemas.openxmlformats.org/officeDocument/2006/relationships/customXml" Target="../ink/ink33.xml"/><Relationship Id="rId12" Type="http://schemas.openxmlformats.org/officeDocument/2006/relationships/image" Target="../media/image37.emf"/><Relationship Id="rId2" Type="http://schemas.openxmlformats.org/officeDocument/2006/relationships/hyperlink" Target="https://app.discoveryeducation.com/glossary/view/assetGuid/d39e4b7f-7905-4b50-8035-429ef72ca372" TargetMode="External"/><Relationship Id="rId1" Type="http://schemas.openxmlformats.org/officeDocument/2006/relationships/slideLayout" Target="../slideLayouts/slideLayout2.xml"/><Relationship Id="rId6" Type="http://schemas.openxmlformats.org/officeDocument/2006/relationships/image" Target="../media/image34.emf"/><Relationship Id="rId11" Type="http://schemas.openxmlformats.org/officeDocument/2006/relationships/customXml" Target="../ink/ink35.xml"/><Relationship Id="rId5" Type="http://schemas.openxmlformats.org/officeDocument/2006/relationships/customXml" Target="../ink/ink32.xml"/><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customXml" Target="../ink/ink34.xml"/><Relationship Id="rId14" Type="http://schemas.openxmlformats.org/officeDocument/2006/relationships/image" Target="../media/image38.emf"/></Relationships>
</file>

<file path=ppt/slides/_rels/slide13.xml.rels><?xml version="1.0" encoding="UTF-8" standalone="yes"?>
<Relationships xmlns="http://schemas.openxmlformats.org/package/2006/relationships"><Relationship Id="rId8" Type="http://schemas.openxmlformats.org/officeDocument/2006/relationships/customXml" Target="../ink/ink40.xml"/><Relationship Id="rId13"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1.emf"/><Relationship Id="rId12" Type="http://schemas.openxmlformats.org/officeDocument/2006/relationships/customXml" Target="../ink/ink42.xml"/><Relationship Id="rId2" Type="http://schemas.openxmlformats.org/officeDocument/2006/relationships/customXml" Target="../ink/ink37.xml"/><Relationship Id="rId1" Type="http://schemas.openxmlformats.org/officeDocument/2006/relationships/slideLayout" Target="../slideLayouts/slideLayout2.xml"/><Relationship Id="rId6" Type="http://schemas.openxmlformats.org/officeDocument/2006/relationships/customXml" Target="../ink/ink39.xml"/><Relationship Id="rId11" Type="http://schemas.openxmlformats.org/officeDocument/2006/relationships/image" Target="../media/image43.emf"/><Relationship Id="rId5" Type="http://schemas.openxmlformats.org/officeDocument/2006/relationships/image" Target="../media/image40.emf"/><Relationship Id="rId10" Type="http://schemas.openxmlformats.org/officeDocument/2006/relationships/customXml" Target="../ink/ink41.xml"/><Relationship Id="rId4" Type="http://schemas.openxmlformats.org/officeDocument/2006/relationships/customXml" Target="../ink/ink38.xml"/><Relationship Id="rId9" Type="http://schemas.openxmlformats.org/officeDocument/2006/relationships/image" Target="../media/image42.emf"/></Relationships>
</file>

<file path=ppt/slides/_rels/slide14.xml.rels><?xml version="1.0" encoding="UTF-8" standalone="yes"?>
<Relationships xmlns="http://schemas.openxmlformats.org/package/2006/relationships"><Relationship Id="rId8" Type="http://schemas.openxmlformats.org/officeDocument/2006/relationships/customXml" Target="../ink/ink46.xml"/><Relationship Id="rId13" Type="http://schemas.openxmlformats.org/officeDocument/2006/relationships/image" Target="../media/image50.emf"/><Relationship Id="rId3" Type="http://schemas.openxmlformats.org/officeDocument/2006/relationships/image" Target="../media/image45.emf"/><Relationship Id="rId7" Type="http://schemas.openxmlformats.org/officeDocument/2006/relationships/image" Target="../media/image47.emf"/><Relationship Id="rId12" Type="http://schemas.openxmlformats.org/officeDocument/2006/relationships/customXml" Target="../ink/ink48.xml"/><Relationship Id="rId2" Type="http://schemas.openxmlformats.org/officeDocument/2006/relationships/customXml" Target="../ink/ink43.xml"/><Relationship Id="rId1" Type="http://schemas.openxmlformats.org/officeDocument/2006/relationships/slideLayout" Target="../slideLayouts/slideLayout2.xml"/><Relationship Id="rId6" Type="http://schemas.openxmlformats.org/officeDocument/2006/relationships/customXml" Target="../ink/ink45.xml"/><Relationship Id="rId11" Type="http://schemas.openxmlformats.org/officeDocument/2006/relationships/image" Target="../media/image49.emf"/><Relationship Id="rId5" Type="http://schemas.openxmlformats.org/officeDocument/2006/relationships/image" Target="../media/image46.emf"/><Relationship Id="rId15" Type="http://schemas.openxmlformats.org/officeDocument/2006/relationships/image" Target="../media/image51.emf"/><Relationship Id="rId10" Type="http://schemas.openxmlformats.org/officeDocument/2006/relationships/customXml" Target="../ink/ink47.xml"/><Relationship Id="rId4" Type="http://schemas.openxmlformats.org/officeDocument/2006/relationships/customXml" Target="../ink/ink44.xml"/><Relationship Id="rId9" Type="http://schemas.openxmlformats.org/officeDocument/2006/relationships/image" Target="../media/image48.emf"/><Relationship Id="rId14" Type="http://schemas.openxmlformats.org/officeDocument/2006/relationships/customXml" Target="../ink/ink49.xml"/></Relationships>
</file>

<file path=ppt/slides/_rels/slide15.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customXml" Target="../ink/ink50.xml"/><Relationship Id="rId7" Type="http://schemas.openxmlformats.org/officeDocument/2006/relationships/customXml" Target="../ink/ink52.xml"/><Relationship Id="rId12" Type="http://schemas.openxmlformats.org/officeDocument/2006/relationships/image" Target="../media/image56.emf"/><Relationship Id="rId2" Type="http://schemas.openxmlformats.org/officeDocument/2006/relationships/hyperlink" Target="https://app.discoveryeducation.com/glossary/view/assetGuid/9d203b10-1501-41ee-8bcf-10a4e4703208" TargetMode="External"/><Relationship Id="rId1" Type="http://schemas.openxmlformats.org/officeDocument/2006/relationships/slideLayout" Target="../slideLayouts/slideLayout2.xml"/><Relationship Id="rId6" Type="http://schemas.openxmlformats.org/officeDocument/2006/relationships/image" Target="../media/image53.emf"/><Relationship Id="rId11" Type="http://schemas.openxmlformats.org/officeDocument/2006/relationships/customXml" Target="../ink/ink54.xml"/><Relationship Id="rId5" Type="http://schemas.openxmlformats.org/officeDocument/2006/relationships/customXml" Target="../ink/ink51.xml"/><Relationship Id="rId10" Type="http://schemas.openxmlformats.org/officeDocument/2006/relationships/image" Target="../media/image55.emf"/><Relationship Id="rId4" Type="http://schemas.openxmlformats.org/officeDocument/2006/relationships/image" Target="../media/image52.emf"/><Relationship Id="rId9" Type="http://schemas.openxmlformats.org/officeDocument/2006/relationships/customXml" Target="../ink/ink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pp.discoveryeducation.com/glossary/view/assetGuid/071adfb1-8da8-4da4-9f5b-1f46f8e9f1b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7.emf"/><Relationship Id="rId5" Type="http://schemas.openxmlformats.org/officeDocument/2006/relationships/customXml" Target="../ink/ink56.xml"/><Relationship Id="rId4" Type="http://schemas.openxmlformats.org/officeDocument/2006/relationships/image" Target="../media/image70.emf"/></Relationships>
</file>

<file path=ppt/slides/_rels/slide21.x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customXml" Target="../ink/ink57.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50.emf"/><Relationship Id="rId3" Type="http://schemas.openxmlformats.org/officeDocument/2006/relationships/image" Target="../media/image57.jpeg"/><Relationship Id="rId7" Type="http://schemas.openxmlformats.org/officeDocument/2006/relationships/customXml" Target="../ink/ink59.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0.emf"/><Relationship Id="rId5" Type="http://schemas.openxmlformats.org/officeDocument/2006/relationships/customXml" Target="../ink/ink58.xml"/><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8" Type="http://schemas.openxmlformats.org/officeDocument/2006/relationships/customXml" Target="../ink/ink62.xml"/><Relationship Id="rId13" Type="http://schemas.openxmlformats.org/officeDocument/2006/relationships/image" Target="../media/image210.emf"/><Relationship Id="rId3" Type="http://schemas.openxmlformats.org/officeDocument/2006/relationships/image" Target="../media/image59.jpeg"/><Relationship Id="rId7" Type="http://schemas.openxmlformats.org/officeDocument/2006/relationships/image" Target="../media/image180.emf"/><Relationship Id="rId12" Type="http://schemas.openxmlformats.org/officeDocument/2006/relationships/customXml" Target="../ink/ink64.xml"/><Relationship Id="rId17" Type="http://schemas.openxmlformats.org/officeDocument/2006/relationships/image" Target="../media/image230.emf"/><Relationship Id="rId2" Type="http://schemas.openxmlformats.org/officeDocument/2006/relationships/notesSlide" Target="../notesSlides/notesSlide5.xml"/><Relationship Id="rId16" Type="http://schemas.openxmlformats.org/officeDocument/2006/relationships/customXml" Target="../ink/ink66.xml"/><Relationship Id="rId1" Type="http://schemas.openxmlformats.org/officeDocument/2006/relationships/slideLayout" Target="../slideLayouts/slideLayout2.xml"/><Relationship Id="rId6" Type="http://schemas.openxmlformats.org/officeDocument/2006/relationships/customXml" Target="../ink/ink61.xml"/><Relationship Id="rId11" Type="http://schemas.openxmlformats.org/officeDocument/2006/relationships/image" Target="../media/image200.emf"/><Relationship Id="rId5" Type="http://schemas.openxmlformats.org/officeDocument/2006/relationships/image" Target="../media/image170.emf"/><Relationship Id="rId15" Type="http://schemas.openxmlformats.org/officeDocument/2006/relationships/image" Target="../media/image220.emf"/><Relationship Id="rId10" Type="http://schemas.openxmlformats.org/officeDocument/2006/relationships/customXml" Target="../ink/ink63.xml"/><Relationship Id="rId4" Type="http://schemas.openxmlformats.org/officeDocument/2006/relationships/customXml" Target="../ink/ink60.xml"/><Relationship Id="rId9" Type="http://schemas.openxmlformats.org/officeDocument/2006/relationships/image" Target="../media/image190.emf"/><Relationship Id="rId14" Type="http://schemas.openxmlformats.org/officeDocument/2006/relationships/customXml" Target="../ink/ink65.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customXml" Target="../ink/ink70.xml"/><Relationship Id="rId13" Type="http://schemas.openxmlformats.org/officeDocument/2006/relationships/image" Target="../media/image290.emf"/><Relationship Id="rId3" Type="http://schemas.openxmlformats.org/officeDocument/2006/relationships/image" Target="../media/image240.emf"/><Relationship Id="rId7" Type="http://schemas.openxmlformats.org/officeDocument/2006/relationships/image" Target="../media/image260.emf"/><Relationship Id="rId12" Type="http://schemas.openxmlformats.org/officeDocument/2006/relationships/customXml" Target="../ink/ink72.xml"/><Relationship Id="rId2" Type="http://schemas.openxmlformats.org/officeDocument/2006/relationships/customXml" Target="../ink/ink67.xml"/><Relationship Id="rId1" Type="http://schemas.openxmlformats.org/officeDocument/2006/relationships/slideLayout" Target="../slideLayouts/slideLayout3.xml"/><Relationship Id="rId6" Type="http://schemas.openxmlformats.org/officeDocument/2006/relationships/customXml" Target="../ink/ink69.xml"/><Relationship Id="rId11" Type="http://schemas.openxmlformats.org/officeDocument/2006/relationships/image" Target="../media/image280.emf"/><Relationship Id="rId5" Type="http://schemas.openxmlformats.org/officeDocument/2006/relationships/image" Target="../media/image250.emf"/><Relationship Id="rId10" Type="http://schemas.openxmlformats.org/officeDocument/2006/relationships/customXml" Target="../ink/ink71.xml"/><Relationship Id="rId4" Type="http://schemas.openxmlformats.org/officeDocument/2006/relationships/customXml" Target="../ink/ink68.xml"/><Relationship Id="rId9" Type="http://schemas.openxmlformats.org/officeDocument/2006/relationships/image" Target="../media/image270.emf"/></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youtube.com/watch?v=DvZBjt_O58I"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40.emf"/><Relationship Id="rId3" Type="http://schemas.openxmlformats.org/officeDocument/2006/relationships/customXml" Target="../ink/ink73.xml"/><Relationship Id="rId7" Type="http://schemas.openxmlformats.org/officeDocument/2006/relationships/customXml" Target="../ink/ink75.xml"/><Relationship Id="rId2" Type="http://schemas.openxmlformats.org/officeDocument/2006/relationships/image" Target="../media/image63.gif"/><Relationship Id="rId1" Type="http://schemas.openxmlformats.org/officeDocument/2006/relationships/slideLayout" Target="../slideLayouts/slideLayout3.xml"/><Relationship Id="rId6" Type="http://schemas.openxmlformats.org/officeDocument/2006/relationships/image" Target="../media/image330.emf"/><Relationship Id="rId5" Type="http://schemas.openxmlformats.org/officeDocument/2006/relationships/customXml" Target="../ink/ink74.xml"/><Relationship Id="rId4" Type="http://schemas.openxmlformats.org/officeDocument/2006/relationships/image" Target="../media/image320.emf"/></Relationships>
</file>

<file path=ppt/slides/_rels/slide29.xml.rels><?xml version="1.0" encoding="UTF-8" standalone="yes"?>
<Relationships xmlns="http://schemas.openxmlformats.org/package/2006/relationships"><Relationship Id="rId3" Type="http://schemas.openxmlformats.org/officeDocument/2006/relationships/customXml" Target="../ink/ink76.xml"/><Relationship Id="rId2" Type="http://schemas.openxmlformats.org/officeDocument/2006/relationships/image" Target="../media/image63.gif"/><Relationship Id="rId1" Type="http://schemas.openxmlformats.org/officeDocument/2006/relationships/slideLayout" Target="../slideLayouts/slideLayout3.xml"/><Relationship Id="rId6" Type="http://schemas.openxmlformats.org/officeDocument/2006/relationships/image" Target="../media/image360.emf"/><Relationship Id="rId5" Type="http://schemas.openxmlformats.org/officeDocument/2006/relationships/customXml" Target="../ink/ink77.xml"/><Relationship Id="rId4" Type="http://schemas.openxmlformats.org/officeDocument/2006/relationships/image" Target="../media/image350.em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0.emf"/><Relationship Id="rId13" Type="http://schemas.openxmlformats.org/officeDocument/2006/relationships/customXml" Target="../ink/ink83.xml"/><Relationship Id="rId3" Type="http://schemas.openxmlformats.org/officeDocument/2006/relationships/customXml" Target="../ink/ink78.xml"/><Relationship Id="rId7" Type="http://schemas.openxmlformats.org/officeDocument/2006/relationships/customXml" Target="../ink/ink80.xml"/><Relationship Id="rId12" Type="http://schemas.openxmlformats.org/officeDocument/2006/relationships/image" Target="../media/image420.emf"/><Relationship Id="rId2" Type="http://schemas.openxmlformats.org/officeDocument/2006/relationships/image" Target="../media/image64.gif"/><Relationship Id="rId16" Type="http://schemas.openxmlformats.org/officeDocument/2006/relationships/image" Target="../media/image440.emf"/><Relationship Id="rId1" Type="http://schemas.openxmlformats.org/officeDocument/2006/relationships/slideLayout" Target="../slideLayouts/slideLayout4.xml"/><Relationship Id="rId6" Type="http://schemas.openxmlformats.org/officeDocument/2006/relationships/image" Target="../media/image390.emf"/><Relationship Id="rId11" Type="http://schemas.openxmlformats.org/officeDocument/2006/relationships/customXml" Target="../ink/ink82.xml"/><Relationship Id="rId5" Type="http://schemas.openxmlformats.org/officeDocument/2006/relationships/customXml" Target="../ink/ink79.xml"/><Relationship Id="rId15" Type="http://schemas.openxmlformats.org/officeDocument/2006/relationships/customXml" Target="../ink/ink84.xml"/><Relationship Id="rId10" Type="http://schemas.openxmlformats.org/officeDocument/2006/relationships/image" Target="../media/image410.emf"/><Relationship Id="rId4" Type="http://schemas.openxmlformats.org/officeDocument/2006/relationships/image" Target="../media/image380.emf"/><Relationship Id="rId9" Type="http://schemas.openxmlformats.org/officeDocument/2006/relationships/customXml" Target="../ink/ink81.xml"/><Relationship Id="rId14" Type="http://schemas.openxmlformats.org/officeDocument/2006/relationships/image" Target="../media/image430.emf"/></Relationships>
</file>

<file path=ppt/slides/_rels/slide31.xml.rels><?xml version="1.0" encoding="UTF-8" standalone="yes"?>
<Relationships xmlns="http://schemas.openxmlformats.org/package/2006/relationships"><Relationship Id="rId8" Type="http://schemas.openxmlformats.org/officeDocument/2006/relationships/image" Target="../media/image470.emf"/><Relationship Id="rId3" Type="http://schemas.openxmlformats.org/officeDocument/2006/relationships/customXml" Target="../ink/ink85.xml"/><Relationship Id="rId7" Type="http://schemas.openxmlformats.org/officeDocument/2006/relationships/customXml" Target="../ink/ink87.xml"/><Relationship Id="rId2" Type="http://schemas.openxmlformats.org/officeDocument/2006/relationships/image" Target="../media/image64.gif"/><Relationship Id="rId1" Type="http://schemas.openxmlformats.org/officeDocument/2006/relationships/slideLayout" Target="../slideLayouts/slideLayout4.xml"/><Relationship Id="rId6" Type="http://schemas.openxmlformats.org/officeDocument/2006/relationships/image" Target="../media/image460.emf"/><Relationship Id="rId5" Type="http://schemas.openxmlformats.org/officeDocument/2006/relationships/customXml" Target="../ink/ink86.xml"/><Relationship Id="rId4" Type="http://schemas.openxmlformats.org/officeDocument/2006/relationships/image" Target="../media/image45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om/url?sa=i&amp;rct=j&amp;q=stromatolites&amp;source=images&amp;cd=&amp;cad=rja&amp;docid=TwCJpWhvfcTSDM&amp;tbnid=Dx1thPoqB12e7M:&amp;ved=0CAUQjRw&amp;url=http://serc.carleton.edu/NAGTWorkshops/sedimentary/images/stromatolite.html&amp;ei=5qkNUeyJMpSY9QTLqYCoCg&amp;bvm=bv.41867550,d.eWU&amp;psig=AFQjCNFFTrBKKEdt0Qw4Ct0UsYCNoDAT6Q&amp;ust=1359936194984859" TargetMode="External"/><Relationship Id="rId2" Type="http://schemas.openxmlformats.org/officeDocument/2006/relationships/image" Target="../media/image72.jpeg"/><Relationship Id="rId1" Type="http://schemas.openxmlformats.org/officeDocument/2006/relationships/slideLayout" Target="../slideLayouts/slideLayout3.xml"/><Relationship Id="rId4" Type="http://schemas.openxmlformats.org/officeDocument/2006/relationships/image" Target="../media/image73.jpeg"/></Relationships>
</file>

<file path=ppt/slides/_rels/slide4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calacademy.org/exhibits/xtremelife/life_on_earth.php" TargetMode="External"/><Relationship Id="rId2" Type="http://schemas.openxmlformats.org/officeDocument/2006/relationships/image" Target="../media/image7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customXml" Target="../ink/ink88.xml"/><Relationship Id="rId7" Type="http://schemas.openxmlformats.org/officeDocument/2006/relationships/customXml" Target="../ink/ink90.xml"/><Relationship Id="rId2" Type="http://schemas.openxmlformats.org/officeDocument/2006/relationships/image" Target="../media/image78.jpeg"/><Relationship Id="rId1" Type="http://schemas.openxmlformats.org/officeDocument/2006/relationships/slideLayout" Target="../slideLayouts/slideLayout3.xml"/><Relationship Id="rId6" Type="http://schemas.openxmlformats.org/officeDocument/2006/relationships/image" Target="../media/image62.emf"/><Relationship Id="rId5" Type="http://schemas.openxmlformats.org/officeDocument/2006/relationships/customXml" Target="../ink/ink89.xml"/><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customXml" Target="../ink/ink91.xml"/></Relationships>
</file>

<file path=ppt/slides/_rels/slide5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73.emf"/><Relationship Id="rId13" Type="http://schemas.openxmlformats.org/officeDocument/2006/relationships/customXml" Target="../ink/ink96.xml"/><Relationship Id="rId18" Type="http://schemas.openxmlformats.org/officeDocument/2006/relationships/image" Target="../media/image78.emf"/><Relationship Id="rId26" Type="http://schemas.openxmlformats.org/officeDocument/2006/relationships/image" Target="../media/image82.emf"/><Relationship Id="rId3" Type="http://schemas.openxmlformats.org/officeDocument/2006/relationships/hyperlink" Target="http://www.youtube.com/watch?v=gEwzDydciWc" TargetMode="External"/><Relationship Id="rId21" Type="http://schemas.openxmlformats.org/officeDocument/2006/relationships/customXml" Target="../ink/ink100.xml"/><Relationship Id="rId34" Type="http://schemas.openxmlformats.org/officeDocument/2006/relationships/image" Target="../media/image86.emf"/><Relationship Id="rId7" Type="http://schemas.openxmlformats.org/officeDocument/2006/relationships/customXml" Target="../ink/ink93.xml"/><Relationship Id="rId12" Type="http://schemas.openxmlformats.org/officeDocument/2006/relationships/image" Target="../media/image75.emf"/><Relationship Id="rId17" Type="http://schemas.openxmlformats.org/officeDocument/2006/relationships/customXml" Target="../ink/ink98.xml"/><Relationship Id="rId25" Type="http://schemas.openxmlformats.org/officeDocument/2006/relationships/customXml" Target="../ink/ink102.xml"/><Relationship Id="rId33" Type="http://schemas.openxmlformats.org/officeDocument/2006/relationships/customXml" Target="../ink/ink106.xml"/><Relationship Id="rId2" Type="http://schemas.openxmlformats.org/officeDocument/2006/relationships/image" Target="../media/image79.png"/><Relationship Id="rId16" Type="http://schemas.openxmlformats.org/officeDocument/2006/relationships/image" Target="../media/image77.emf"/><Relationship Id="rId20" Type="http://schemas.openxmlformats.org/officeDocument/2006/relationships/image" Target="../media/image79.emf"/><Relationship Id="rId29" Type="http://schemas.openxmlformats.org/officeDocument/2006/relationships/customXml" Target="../ink/ink104.xml"/><Relationship Id="rId1" Type="http://schemas.openxmlformats.org/officeDocument/2006/relationships/slideLayout" Target="../slideLayouts/slideLayout3.xml"/><Relationship Id="rId6" Type="http://schemas.openxmlformats.org/officeDocument/2006/relationships/image" Target="../media/image72.emf"/><Relationship Id="rId11" Type="http://schemas.openxmlformats.org/officeDocument/2006/relationships/customXml" Target="../ink/ink95.xml"/><Relationship Id="rId24" Type="http://schemas.openxmlformats.org/officeDocument/2006/relationships/image" Target="../media/image81.emf"/><Relationship Id="rId32" Type="http://schemas.openxmlformats.org/officeDocument/2006/relationships/image" Target="../media/image85.emf"/><Relationship Id="rId15" Type="http://schemas.openxmlformats.org/officeDocument/2006/relationships/customXml" Target="../ink/ink97.xml"/><Relationship Id="rId23" Type="http://schemas.openxmlformats.org/officeDocument/2006/relationships/customXml" Target="../ink/ink101.xml"/><Relationship Id="rId28" Type="http://schemas.openxmlformats.org/officeDocument/2006/relationships/image" Target="../media/image83.emf"/><Relationship Id="rId10" Type="http://schemas.openxmlformats.org/officeDocument/2006/relationships/image" Target="../media/image74.emf"/><Relationship Id="rId19" Type="http://schemas.openxmlformats.org/officeDocument/2006/relationships/customXml" Target="../ink/ink99.xml"/><Relationship Id="rId31" Type="http://schemas.openxmlformats.org/officeDocument/2006/relationships/customXml" Target="../ink/ink105.xml"/><Relationship Id="rId4" Type="http://schemas.openxmlformats.org/officeDocument/2006/relationships/customXml" Target="../ink/ink92.xml"/><Relationship Id="rId9" Type="http://schemas.openxmlformats.org/officeDocument/2006/relationships/customXml" Target="../ink/ink94.xml"/><Relationship Id="rId14" Type="http://schemas.openxmlformats.org/officeDocument/2006/relationships/image" Target="../media/image76.emf"/><Relationship Id="rId22" Type="http://schemas.openxmlformats.org/officeDocument/2006/relationships/image" Target="../media/image80.emf"/><Relationship Id="rId27" Type="http://schemas.openxmlformats.org/officeDocument/2006/relationships/customXml" Target="../ink/ink103.xml"/><Relationship Id="rId30" Type="http://schemas.openxmlformats.org/officeDocument/2006/relationships/image" Target="../media/image84.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kidshealth.org/en/kids/wash-hands.html" TargetMode="External"/><Relationship Id="rId2" Type="http://schemas.openxmlformats.org/officeDocument/2006/relationships/hyperlink" Target="http://kidshealth.org/en/kids/word-diarrhea.html"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4.emf"/><Relationship Id="rId4" Type="http://schemas.openxmlformats.org/officeDocument/2006/relationships/customXml" Target="../ink/ink2.xml"/><Relationship Id="rId9" Type="http://schemas.openxmlformats.org/officeDocument/2006/relationships/image" Target="../media/image6.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rc.carleton.edu/microbelife/extreme/index.html" TargetMode="External"/><Relationship Id="rId2" Type="http://schemas.openxmlformats.org/officeDocument/2006/relationships/hyperlink" Target="http://www.iflscience.com/plants-and-animals/life-extreme-environment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youtube.com/watch?v=gEwzDydciWc"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02.emf"/><Relationship Id="rId4" Type="http://schemas.openxmlformats.org/officeDocument/2006/relationships/customXml" Target="../ink/ink107.xml"/></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customXml" Target="../ink/ink9.xml"/><Relationship Id="rId18" Type="http://schemas.openxmlformats.org/officeDocument/2006/relationships/image" Target="../media/image13.emf"/><Relationship Id="rId3" Type="http://schemas.openxmlformats.org/officeDocument/2006/relationships/hyperlink" Target="https://app.discoveryeducation.com/glossary/view/assetGuid/66919c11-3ffe-4e63-bfd8-bc5c0d595bbb" TargetMode="External"/><Relationship Id="rId21" Type="http://schemas.openxmlformats.org/officeDocument/2006/relationships/customXml" Target="../ink/ink13.xml"/><Relationship Id="rId7" Type="http://schemas.openxmlformats.org/officeDocument/2006/relationships/customXml" Target="../ink/ink6.xml"/><Relationship Id="rId12" Type="http://schemas.openxmlformats.org/officeDocument/2006/relationships/image" Target="../media/image10.emf"/><Relationship Id="rId17" Type="http://schemas.openxmlformats.org/officeDocument/2006/relationships/customXml" Target="../ink/ink11.xml"/><Relationship Id="rId2" Type="http://schemas.openxmlformats.org/officeDocument/2006/relationships/hyperlink" Target="https://app.discoveryeducation.com/glossary/view/assetGuid/9fd84980-b4f3-4224-9306-337c8d39a9bc" TargetMode="Externa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9.emf"/><Relationship Id="rId19" Type="http://schemas.openxmlformats.org/officeDocument/2006/relationships/customXml" Target="../ink/ink12.xml"/><Relationship Id="rId4" Type="http://schemas.openxmlformats.org/officeDocument/2006/relationships/hyperlink" Target="https://app.discoveryeducation.com/glossary/view/assetGuid/ab4f293e-1353-48e6-8990-548262551422" TargetMode="External"/><Relationship Id="rId9" Type="http://schemas.openxmlformats.org/officeDocument/2006/relationships/customXml" Target="../ink/ink7.xml"/><Relationship Id="rId14" Type="http://schemas.openxmlformats.org/officeDocument/2006/relationships/image" Target="../media/image11.emf"/><Relationship Id="rId22" Type="http://schemas.openxmlformats.org/officeDocument/2006/relationships/image" Target="../media/image15.emf"/></Relationships>
</file>

<file path=ppt/slides/_rels/slide8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www.youtube.com/watch?v=sEwmUbzN_-g"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youtube.com/watch?v=gEwzDydciWc"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5.jpeg"/></Relationships>
</file>

<file path=ppt/slides/_rels/slide82.xml.rels><?xml version="1.0" encoding="UTF-8" standalone="yes"?>
<Relationships xmlns="http://schemas.openxmlformats.org/package/2006/relationships"><Relationship Id="rId3" Type="http://schemas.openxmlformats.org/officeDocument/2006/relationships/hyperlink" Target="http://www.youtube.com/watch?v=gEwzDydciWc"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www.youtube.com/watch?v=sEwmUbzN_-g" TargetMode="External"/><Relationship Id="rId4" Type="http://schemas.openxmlformats.org/officeDocument/2006/relationships/image" Target="../media/image95.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www.youtube.com/watch?v=tWfgpHKP0_4"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customXml" Target="../ink/ink19.xml"/><Relationship Id="rId18" Type="http://schemas.openxmlformats.org/officeDocument/2006/relationships/image" Target="../media/image23.emf"/><Relationship Id="rId3" Type="http://schemas.openxmlformats.org/officeDocument/2006/relationships/customXml" Target="../ink/ink14.xml"/><Relationship Id="rId21" Type="http://schemas.openxmlformats.org/officeDocument/2006/relationships/customXml" Target="../ink/ink23.xml"/><Relationship Id="rId7" Type="http://schemas.openxmlformats.org/officeDocument/2006/relationships/customXml" Target="../ink/ink16.xml"/><Relationship Id="rId12" Type="http://schemas.openxmlformats.org/officeDocument/2006/relationships/image" Target="../media/image20.emf"/><Relationship Id="rId17" Type="http://schemas.openxmlformats.org/officeDocument/2006/relationships/customXml" Target="../ink/ink21.xml"/><Relationship Id="rId2" Type="http://schemas.openxmlformats.org/officeDocument/2006/relationships/hyperlink" Target="https://app.discoveryeducation.com/glossary/view/assetGuid/e7389e71-91a1-42fe-90bc-6270e021588b" TargetMode="External"/><Relationship Id="rId16" Type="http://schemas.openxmlformats.org/officeDocument/2006/relationships/image" Target="../media/image22.emf"/><Relationship Id="rId20"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17.emf"/><Relationship Id="rId11" Type="http://schemas.openxmlformats.org/officeDocument/2006/relationships/customXml" Target="../ink/ink18.xml"/><Relationship Id="rId24" Type="http://schemas.openxmlformats.org/officeDocument/2006/relationships/image" Target="../media/image26.emf"/><Relationship Id="rId5" Type="http://schemas.openxmlformats.org/officeDocument/2006/relationships/customXml" Target="../ink/ink15.xml"/><Relationship Id="rId15" Type="http://schemas.openxmlformats.org/officeDocument/2006/relationships/customXml" Target="../ink/ink20.xml"/><Relationship Id="rId23" Type="http://schemas.openxmlformats.org/officeDocument/2006/relationships/customXml" Target="../ink/ink24.xml"/><Relationship Id="rId10" Type="http://schemas.openxmlformats.org/officeDocument/2006/relationships/image" Target="../media/image19.emf"/><Relationship Id="rId19" Type="http://schemas.openxmlformats.org/officeDocument/2006/relationships/customXml" Target="../ink/ink22.xml"/><Relationship Id="rId4" Type="http://schemas.openxmlformats.org/officeDocument/2006/relationships/image" Target="../media/image16.emf"/><Relationship Id="rId9" Type="http://schemas.openxmlformats.org/officeDocument/2006/relationships/customXml" Target="../ink/ink17.xml"/><Relationship Id="rId14" Type="http://schemas.openxmlformats.org/officeDocument/2006/relationships/image" Target="../media/image21.emf"/><Relationship Id="rId22" Type="http://schemas.openxmlformats.org/officeDocument/2006/relationships/image" Target="../media/image25.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www.youtube.com/watch?v=1MyiVBkPKgo&amp;feature=fvsr"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03.emf"/><Relationship Id="rId4" Type="http://schemas.openxmlformats.org/officeDocument/2006/relationships/customXml" Target="../ink/ink108.xml"/></Relationships>
</file>

<file path=ppt/slides/_rels/slide92.xml.rels><?xml version="1.0" encoding="UTF-8" standalone="yes"?>
<Relationships xmlns="http://schemas.openxmlformats.org/package/2006/relationships"><Relationship Id="rId3" Type="http://schemas.openxmlformats.org/officeDocument/2006/relationships/hyperlink" Target="http://www.youtube.com/watch?v=1MyiVBkPKgo&amp;feature=fvsr"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hyperlink" Target="http://www.youtube.com/watch?v=1MyiVBkPKgo&amp;feature=fvsr"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hyperlink" Target="http://www.google.com/url?sa=i&amp;rct=j&amp;q=good+bacteria&amp;source=images&amp;cd=&amp;cad=rja&amp;docid=qm9ph7R8Xnko7M&amp;tbnid=lhZctpVca7Y1SM:&amp;ved=0CAUQjRw&amp;url=http://ibstreatmentcenter.com/2011/01/good-bacteria-deficiencies.html&amp;ei=15AOUfubJYPs8gTe_4GoBQ&amp;bvm=bv.41867550,d.eWU&amp;psig=AFQjCNFKmwuT6BGila7OGlOow0ej9YxVxw&amp;ust=1359995449451656"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hyperlink" Target="http://www.google.com/url?sa=i&amp;source=images&amp;cd=&amp;cad=rja&amp;docid=lpfuM5stU6WxLM&amp;tbnid=2HFt6tT74kCCIM:&amp;ved=0CAgQjRwwAA&amp;url=http://www.scientificamerican.com/article.cfm?id=gulf-oil-eating-microbes-slide-show&amp;ei=_5EOUZ-VLoqe8QS-g4CQAw&amp;psig=AFQjCNER75Z6RlJmJ51zS06j-CeViWPcuQ&amp;ust=1359995775794478"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hyperlink" Target="http://www.google.com/url?sa=i&amp;source=images&amp;cd=&amp;cad=rja&amp;docid=lpfuM5stU6WxLM&amp;tbnid=2HFt6tT74kCCIM:&amp;ved=0CAgQjRwwAA&amp;url=http://www.scientificamerican.com/article.cfm?id=gulf-oil-eating-microbes-slide-show&amp;ei=_5EOUZ-VLoqe8QS-g4CQAw&amp;psig=AFQjCNER75Z6RlJmJ51zS06j-CeViWPcuQ&amp;ust=1359995775794478"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hyperlink" Target="http://www.google.com/url?sa=i&amp;source=images&amp;cd=&amp;cad=rja&amp;docid=lpfuM5stU6WxLM&amp;tbnid=2HFt6tT74kCCIM:&amp;ved=0CAgQjRwwAA&amp;url=http://www.scientificamerican.com/article.cfm?id=gulf-oil-eating-microbes-slide-show&amp;ei=_5EOUZ-VLoqe8QS-g4CQAw&amp;psig=AFQjCNER75Z6RlJmJ51zS06j-CeViWPcuQ&amp;ust=1359995775794478" TargetMode="External"/><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hyperlink" Target="http://www.google.com/url?sa=i&amp;rct=j&amp;q=massive+oil+spill&amp;source=images&amp;cd=&amp;cad=rja&amp;docid=7EwQCbXQ5autPM&amp;tbnid=DiLt9uUjF90QKM:&amp;ved=0CAUQjRw&amp;url=http://www.dailygalaxy.com/my_weblog/2008/08/nasa-technology.html&amp;ei=S5MOUcvcKY3-8ASY_IDwCg&amp;bvm=bv.41867550,d.eWU&amp;psig=AFQjCNGPlIe8x4nzkBAOFn1eE9E1x4er5w&amp;ust=1359996099731382"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google.com/url?sa=i&amp;rct=j&amp;q=probiotics&amp;source=images&amp;cd=&amp;cad=rja&amp;docid=3EIhPNw9_Jzc3M&amp;tbnid=FErY0tudyLzeuM:&amp;ved=0CAUQjRw&amp;url=http://www.newchapter.com/probiotics/probiotic-gi-tract&amp;ei=BZUOUeShF4Sy8ATw1YHQDQ&amp;bvm=bv.41867550,d.eWU&amp;psig=AFQjCNH5I9uogiLjJqjxu2WQFcX1BIoXwg&amp;ust=1359996484087091" TargetMode="External"/><Relationship Id="rId2" Type="http://schemas.openxmlformats.org/officeDocument/2006/relationships/image" Target="../media/image99.jpeg"/><Relationship Id="rId1" Type="http://schemas.openxmlformats.org/officeDocument/2006/relationships/slideLayout" Target="../slideLayouts/slideLayout2.xml"/><Relationship Id="rId4" Type="http://schemas.openxmlformats.org/officeDocument/2006/relationships/image" Target="../media/image10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Warm Up 	3/10/17		</a:t>
            </a:r>
            <a:endParaRPr lang="en-US" dirty="0"/>
          </a:p>
        </p:txBody>
      </p:sp>
      <p:sp>
        <p:nvSpPr>
          <p:cNvPr id="3" name="Content Placeholder 2"/>
          <p:cNvSpPr>
            <a:spLocks noGrp="1"/>
          </p:cNvSpPr>
          <p:nvPr>
            <p:ph sz="quarter" idx="1"/>
          </p:nvPr>
        </p:nvSpPr>
        <p:spPr>
          <a:xfrm>
            <a:off x="914400" y="1447800"/>
            <a:ext cx="8229600" cy="5410200"/>
          </a:xfrm>
        </p:spPr>
        <p:txBody>
          <a:bodyPr>
            <a:normAutofit fontScale="62500" lnSpcReduction="20000"/>
          </a:bodyPr>
          <a:lstStyle/>
          <a:p>
            <a:pPr marL="514350" indent="-514350">
              <a:buFont typeface="+mj-lt"/>
              <a:buAutoNum type="arabicPeriod"/>
            </a:pPr>
            <a:r>
              <a:rPr lang="en-US" sz="5100" dirty="0" smtClean="0"/>
              <a:t>Why are bacteria considered extremophiles? </a:t>
            </a:r>
          </a:p>
          <a:p>
            <a:pPr marL="514350" indent="-514350">
              <a:buFont typeface="+mj-lt"/>
              <a:buAutoNum type="arabicPeriod"/>
            </a:pPr>
            <a:r>
              <a:rPr lang="en-US" sz="5100" dirty="0" smtClean="0"/>
              <a:t>Describe 2 environments bacteria can survive in which other organisms cannot. </a:t>
            </a:r>
          </a:p>
          <a:p>
            <a:pPr marL="514350" indent="-514350">
              <a:buFont typeface="+mj-lt"/>
              <a:buAutoNum type="arabicPeriod"/>
            </a:pPr>
            <a:endParaRPr lang="en-US" sz="5100" dirty="0" smtClean="0"/>
          </a:p>
          <a:p>
            <a:pPr marL="514350" lvl="0" indent="-514350">
              <a:buClr>
                <a:srgbClr val="D34817"/>
              </a:buClr>
              <a:buFont typeface="+mj-lt"/>
              <a:buAutoNum type="arabicPeriod"/>
            </a:pPr>
            <a:r>
              <a:rPr lang="en-US" sz="5100" dirty="0">
                <a:solidFill>
                  <a:prstClr val="black"/>
                </a:solidFill>
              </a:rPr>
              <a:t>What is the difference between a prokaryotic organism and a eukaryotic organism? </a:t>
            </a:r>
          </a:p>
          <a:p>
            <a:pPr marL="514350" lvl="0" indent="-514350">
              <a:buClr>
                <a:srgbClr val="D34817"/>
              </a:buClr>
              <a:buFont typeface="+mj-lt"/>
              <a:buAutoNum type="arabicPeriod"/>
            </a:pPr>
            <a:r>
              <a:rPr lang="en-US" sz="5100" dirty="0">
                <a:solidFill>
                  <a:prstClr val="black"/>
                </a:solidFill>
              </a:rPr>
              <a:t>Name one example of a prokaryote and one example of a eukaryote</a:t>
            </a:r>
            <a:endParaRPr lang="en-US" sz="5100" dirty="0" smtClean="0"/>
          </a:p>
          <a:p>
            <a:pPr marL="514350" indent="-514350">
              <a:buFont typeface="+mj-lt"/>
              <a:buAutoNum type="arabicPeriod"/>
            </a:pPr>
            <a:endParaRPr lang="en-US" dirty="0" smtClean="0"/>
          </a:p>
          <a:p>
            <a:pPr marL="514350" indent="-514350">
              <a:buNone/>
            </a:pPr>
            <a:endParaRPr lang="en-US" dirty="0" smtClean="0"/>
          </a:p>
          <a:p>
            <a:pPr marL="514350" indent="-514350">
              <a:buFont typeface="+mj-lt"/>
              <a:buAutoNum type="arabicPeriod"/>
            </a:pPr>
            <a:endParaRPr lang="en-US" dirty="0" smtClean="0"/>
          </a:p>
          <a:p>
            <a:pPr marL="514350" indent="-514350">
              <a:buNone/>
            </a:pPr>
            <a:r>
              <a:rPr lang="en-US" sz="1800" dirty="0" smtClean="0">
                <a:solidFill>
                  <a:srgbClr val="FF0000"/>
                </a:solidFill>
              </a:rPr>
              <a:t>Objectives: 8.L.1.1</a:t>
            </a:r>
          </a:p>
          <a:p>
            <a:pPr marL="514350" indent="-514350">
              <a:buNone/>
            </a:pPr>
            <a:r>
              <a:rPr lang="en-US" sz="1800" dirty="0" smtClean="0">
                <a:solidFill>
                  <a:srgbClr val="FF0000"/>
                </a:solidFill>
              </a:rPr>
              <a:t>-TSW understand the basic characteristics of bacteria and viruses.</a:t>
            </a:r>
          </a:p>
          <a:p>
            <a:pPr marL="514350" indent="-514350">
              <a:buNone/>
            </a:pPr>
            <a:r>
              <a:rPr lang="en-US" sz="1800" dirty="0" smtClean="0">
                <a:solidFill>
                  <a:srgbClr val="FF0000"/>
                </a:solidFill>
              </a:rPr>
              <a:t>Essential Questions: </a:t>
            </a:r>
          </a:p>
          <a:p>
            <a:pPr marL="514350" indent="-514350">
              <a:buNone/>
            </a:pPr>
            <a:r>
              <a:rPr lang="en-US" sz="1800" dirty="0" smtClean="0">
                <a:solidFill>
                  <a:srgbClr val="FF0000"/>
                </a:solidFill>
              </a:rPr>
              <a:t>-How do bacteria multiply? </a:t>
            </a:r>
          </a:p>
          <a:p>
            <a:pPr marL="514350" indent="-514350">
              <a:buNone/>
            </a:pPr>
            <a:r>
              <a:rPr lang="en-US" sz="1800" dirty="0" smtClean="0">
                <a:solidFill>
                  <a:srgbClr val="FF0000"/>
                </a:solidFill>
              </a:rPr>
              <a:t>-What are the basic characteristics of a virus? </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solidFill>
                  <a:srgbClr val="FF0000"/>
                </a:solidFill>
                <a:latin typeface="Droid Serif"/>
              </a:rPr>
              <a:t>Viruses</a:t>
            </a:r>
            <a:r>
              <a:rPr lang="en-US" dirty="0">
                <a:solidFill>
                  <a:srgbClr val="21242C"/>
                </a:solidFill>
                <a:latin typeface="Droid Serif"/>
              </a:rPr>
              <a:t>, which are not considered living things, are also responsible for many infectious diseases when they grow and multiply</a:t>
            </a:r>
            <a:r>
              <a:rPr lang="en-US" dirty="0" smtClean="0">
                <a:solidFill>
                  <a:srgbClr val="21242C"/>
                </a:solidFill>
                <a:latin typeface="Droid Serif"/>
              </a:rPr>
              <a:t>.</a:t>
            </a:r>
          </a:p>
          <a:p>
            <a:r>
              <a:rPr lang="en-US" dirty="0">
                <a:solidFill>
                  <a:srgbClr val="21242C"/>
                </a:solidFill>
                <a:latin typeface="Droid Serif"/>
              </a:rPr>
              <a:t>When </a:t>
            </a:r>
            <a:r>
              <a:rPr lang="en-US" dirty="0">
                <a:solidFill>
                  <a:srgbClr val="FF0000"/>
                </a:solidFill>
                <a:latin typeface="Droid Serif"/>
              </a:rPr>
              <a:t>viruses</a:t>
            </a:r>
            <a:r>
              <a:rPr lang="en-US" dirty="0">
                <a:solidFill>
                  <a:srgbClr val="21242C"/>
                </a:solidFill>
                <a:latin typeface="Droid Serif"/>
              </a:rPr>
              <a:t> enter the cells of a host, like a person or an animal, they make copies of themselves that spread to other cells. They damage or kill the cells they enter, causing illness and even death.</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256218" y="1728154"/>
              <a:ext cx="6712920" cy="115560"/>
            </p14:xfrm>
          </p:contentPart>
        </mc:Choice>
        <mc:Fallback>
          <p:pic>
            <p:nvPicPr>
              <p:cNvPr id="4" name="Ink 3"/>
              <p:cNvPicPr/>
              <p:nvPr/>
            </p:nvPicPr>
            <p:blipFill>
              <a:blip r:embed="rId3"/>
              <a:stretch>
                <a:fillRect/>
              </a:stretch>
            </p:blipFill>
            <p:spPr>
              <a:xfrm>
                <a:off x="1214098" y="1644274"/>
                <a:ext cx="67968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2823658" y="1522594"/>
              <a:ext cx="5256000" cy="160920"/>
            </p14:xfrm>
          </p:contentPart>
        </mc:Choice>
        <mc:Fallback>
          <p:pic>
            <p:nvPicPr>
              <p:cNvPr id="5" name="Ink 4"/>
              <p:cNvPicPr/>
              <p:nvPr/>
            </p:nvPicPr>
            <p:blipFill>
              <a:blip r:embed="rId5"/>
              <a:stretch>
                <a:fillRect/>
              </a:stretch>
            </p:blipFill>
            <p:spPr>
              <a:xfrm>
                <a:off x="2781538" y="1438714"/>
                <a:ext cx="53398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6199378" y="1724554"/>
              <a:ext cx="1759320" cy="53640"/>
            </p14:xfrm>
          </p:contentPart>
        </mc:Choice>
        <mc:Fallback>
          <p:pic>
            <p:nvPicPr>
              <p:cNvPr id="6" name="Ink 5"/>
              <p:cNvPicPr/>
              <p:nvPr/>
            </p:nvPicPr>
            <p:blipFill>
              <a:blip r:embed="rId7"/>
              <a:stretch>
                <a:fillRect/>
              </a:stretch>
            </p:blipFill>
            <p:spPr>
              <a:xfrm>
                <a:off x="6157618" y="1640674"/>
                <a:ext cx="18432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p14:cNvContentPartPr/>
              <p14:nvPr/>
            </p14:nvContentPartPr>
            <p14:xfrm>
              <a:off x="2179978" y="2974834"/>
              <a:ext cx="4582800" cy="132480"/>
            </p14:xfrm>
          </p:contentPart>
        </mc:Choice>
        <mc:Fallback>
          <p:pic>
            <p:nvPicPr>
              <p:cNvPr id="7" name="Ink 6"/>
              <p:cNvPicPr/>
              <p:nvPr/>
            </p:nvPicPr>
            <p:blipFill>
              <a:blip r:embed="rId9"/>
              <a:stretch>
                <a:fillRect/>
              </a:stretch>
            </p:blipFill>
            <p:spPr>
              <a:xfrm>
                <a:off x="2138218" y="2890594"/>
                <a:ext cx="46666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p14:cNvContentPartPr/>
              <p14:nvPr/>
            </p14:nvContentPartPr>
            <p14:xfrm>
              <a:off x="5134858" y="3376234"/>
              <a:ext cx="2140560" cy="34560"/>
            </p14:xfrm>
          </p:contentPart>
        </mc:Choice>
        <mc:Fallback>
          <p:pic>
            <p:nvPicPr>
              <p:cNvPr id="8" name="Ink 7"/>
              <p:cNvPicPr/>
              <p:nvPr/>
            </p:nvPicPr>
            <p:blipFill>
              <a:blip r:embed="rId11"/>
              <a:stretch>
                <a:fillRect/>
              </a:stretch>
            </p:blipFill>
            <p:spPr>
              <a:xfrm>
                <a:off x="5092738" y="3292354"/>
                <a:ext cx="22248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p14:cNvContentPartPr/>
              <p14:nvPr/>
            </p14:nvContentPartPr>
            <p14:xfrm>
              <a:off x="1336498" y="3818314"/>
              <a:ext cx="1577880" cy="10440"/>
            </p14:xfrm>
          </p:contentPart>
        </mc:Choice>
        <mc:Fallback>
          <p:pic>
            <p:nvPicPr>
              <p:cNvPr id="9" name="Ink 8"/>
              <p:cNvPicPr/>
              <p:nvPr/>
            </p:nvPicPr>
            <p:blipFill>
              <a:blip r:embed="rId13"/>
              <a:stretch>
                <a:fillRect/>
              </a:stretch>
            </p:blipFill>
            <p:spPr>
              <a:xfrm>
                <a:off x="1294378" y="3734434"/>
                <a:ext cx="1662120" cy="178200"/>
              </a:xfrm>
              <a:prstGeom prst="rect">
                <a:avLst/>
              </a:prstGeom>
            </p:spPr>
          </p:pic>
        </mc:Fallback>
      </mc:AlternateContent>
    </p:spTree>
    <p:extLst>
      <p:ext uri="{BB962C8B-B14F-4D97-AF65-F5344CB8AC3E}">
        <p14:creationId xmlns:p14="http://schemas.microsoft.com/office/powerpoint/2010/main" val="29018204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gobble up oil spills!</a:t>
            </a:r>
          </a:p>
          <a:p>
            <a:pPr marL="514350" indent="-514350">
              <a:buFont typeface="+mj-lt"/>
              <a:buAutoNum type="arabicPeriod"/>
            </a:pPr>
            <a:r>
              <a:rPr lang="en-US" dirty="0"/>
              <a:t>Certain species of bacteria help us </a:t>
            </a:r>
            <a:r>
              <a:rPr lang="en-US" dirty="0" smtClean="0"/>
              <a:t>digest food! </a:t>
            </a:r>
          </a:p>
          <a:p>
            <a:pPr marL="514350" indent="-514350">
              <a:buFont typeface="+mj-lt"/>
              <a:buAutoNum type="arabicPeriod"/>
            </a:pPr>
            <a:r>
              <a:rPr lang="en-US" dirty="0" smtClean="0"/>
              <a:t>Certain </a:t>
            </a:r>
            <a:r>
              <a:rPr lang="en-US" dirty="0"/>
              <a:t>bacteria create </a:t>
            </a:r>
            <a:r>
              <a:rPr lang="en-US" dirty="0" smtClean="0"/>
              <a:t>_ _ _ _ _ _ _ _ </a:t>
            </a:r>
            <a:r>
              <a:rPr lang="en-US" dirty="0"/>
              <a:t>for </a:t>
            </a:r>
            <a:r>
              <a:rPr lang="en-US" dirty="0" smtClean="0"/>
              <a:t>fertilizing </a:t>
            </a:r>
            <a:r>
              <a:rPr lang="en-US" dirty="0"/>
              <a:t>soil</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pic>
        <p:nvPicPr>
          <p:cNvPr id="6" name="Picture 2" descr="http://www.bbc.co.uk/bitesize/standard/chemistry/images/nitrogen_fixat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581400"/>
            <a:ext cx="52006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258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b="1" u="sng" dirty="0" smtClean="0"/>
              <a:t>nitrates</a:t>
            </a:r>
            <a:r>
              <a:rPr lang="en-US" u="sng" dirty="0" smtClean="0"/>
              <a:t> for fertilizing </a:t>
            </a:r>
            <a:r>
              <a:rPr lang="en-US" u="sng" dirty="0"/>
              <a:t>soil</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pic>
        <p:nvPicPr>
          <p:cNvPr id="6" name="Picture 2" descr="http://www.bbc.co.uk/bitesize/standard/chemistry/images/nitrogen_fixat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581400"/>
            <a:ext cx="52006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636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u="sng" dirty="0" smtClean="0"/>
              <a:t>nitrates for fertilizing </a:t>
            </a:r>
            <a:r>
              <a:rPr lang="en-US" u="sng" dirty="0"/>
              <a:t>soil</a:t>
            </a:r>
            <a:r>
              <a:rPr lang="en-US" dirty="0" smtClean="0"/>
              <a:t>.</a:t>
            </a:r>
          </a:p>
          <a:p>
            <a:pPr marL="514350" indent="-514350">
              <a:buFont typeface="+mj-lt"/>
              <a:buAutoNum type="arabicPeriod"/>
            </a:pPr>
            <a:r>
              <a:rPr lang="en-US" dirty="0" smtClean="0"/>
              <a:t>Certain bacteria </a:t>
            </a:r>
            <a:r>
              <a:rPr lang="en-US" u="sng" dirty="0" smtClean="0"/>
              <a:t>help us make medicines, foods, &amp; chemicals</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Tree>
    <p:extLst>
      <p:ext uri="{BB962C8B-B14F-4D97-AF65-F5344CB8AC3E}">
        <p14:creationId xmlns:p14="http://schemas.microsoft.com/office/powerpoint/2010/main" val="34062643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u="sng" dirty="0" smtClean="0"/>
              <a:t>nitrates for fertilizing </a:t>
            </a:r>
            <a:r>
              <a:rPr lang="en-US" u="sng" dirty="0"/>
              <a:t>soil</a:t>
            </a:r>
            <a:r>
              <a:rPr lang="en-US" dirty="0" smtClean="0"/>
              <a:t>.</a:t>
            </a:r>
          </a:p>
          <a:p>
            <a:pPr marL="514350" indent="-514350">
              <a:buFont typeface="+mj-lt"/>
              <a:buAutoNum type="arabicPeriod"/>
            </a:pPr>
            <a:r>
              <a:rPr lang="en-US" dirty="0" smtClean="0"/>
              <a:t>Certain bacteria </a:t>
            </a:r>
            <a:r>
              <a:rPr lang="en-US" b="1" u="sng" dirty="0" smtClean="0"/>
              <a:t>help us make medicines, foods, &amp; chemicals</a:t>
            </a:r>
            <a:r>
              <a:rPr lang="en-US" b="1" dirty="0" smtClean="0"/>
              <a:t>!     </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
        <p:nvSpPr>
          <p:cNvPr id="5" name="Rectangle 4"/>
          <p:cNvSpPr/>
          <p:nvPr/>
        </p:nvSpPr>
        <p:spPr>
          <a:xfrm>
            <a:off x="228600" y="5715000"/>
            <a:ext cx="4572000" cy="646331"/>
          </a:xfrm>
          <a:prstGeom prst="rect">
            <a:avLst/>
          </a:prstGeom>
        </p:spPr>
        <p:txBody>
          <a:bodyPr>
            <a:spAutoFit/>
          </a:bodyPr>
          <a:lstStyle/>
          <a:p>
            <a:r>
              <a:rPr lang="en-US" b="1" dirty="0">
                <a:hlinkClick r:id="rId2"/>
              </a:rPr>
              <a:t>http://www.youtube.com/watch?v=m3925Pw-VwU</a:t>
            </a:r>
            <a:endParaRPr lang="en-US" b="1" dirty="0"/>
          </a:p>
        </p:txBody>
      </p:sp>
    </p:spTree>
    <p:extLst>
      <p:ext uri="{BB962C8B-B14F-4D97-AF65-F5344CB8AC3E}">
        <p14:creationId xmlns:p14="http://schemas.microsoft.com/office/powerpoint/2010/main" val="6349830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u="sng" dirty="0" smtClean="0"/>
              <a:t>nitrates for fertilizing </a:t>
            </a:r>
            <a:r>
              <a:rPr lang="en-US" u="sng" dirty="0"/>
              <a:t>soil</a:t>
            </a:r>
            <a:r>
              <a:rPr lang="en-US" dirty="0" smtClean="0"/>
              <a:t>.</a:t>
            </a:r>
          </a:p>
          <a:p>
            <a:pPr marL="514350" indent="-514350">
              <a:buFont typeface="+mj-lt"/>
              <a:buAutoNum type="arabicPeriod"/>
            </a:pPr>
            <a:r>
              <a:rPr lang="en-US" dirty="0" smtClean="0"/>
              <a:t>Certain bacteria </a:t>
            </a:r>
            <a:r>
              <a:rPr lang="en-US" u="sng" dirty="0" smtClean="0"/>
              <a:t>help us make medicines, foods, &amp; chemicals</a:t>
            </a:r>
            <a:r>
              <a:rPr lang="en-US" dirty="0" smtClean="0"/>
              <a:t>!  </a:t>
            </a:r>
          </a:p>
          <a:p>
            <a:pPr marL="514350" indent="-514350">
              <a:buFont typeface="+mj-lt"/>
              <a:buAutoNum type="arabicPeriod"/>
            </a:pPr>
            <a:r>
              <a:rPr lang="en-US" dirty="0" smtClean="0"/>
              <a:t>Certain bacteria is used to </a:t>
            </a:r>
            <a:r>
              <a:rPr lang="en-US" u="sng" dirty="0" smtClean="0"/>
              <a:t>purify our water</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Tree>
    <p:extLst>
      <p:ext uri="{BB962C8B-B14F-4D97-AF65-F5344CB8AC3E}">
        <p14:creationId xmlns:p14="http://schemas.microsoft.com/office/powerpoint/2010/main" val="38885700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u="sng" dirty="0" smtClean="0"/>
              <a:t>nitrates for fertilizing </a:t>
            </a:r>
            <a:r>
              <a:rPr lang="en-US" u="sng" dirty="0"/>
              <a:t>soil</a:t>
            </a:r>
            <a:r>
              <a:rPr lang="en-US" dirty="0" smtClean="0"/>
              <a:t>.</a:t>
            </a:r>
          </a:p>
          <a:p>
            <a:pPr marL="514350" indent="-514350">
              <a:buFont typeface="+mj-lt"/>
              <a:buAutoNum type="arabicPeriod"/>
            </a:pPr>
            <a:r>
              <a:rPr lang="en-US" dirty="0" smtClean="0"/>
              <a:t>Certain bacteria </a:t>
            </a:r>
            <a:r>
              <a:rPr lang="en-US" u="sng" dirty="0" smtClean="0"/>
              <a:t>help us make medicines, foods, &amp; chemicals</a:t>
            </a:r>
            <a:r>
              <a:rPr lang="en-US" dirty="0" smtClean="0"/>
              <a:t>!  </a:t>
            </a:r>
          </a:p>
          <a:p>
            <a:pPr marL="514350" indent="-514350">
              <a:buFont typeface="+mj-lt"/>
              <a:buAutoNum type="arabicPeriod"/>
            </a:pPr>
            <a:r>
              <a:rPr lang="en-US" dirty="0" smtClean="0"/>
              <a:t>Certain bacteria is used to </a:t>
            </a:r>
            <a:r>
              <a:rPr lang="en-US" u="sng" dirty="0" smtClean="0"/>
              <a:t>purify our water</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Tree>
    <p:extLst>
      <p:ext uri="{BB962C8B-B14F-4D97-AF65-F5344CB8AC3E}">
        <p14:creationId xmlns:p14="http://schemas.microsoft.com/office/powerpoint/2010/main" val="185674181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normAutofit/>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u="sng" dirty="0" smtClean="0"/>
              <a:t>nitrates for fertilizing </a:t>
            </a:r>
            <a:r>
              <a:rPr lang="en-US" u="sng" dirty="0"/>
              <a:t>soil</a:t>
            </a:r>
            <a:r>
              <a:rPr lang="en-US" dirty="0" smtClean="0"/>
              <a:t>.</a:t>
            </a:r>
          </a:p>
          <a:p>
            <a:pPr marL="514350" indent="-514350">
              <a:buFont typeface="+mj-lt"/>
              <a:buAutoNum type="arabicPeriod"/>
            </a:pPr>
            <a:r>
              <a:rPr lang="en-US" dirty="0" smtClean="0"/>
              <a:t>Certain bacteria </a:t>
            </a:r>
            <a:r>
              <a:rPr lang="en-US" u="sng" dirty="0" smtClean="0"/>
              <a:t>help us make medicines, foods, &amp; chemicals</a:t>
            </a:r>
            <a:r>
              <a:rPr lang="en-US" dirty="0" smtClean="0"/>
              <a:t>!  </a:t>
            </a:r>
          </a:p>
          <a:p>
            <a:pPr marL="514350" indent="-514350">
              <a:buFont typeface="+mj-lt"/>
              <a:buAutoNum type="arabicPeriod"/>
            </a:pPr>
            <a:r>
              <a:rPr lang="en-US" dirty="0" smtClean="0"/>
              <a:t>Certain bacteria is used to </a:t>
            </a:r>
            <a:r>
              <a:rPr lang="en-US" u="sng" dirty="0" smtClean="0"/>
              <a:t>purify our water</a:t>
            </a:r>
            <a:r>
              <a:rPr lang="en-US" dirty="0" smtClean="0"/>
              <a:t>! </a:t>
            </a:r>
          </a:p>
          <a:p>
            <a:pPr marL="514350" indent="-514350">
              <a:buFont typeface="+mj-lt"/>
              <a:buAutoNum type="arabicPeriod"/>
            </a:pPr>
            <a:r>
              <a:rPr lang="en-US" dirty="0" smtClean="0"/>
              <a:t>Certain bacteria are great for </a:t>
            </a:r>
            <a:r>
              <a:rPr lang="en-US" u="sng" dirty="0" smtClean="0"/>
              <a:t>decomposing dead stuff </a:t>
            </a:r>
            <a:r>
              <a:rPr lang="en-US" dirty="0" smtClean="0"/>
              <a:t> so life can begin anew!   </a:t>
            </a:r>
            <a:endParaRPr lang="en-US" dirty="0"/>
          </a:p>
          <a:p>
            <a:pPr marL="514350" indent="-514350">
              <a:buFont typeface="+mj-lt"/>
              <a:buAutoNum type="arabicPeriod"/>
            </a:pPr>
            <a:endParaRPr lang="en-US" dirty="0" smtClean="0"/>
          </a:p>
          <a:p>
            <a:pPr marL="0" lvl="0" indent="0">
              <a:spcBef>
                <a:spcPts val="0"/>
              </a:spcBef>
              <a:buClrTx/>
              <a:buSzTx/>
              <a:buNone/>
            </a:pPr>
            <a:r>
              <a:rPr lang="en-US" sz="1100" dirty="0">
                <a:solidFill>
                  <a:prstClr val="black"/>
                </a:solidFill>
                <a:hlinkClick r:id="rId2"/>
              </a:rPr>
              <a:t>http://www.youtube.com/watch?v=Q0xPt_jCFtU</a:t>
            </a:r>
            <a:endParaRPr lang="en-US" sz="1100" dirty="0">
              <a:solidFill>
                <a:prstClr val="black"/>
              </a:solidFill>
            </a:endParaRPr>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Tree>
    <p:extLst>
      <p:ext uri="{BB962C8B-B14F-4D97-AF65-F5344CB8AC3E}">
        <p14:creationId xmlns:p14="http://schemas.microsoft.com/office/powerpoint/2010/main" val="287322270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5400" y="3200400"/>
            <a:ext cx="6400800" cy="2057400"/>
          </a:xfrm>
        </p:spPr>
        <p:txBody>
          <a:bodyPr>
            <a:normAutofit fontScale="77500" lnSpcReduction="20000"/>
          </a:bodyPr>
          <a:lstStyle/>
          <a:p>
            <a:r>
              <a:rPr lang="en-US" dirty="0" smtClean="0">
                <a:hlinkClick r:id="rId3"/>
              </a:rPr>
              <a:t>http://www.forbes.com/2006/02/28/cz_mh_0228worsebugslide.html?thisSpeed=6000</a:t>
            </a:r>
            <a:endParaRPr lang="en-US" dirty="0" smtClean="0"/>
          </a:p>
          <a:p>
            <a:r>
              <a:rPr lang="en-US" b="1" dirty="0">
                <a:solidFill>
                  <a:schemeClr val="tx1"/>
                </a:solidFill>
              </a:rPr>
              <a:t>In fact, quick reproduction is quite useful in GENETIC ENGINEERING.</a:t>
            </a:r>
          </a:p>
          <a:p>
            <a:endParaRPr lang="en-US" dirty="0"/>
          </a:p>
          <a:p>
            <a:r>
              <a:rPr lang="en-US" dirty="0">
                <a:hlinkClick r:id="rId3"/>
              </a:rPr>
              <a:t>http://www.forbes.com/2006/02/28/cz_mh_0228worsebugslide.html?thisSpeed=6000</a:t>
            </a:r>
            <a:endParaRPr lang="en-US" dirty="0"/>
          </a:p>
          <a:p>
            <a:endParaRPr lang="en-US" dirty="0" smtClean="0"/>
          </a:p>
          <a:p>
            <a:endParaRPr lang="en-US" dirty="0"/>
          </a:p>
        </p:txBody>
      </p:sp>
      <p:sp>
        <p:nvSpPr>
          <p:cNvPr id="5" name="Title 4"/>
          <p:cNvSpPr>
            <a:spLocks noGrp="1"/>
          </p:cNvSpPr>
          <p:nvPr>
            <p:ph type="ctrTitle"/>
          </p:nvPr>
        </p:nvSpPr>
        <p:spPr/>
        <p:txBody>
          <a:bodyPr>
            <a:normAutofit fontScale="90000"/>
          </a:bodyPr>
          <a:lstStyle/>
          <a:p>
            <a:r>
              <a:rPr lang="en-US" dirty="0" smtClean="0"/>
              <a:t>All this quick reproducing bacteria is GOOD unless you get a DEADLY bacteria!</a:t>
            </a:r>
            <a:endParaRPr lang="en-US" dirty="0"/>
          </a:p>
        </p:txBody>
      </p:sp>
    </p:spTree>
    <p:extLst>
      <p:ext uri="{BB962C8B-B14F-4D97-AF65-F5344CB8AC3E}">
        <p14:creationId xmlns:p14="http://schemas.microsoft.com/office/powerpoint/2010/main" val="1515839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_ _ _ _ _ _       _ _ _ _.</a:t>
            </a:r>
          </a:p>
        </p:txBody>
      </p:sp>
      <p:pic>
        <p:nvPicPr>
          <p:cNvPr id="1026" name="Picture 2" descr="http://s2.hubimg.com/u/3552153_f5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667000"/>
            <a:ext cx="5907795"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8763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a:t>
            </a:r>
            <a:r>
              <a:rPr lang="en-US" b="1" dirty="0" smtClean="0"/>
              <a:t>digest food.</a:t>
            </a:r>
          </a:p>
        </p:txBody>
      </p:sp>
      <p:pic>
        <p:nvPicPr>
          <p:cNvPr id="1026" name="Picture 2" descr="http://s2.hubimg.com/u/3552153_f5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667000"/>
            <a:ext cx="5907795"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77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73162"/>
          </a:xfrm>
        </p:spPr>
        <p:txBody>
          <a:bodyPr>
            <a:normAutofit fontScale="90000"/>
          </a:bodyPr>
          <a:lstStyle/>
          <a:p>
            <a:r>
              <a:rPr lang="en-US" b="1" dirty="0" smtClean="0">
                <a:solidFill>
                  <a:srgbClr val="21242C"/>
                </a:solidFill>
                <a:latin typeface="Proxima Nova"/>
              </a:rPr>
              <a:t>                Misconception</a:t>
            </a:r>
            <a:r>
              <a:rPr lang="en-US" b="1" dirty="0">
                <a:solidFill>
                  <a:srgbClr val="21242C"/>
                </a:solidFill>
                <a:latin typeface="Proxima Nova"/>
              </a:rPr>
              <a:t/>
            </a:r>
            <a:br>
              <a:rPr lang="en-US" b="1" dirty="0">
                <a:solidFill>
                  <a:srgbClr val="21242C"/>
                </a:solidFill>
                <a:latin typeface="Proxima Nova"/>
              </a:rPr>
            </a:br>
            <a:endParaRPr lang="en-US" dirty="0"/>
          </a:p>
        </p:txBody>
      </p:sp>
      <p:sp>
        <p:nvSpPr>
          <p:cNvPr id="3" name="Content Placeholder 2"/>
          <p:cNvSpPr>
            <a:spLocks noGrp="1"/>
          </p:cNvSpPr>
          <p:nvPr>
            <p:ph sz="quarter" idx="1"/>
          </p:nvPr>
        </p:nvSpPr>
        <p:spPr/>
        <p:txBody>
          <a:bodyPr/>
          <a:lstStyle/>
          <a:p>
            <a:pPr fontAlgn="base"/>
            <a:r>
              <a:rPr lang="en-US" b="1" dirty="0">
                <a:solidFill>
                  <a:srgbClr val="21242C"/>
                </a:solidFill>
                <a:latin typeface="Proxima Nova"/>
              </a:rPr>
              <a:t> </a:t>
            </a:r>
            <a:r>
              <a:rPr lang="en-US" dirty="0" smtClean="0">
                <a:solidFill>
                  <a:srgbClr val="363C49"/>
                </a:solidFill>
                <a:latin typeface="Proxima Nova"/>
              </a:rPr>
              <a:t>Students </a:t>
            </a:r>
            <a:r>
              <a:rPr lang="en-US" dirty="0">
                <a:solidFill>
                  <a:srgbClr val="363C49"/>
                </a:solidFill>
                <a:latin typeface="Proxima Nova"/>
              </a:rPr>
              <a:t>may think that all bacteria and microorganisms (a.k.a. “germs”) are disease-causing. In fact, we rely on many microorganisms for health and important human activities.</a:t>
            </a:r>
          </a:p>
          <a:p>
            <a:endParaRPr lang="en-US" dirty="0"/>
          </a:p>
        </p:txBody>
      </p:sp>
    </p:spTree>
    <p:extLst>
      <p:ext uri="{BB962C8B-B14F-4D97-AF65-F5344CB8AC3E}">
        <p14:creationId xmlns:p14="http://schemas.microsoft.com/office/powerpoint/2010/main" val="288563315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digest food.</a:t>
            </a:r>
          </a:p>
          <a:p>
            <a:r>
              <a:rPr lang="en-US" dirty="0" smtClean="0"/>
              <a:t>Certain species of bacteria create _ _ _ _ _ _ _ for healthy soil for plants.</a:t>
            </a:r>
          </a:p>
          <a:p>
            <a:pPr>
              <a:buNone/>
            </a:pPr>
            <a:endParaRPr lang="en-US" dirty="0"/>
          </a:p>
        </p:txBody>
      </p:sp>
      <p:pic>
        <p:nvPicPr>
          <p:cNvPr id="2050" name="Picture 2" descr="http://www.bbc.co.uk/bitesize/standard/chemistry/images/nitrogen_fixat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200400"/>
            <a:ext cx="52006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358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digest food.</a:t>
            </a:r>
          </a:p>
          <a:p>
            <a:r>
              <a:rPr lang="en-US" dirty="0" smtClean="0"/>
              <a:t>Certain species of bacteria create </a:t>
            </a:r>
            <a:r>
              <a:rPr lang="en-US" b="1" dirty="0" smtClean="0"/>
              <a:t>nitrates </a:t>
            </a:r>
            <a:r>
              <a:rPr lang="en-US" dirty="0" smtClean="0"/>
              <a:t>for healthy soil for plants.</a:t>
            </a:r>
          </a:p>
          <a:p>
            <a:pPr>
              <a:buNone/>
            </a:pPr>
            <a:endParaRPr lang="en-US" dirty="0"/>
          </a:p>
        </p:txBody>
      </p:sp>
      <p:pic>
        <p:nvPicPr>
          <p:cNvPr id="2050" name="Picture 2" descr="http://www.bbc.co.uk/bitesize/standard/chemistry/images/nitrogen_fixat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200400"/>
            <a:ext cx="52006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9080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digest food.</a:t>
            </a:r>
          </a:p>
          <a:p>
            <a:r>
              <a:rPr lang="en-US" dirty="0" smtClean="0"/>
              <a:t>Certain species of bacteria create nitrates for healthy soil.</a:t>
            </a:r>
          </a:p>
          <a:p>
            <a:r>
              <a:rPr lang="en-US" dirty="0" smtClean="0"/>
              <a:t>Certain species of bacteria protect us from other nasty contagions (disease causing germs). </a:t>
            </a:r>
            <a:endParaRPr lang="en-US" dirty="0"/>
          </a:p>
          <a:p>
            <a:pPr lvl="2"/>
            <a:r>
              <a:rPr lang="en-US" dirty="0" smtClean="0">
                <a:solidFill>
                  <a:schemeClr val="tx2">
                    <a:lumMod val="40000"/>
                    <a:lumOff val="60000"/>
                  </a:schemeClr>
                </a:solidFill>
              </a:rPr>
              <a:t>show bacterial whisperer!</a:t>
            </a:r>
          </a:p>
        </p:txBody>
      </p:sp>
    </p:spTree>
    <p:extLst>
      <p:ext uri="{BB962C8B-B14F-4D97-AF65-F5344CB8AC3E}">
        <p14:creationId xmlns:p14="http://schemas.microsoft.com/office/powerpoint/2010/main" val="289356332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digest food.</a:t>
            </a:r>
          </a:p>
          <a:p>
            <a:r>
              <a:rPr lang="en-US" dirty="0" smtClean="0"/>
              <a:t>Certain species of bacteria create nitrates for healthy soil.</a:t>
            </a:r>
          </a:p>
          <a:p>
            <a:r>
              <a:rPr lang="en-US" dirty="0" smtClean="0"/>
              <a:t>Certain species of bacteria protect us from other nasty contagions.</a:t>
            </a:r>
          </a:p>
          <a:p>
            <a:r>
              <a:rPr lang="en-US" dirty="0" smtClean="0"/>
              <a:t>Certain species of bacteria help us make cheeses &amp; yogurts, insulin &amp; other meds, vinegar &amp; other useful chemicals.</a:t>
            </a:r>
          </a:p>
        </p:txBody>
      </p:sp>
      <p:sp>
        <p:nvSpPr>
          <p:cNvPr id="4" name="Rectangle 3"/>
          <p:cNvSpPr/>
          <p:nvPr/>
        </p:nvSpPr>
        <p:spPr>
          <a:xfrm>
            <a:off x="4114800" y="5486400"/>
            <a:ext cx="4572000" cy="923330"/>
          </a:xfrm>
          <a:prstGeom prst="rect">
            <a:avLst/>
          </a:prstGeom>
        </p:spPr>
        <p:txBody>
          <a:bodyPr>
            <a:spAutoFit/>
          </a:bodyPr>
          <a:lstStyle/>
          <a:p>
            <a:r>
              <a:rPr lang="en-US" dirty="0">
                <a:hlinkClick r:id="rId3"/>
              </a:rPr>
              <a:t>http://</a:t>
            </a:r>
            <a:r>
              <a:rPr lang="en-US" dirty="0" smtClean="0">
                <a:hlinkClick r:id="rId3"/>
              </a:rPr>
              <a:t>www.youtube.com/watch?v=zmdwvFKC61E</a:t>
            </a:r>
            <a:endParaRPr lang="en-US" dirty="0" smtClean="0"/>
          </a:p>
          <a:p>
            <a:endParaRPr lang="en-US" dirty="0"/>
          </a:p>
        </p:txBody>
      </p:sp>
    </p:spTree>
    <p:extLst>
      <p:ext uri="{BB962C8B-B14F-4D97-AF65-F5344CB8AC3E}">
        <p14:creationId xmlns:p14="http://schemas.microsoft.com/office/powerpoint/2010/main" val="20798829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digest food.</a:t>
            </a:r>
          </a:p>
          <a:p>
            <a:r>
              <a:rPr lang="en-US" dirty="0" smtClean="0"/>
              <a:t>Certain species of bacteria create nitrates for healthy soil.</a:t>
            </a:r>
          </a:p>
          <a:p>
            <a:r>
              <a:rPr lang="en-US" dirty="0" smtClean="0"/>
              <a:t>Certain species of bacteria protect us from other nasty contagions.</a:t>
            </a:r>
          </a:p>
          <a:p>
            <a:r>
              <a:rPr lang="en-US" dirty="0" smtClean="0"/>
              <a:t>Certain species of bacteria help us make cheeses &amp; yogurts, insulin &amp; other meds, vinegar &amp; other useful chemicals.</a:t>
            </a:r>
          </a:p>
          <a:p>
            <a:pPr lvl="0">
              <a:buClr>
                <a:srgbClr val="D34817"/>
              </a:buClr>
            </a:pPr>
            <a:r>
              <a:rPr lang="en-US" sz="2400" dirty="0">
                <a:solidFill>
                  <a:prstClr val="black"/>
                </a:solidFill>
              </a:rPr>
              <a:t>Certain species of bacteria helps us </a:t>
            </a:r>
            <a:r>
              <a:rPr lang="en-US" sz="2400" b="1" u="sng" dirty="0">
                <a:solidFill>
                  <a:prstClr val="black"/>
                </a:solidFill>
              </a:rPr>
              <a:t>clean our </a:t>
            </a:r>
            <a:r>
              <a:rPr lang="en-US" sz="2400" b="1" u="sng" dirty="0" smtClean="0">
                <a:solidFill>
                  <a:prstClr val="black"/>
                </a:solidFill>
              </a:rPr>
              <a:t>_________ </a:t>
            </a:r>
            <a:r>
              <a:rPr lang="en-US" sz="2400" b="1" u="sng" dirty="0">
                <a:solidFill>
                  <a:prstClr val="black"/>
                </a:solidFill>
              </a:rPr>
              <a:t>water</a:t>
            </a:r>
            <a:r>
              <a:rPr lang="en-US" sz="2400" dirty="0">
                <a:solidFill>
                  <a:prstClr val="black"/>
                </a:solidFill>
              </a:rPr>
              <a:t>.</a:t>
            </a:r>
          </a:p>
          <a:p>
            <a:endParaRPr lang="en-US" dirty="0" smtClean="0"/>
          </a:p>
        </p:txBody>
      </p:sp>
    </p:spTree>
    <p:extLst>
      <p:ext uri="{BB962C8B-B14F-4D97-AF65-F5344CB8AC3E}">
        <p14:creationId xmlns:p14="http://schemas.microsoft.com/office/powerpoint/2010/main" val="81655320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a:xfrm>
            <a:off x="914400" y="1447800"/>
            <a:ext cx="7772400" cy="4953000"/>
          </a:xfrm>
        </p:spPr>
        <p:txBody>
          <a:bodyPr>
            <a:normAutofit/>
          </a:bodyPr>
          <a:lstStyle/>
          <a:p>
            <a:r>
              <a:rPr lang="en-US" dirty="0" smtClean="0"/>
              <a:t>Certain species of bacteria help us digest food.</a:t>
            </a:r>
          </a:p>
          <a:p>
            <a:r>
              <a:rPr lang="en-US" dirty="0" smtClean="0"/>
              <a:t>Certain species of bacteria create nitrates for healthy soil.</a:t>
            </a:r>
          </a:p>
          <a:p>
            <a:r>
              <a:rPr lang="en-US" dirty="0" smtClean="0"/>
              <a:t>Certain species of bacteria protect us from other nasty contagions.</a:t>
            </a:r>
          </a:p>
          <a:p>
            <a:r>
              <a:rPr lang="en-US" dirty="0" smtClean="0"/>
              <a:t>Certain species of bacteria help us make cheeses &amp; yogurts, insulin &amp; other meds, vinegar &amp; other useful chemicals.</a:t>
            </a:r>
          </a:p>
          <a:p>
            <a:pPr lvl="0">
              <a:buClr>
                <a:srgbClr val="D34817"/>
              </a:buClr>
            </a:pPr>
            <a:r>
              <a:rPr lang="en-US" sz="2400" dirty="0">
                <a:solidFill>
                  <a:prstClr val="black"/>
                </a:solidFill>
              </a:rPr>
              <a:t>Certain species of bacteria helps us </a:t>
            </a:r>
            <a:r>
              <a:rPr lang="en-US" sz="2400" b="1" u="sng" dirty="0">
                <a:solidFill>
                  <a:prstClr val="black"/>
                </a:solidFill>
              </a:rPr>
              <a:t>clean our drinking water.</a:t>
            </a:r>
          </a:p>
          <a:p>
            <a:pPr lvl="0">
              <a:buClr>
                <a:srgbClr val="D34817"/>
              </a:buClr>
            </a:pPr>
            <a:r>
              <a:rPr lang="en-US" sz="2400" dirty="0">
                <a:solidFill>
                  <a:prstClr val="black"/>
                </a:solidFill>
              </a:rPr>
              <a:t>Certain species of bacteria help </a:t>
            </a:r>
            <a:r>
              <a:rPr lang="en-US" sz="2400" dirty="0" smtClean="0">
                <a:solidFill>
                  <a:prstClr val="black"/>
                </a:solidFill>
              </a:rPr>
              <a:t>________________ __________so </a:t>
            </a:r>
            <a:r>
              <a:rPr lang="en-US" sz="2400" dirty="0">
                <a:solidFill>
                  <a:prstClr val="black"/>
                </a:solidFill>
              </a:rPr>
              <a:t>life can begin anew.</a:t>
            </a:r>
          </a:p>
        </p:txBody>
      </p:sp>
      <p:sp>
        <p:nvSpPr>
          <p:cNvPr id="4" name="Rectangle 3"/>
          <p:cNvSpPr/>
          <p:nvPr/>
        </p:nvSpPr>
        <p:spPr>
          <a:xfrm>
            <a:off x="4419600" y="6172200"/>
            <a:ext cx="4572000" cy="538609"/>
          </a:xfrm>
          <a:prstGeom prst="rect">
            <a:avLst/>
          </a:prstGeom>
        </p:spPr>
        <p:txBody>
          <a:bodyPr>
            <a:spAutoFit/>
          </a:bodyPr>
          <a:lstStyle/>
          <a:p>
            <a:r>
              <a:rPr lang="en-US" sz="1100" dirty="0">
                <a:hlinkClick r:id="rId3"/>
              </a:rPr>
              <a:t>http://</a:t>
            </a:r>
            <a:r>
              <a:rPr lang="en-US" sz="1100" dirty="0" smtClean="0">
                <a:hlinkClick r:id="rId3"/>
              </a:rPr>
              <a:t>www.youtube.com/watch?v=Q0xPt_jCFtU</a:t>
            </a:r>
            <a:endParaRPr lang="en-US" sz="1100" dirty="0" smtClean="0"/>
          </a:p>
          <a:p>
            <a:endParaRPr lang="en-US" dirty="0"/>
          </a:p>
        </p:txBody>
      </p:sp>
    </p:spTree>
    <p:extLst>
      <p:ext uri="{BB962C8B-B14F-4D97-AF65-F5344CB8AC3E}">
        <p14:creationId xmlns:p14="http://schemas.microsoft.com/office/powerpoint/2010/main" val="61071207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fontScale="92500"/>
          </a:bodyPr>
          <a:lstStyle/>
          <a:p>
            <a:r>
              <a:rPr lang="en-US" dirty="0" smtClean="0"/>
              <a:t>Certain species of bacteria </a:t>
            </a:r>
            <a:r>
              <a:rPr lang="en-US" b="1" u="sng" dirty="0" smtClean="0"/>
              <a:t>help us digest food</a:t>
            </a:r>
            <a:r>
              <a:rPr lang="en-US" dirty="0" smtClean="0"/>
              <a:t>.</a:t>
            </a:r>
          </a:p>
          <a:p>
            <a:r>
              <a:rPr lang="en-US" dirty="0" smtClean="0"/>
              <a:t>Certain species of bacteria </a:t>
            </a:r>
            <a:r>
              <a:rPr lang="en-US" b="1" u="sng" dirty="0" smtClean="0"/>
              <a:t>create nitrates for healthy soil</a:t>
            </a:r>
            <a:r>
              <a:rPr lang="en-US" dirty="0" smtClean="0"/>
              <a:t>.</a:t>
            </a:r>
          </a:p>
          <a:p>
            <a:r>
              <a:rPr lang="en-US" dirty="0" smtClean="0"/>
              <a:t>Certain species of bacteria </a:t>
            </a:r>
            <a:r>
              <a:rPr lang="en-US" b="1" u="sng" dirty="0" smtClean="0"/>
              <a:t>protect us from </a:t>
            </a:r>
            <a:r>
              <a:rPr lang="en-US" dirty="0" smtClean="0"/>
              <a:t>other nasty </a:t>
            </a:r>
            <a:r>
              <a:rPr lang="en-US" b="1" u="sng" dirty="0" smtClean="0"/>
              <a:t>contagions</a:t>
            </a:r>
            <a:r>
              <a:rPr lang="en-US" dirty="0" smtClean="0"/>
              <a:t>.</a:t>
            </a:r>
          </a:p>
          <a:p>
            <a:r>
              <a:rPr lang="en-US" dirty="0" smtClean="0"/>
              <a:t>Certain species of bacteria help us </a:t>
            </a:r>
            <a:r>
              <a:rPr lang="en-US" b="1" u="sng" dirty="0" smtClean="0"/>
              <a:t>make food </a:t>
            </a:r>
            <a:r>
              <a:rPr lang="en-US" dirty="0" smtClean="0"/>
              <a:t>cheeses &amp; yogurts, insulin &amp; other </a:t>
            </a:r>
            <a:r>
              <a:rPr lang="en-US" b="1" u="sng" dirty="0" smtClean="0"/>
              <a:t>meds</a:t>
            </a:r>
            <a:r>
              <a:rPr lang="en-US" dirty="0" smtClean="0"/>
              <a:t>, vinegar &amp; other </a:t>
            </a:r>
            <a:r>
              <a:rPr lang="en-US" b="1" u="sng" dirty="0" smtClean="0"/>
              <a:t>useful chemicals</a:t>
            </a:r>
            <a:r>
              <a:rPr lang="en-US" dirty="0" smtClean="0"/>
              <a:t>.</a:t>
            </a:r>
          </a:p>
          <a:p>
            <a:r>
              <a:rPr lang="en-US" dirty="0" smtClean="0"/>
              <a:t>Certain species of bacteria helps us </a:t>
            </a:r>
            <a:r>
              <a:rPr lang="en-US" b="1" u="sng" dirty="0" smtClean="0"/>
              <a:t>clean our drinking water</a:t>
            </a:r>
            <a:r>
              <a:rPr lang="en-US" dirty="0" smtClean="0"/>
              <a:t>.</a:t>
            </a:r>
          </a:p>
          <a:p>
            <a:r>
              <a:rPr lang="en-US" dirty="0" smtClean="0"/>
              <a:t>Certain species of bacteria help </a:t>
            </a:r>
            <a:r>
              <a:rPr lang="en-US" b="1" u="sng" dirty="0" smtClean="0"/>
              <a:t>break down dead stuff</a:t>
            </a:r>
            <a:r>
              <a:rPr lang="en-US" dirty="0" smtClean="0"/>
              <a:t> so life can begin anew.</a:t>
            </a:r>
          </a:p>
          <a:p>
            <a:pPr>
              <a:buNone/>
            </a:pPr>
            <a:endParaRPr lang="en-US" dirty="0"/>
          </a:p>
        </p:txBody>
      </p:sp>
    </p:spTree>
    <p:extLst>
      <p:ext uri="{BB962C8B-B14F-4D97-AF65-F5344CB8AC3E}">
        <p14:creationId xmlns:p14="http://schemas.microsoft.com/office/powerpoint/2010/main" val="91295787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lvl="0">
              <a:buClr>
                <a:srgbClr val="D34817"/>
              </a:buClr>
            </a:pPr>
            <a:r>
              <a:rPr lang="en-US" dirty="0">
                <a:solidFill>
                  <a:srgbClr val="696464"/>
                </a:solidFill>
                <a:hlinkClick r:id="rId2"/>
              </a:rPr>
              <a:t>http://www.forbes.com/2006/02/28/cz_mh_0228worsebugslide.html?thisSpeed=6000</a:t>
            </a:r>
            <a:endParaRPr lang="en-US" dirty="0">
              <a:solidFill>
                <a:srgbClr val="696464"/>
              </a:solidFill>
            </a:endParaRPr>
          </a:p>
          <a:p>
            <a:pPr lvl="0">
              <a:buClr>
                <a:srgbClr val="D34817"/>
              </a:buClr>
            </a:pPr>
            <a:endParaRPr lang="en-US">
              <a:solidFill>
                <a:srgbClr val="696464"/>
              </a:solidFill>
            </a:endParaRPr>
          </a:p>
          <a:p>
            <a:endParaRPr lang="en-US"/>
          </a:p>
        </p:txBody>
      </p:sp>
      <p:sp>
        <p:nvSpPr>
          <p:cNvPr id="4" name="Title 3"/>
          <p:cNvSpPr>
            <a:spLocks noGrp="1"/>
          </p:cNvSpPr>
          <p:nvPr>
            <p:ph type="ctrTitle"/>
          </p:nvPr>
        </p:nvSpPr>
        <p:spPr/>
        <p:txBody>
          <a:bodyPr/>
          <a:lstStyle/>
          <a:p>
            <a:r>
              <a:rPr lang="en-US" dirty="0" smtClean="0"/>
              <a:t>Deadly bacteria…</a:t>
            </a:r>
            <a:endParaRPr lang="en-US" dirty="0"/>
          </a:p>
        </p:txBody>
      </p:sp>
    </p:spTree>
    <p:extLst>
      <p:ext uri="{BB962C8B-B14F-4D97-AF65-F5344CB8AC3E}">
        <p14:creationId xmlns:p14="http://schemas.microsoft.com/office/powerpoint/2010/main" val="22047334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tx1"/>
                </a:solidFill>
              </a:rPr>
              <a:t>What can make a specific type of bacteria deadly?</a:t>
            </a:r>
            <a:endParaRPr lang="en-US" dirty="0">
              <a:solidFill>
                <a:schemeClr val="tx1"/>
              </a:solidFill>
            </a:endParaRPr>
          </a:p>
        </p:txBody>
      </p:sp>
      <p:sp>
        <p:nvSpPr>
          <p:cNvPr id="6" name="Text Placeholder 5"/>
          <p:cNvSpPr>
            <a:spLocks noGrp="1"/>
          </p:cNvSpPr>
          <p:nvPr>
            <p:ph type="body" idx="1"/>
          </p:nvPr>
        </p:nvSpPr>
        <p:spPr/>
        <p:txBody>
          <a:bodyPr/>
          <a:lstStyle/>
          <a:p>
            <a:endParaRPr lang="en-US"/>
          </a:p>
        </p:txBody>
      </p:sp>
      <p:pic>
        <p:nvPicPr>
          <p:cNvPr id="35842" name="Picture 2" descr="http://www.webweaver.nu/clipart/img/historical/pirates/cute-skull-and-crossbones.jpg"/>
          <p:cNvPicPr>
            <a:picLocks noChangeAspect="1" noChangeArrowheads="1"/>
          </p:cNvPicPr>
          <p:nvPr/>
        </p:nvPicPr>
        <p:blipFill>
          <a:blip r:embed="rId3" cstate="print"/>
          <a:srcRect/>
          <a:stretch>
            <a:fillRect/>
          </a:stretch>
        </p:blipFill>
        <p:spPr bwMode="auto">
          <a:xfrm>
            <a:off x="3124200" y="2743200"/>
            <a:ext cx="2809875" cy="3828168"/>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dirty="0" smtClean="0">
                <a:solidFill>
                  <a:schemeClr val="tx1"/>
                </a:solidFill>
              </a:rPr>
              <a:t>What can make a specific type of bacteria deadly?</a:t>
            </a:r>
            <a:endParaRPr lang="en-US" b="1" dirty="0">
              <a:solidFill>
                <a:schemeClr val="tx1"/>
              </a:solidFill>
            </a:endParaRPr>
          </a:p>
        </p:txBody>
      </p:sp>
      <p:sp>
        <p:nvSpPr>
          <p:cNvPr id="7" name="Content Placeholder 6"/>
          <p:cNvSpPr>
            <a:spLocks noGrp="1"/>
          </p:cNvSpPr>
          <p:nvPr>
            <p:ph sz="quarter" idx="1"/>
          </p:nvPr>
        </p:nvSpPr>
        <p:spPr>
          <a:xfrm>
            <a:off x="457200" y="1447800"/>
            <a:ext cx="4206240" cy="4572000"/>
          </a:xfrm>
        </p:spPr>
        <p:txBody>
          <a:bodyPr/>
          <a:lstStyle/>
          <a:p>
            <a:pPr>
              <a:buNone/>
            </a:pPr>
            <a:r>
              <a:rPr lang="en-US" b="1" dirty="0" smtClean="0"/>
              <a:t>1.Some deadly bacteria have  tough CELL WALLS around them which make them hard for our white blood cells to conquer.</a:t>
            </a:r>
          </a:p>
          <a:p>
            <a:pPr>
              <a:buNone/>
            </a:pPr>
            <a:endParaRPr lang="en-US" b="1" dirty="0" smtClean="0"/>
          </a:p>
          <a:p>
            <a:pPr>
              <a:buNone/>
            </a:pPr>
            <a:r>
              <a:rPr lang="en-US" b="1" dirty="0" smtClean="0">
                <a:hlinkClick r:id="rId3"/>
              </a:rPr>
              <a:t>http://www.youtube.com/watch?v=eoK3XcwChW4</a:t>
            </a:r>
            <a:endParaRPr lang="en-US" b="1" dirty="0" smtClean="0"/>
          </a:p>
          <a:p>
            <a:pPr>
              <a:buNone/>
            </a:pPr>
            <a:endParaRPr lang="en-US" b="1" dirty="0"/>
          </a:p>
        </p:txBody>
      </p:sp>
      <p:sp>
        <p:nvSpPr>
          <p:cNvPr id="8" name="Content Placeholder 7"/>
          <p:cNvSpPr>
            <a:spLocks noGrp="1"/>
          </p:cNvSpPr>
          <p:nvPr>
            <p:ph sz="quarter" idx="2"/>
          </p:nvPr>
        </p:nvSpPr>
        <p:spPr>
          <a:xfrm>
            <a:off x="4933950" y="1447800"/>
            <a:ext cx="4210050" cy="4572000"/>
          </a:xfrm>
        </p:spPr>
        <p:txBody>
          <a:bodyPr/>
          <a:lstStyle/>
          <a:p>
            <a:pPr>
              <a:buNone/>
            </a:pPr>
            <a:r>
              <a:rPr lang="en-US" dirty="0" smtClean="0"/>
              <a:t>2. </a:t>
            </a:r>
            <a:r>
              <a:rPr lang="en-US" b="1" dirty="0" smtClean="0"/>
              <a:t>Some deadly bacteria have become </a:t>
            </a:r>
            <a:r>
              <a:rPr lang="en-US" b="1" u="sng" dirty="0" smtClean="0"/>
              <a:t>resistant to our </a:t>
            </a:r>
            <a:r>
              <a:rPr lang="en-US" b="1" i="1" u="sng" dirty="0" smtClean="0"/>
              <a:t>antibiotics</a:t>
            </a:r>
            <a:r>
              <a:rPr lang="en-US" b="1" i="1" dirty="0" smtClean="0"/>
              <a:t> </a:t>
            </a:r>
            <a:r>
              <a:rPr lang="en-US" b="1" dirty="0" smtClean="0"/>
              <a:t>medicines because we’ve overused them.</a:t>
            </a:r>
          </a:p>
          <a:p>
            <a:pPr>
              <a:buNone/>
            </a:pPr>
            <a:endParaRPr lang="en-US" b="1" dirty="0" smtClean="0"/>
          </a:p>
          <a:p>
            <a:pPr>
              <a:buNone/>
            </a:pPr>
            <a:r>
              <a:rPr lang="en-US" b="1" dirty="0" smtClean="0">
                <a:hlinkClick r:id="rId4"/>
              </a:rPr>
              <a:t>http://www.youtube.com/watch?v=1MyiVBkPKgo&amp;feature=fvsr</a:t>
            </a: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1242C"/>
                </a:solidFill>
                <a:latin typeface="Droid Serif"/>
              </a:rPr>
              <a:t>    Other </a:t>
            </a:r>
            <a:r>
              <a:rPr lang="en-US" dirty="0">
                <a:solidFill>
                  <a:srgbClr val="21242C"/>
                </a:solidFill>
                <a:latin typeface="Droid Serif"/>
              </a:rPr>
              <a:t>infectious diseases </a:t>
            </a:r>
            <a:endParaRPr lang="en-US" dirty="0"/>
          </a:p>
        </p:txBody>
      </p:sp>
      <p:sp>
        <p:nvSpPr>
          <p:cNvPr id="3" name="Content Placeholder 2"/>
          <p:cNvSpPr>
            <a:spLocks noGrp="1"/>
          </p:cNvSpPr>
          <p:nvPr>
            <p:ph sz="quarter" idx="1"/>
          </p:nvPr>
        </p:nvSpPr>
        <p:spPr/>
        <p:txBody>
          <a:bodyPr>
            <a:normAutofit/>
          </a:bodyPr>
          <a:lstStyle/>
          <a:p>
            <a:r>
              <a:rPr lang="en-US" dirty="0" smtClean="0">
                <a:solidFill>
                  <a:srgbClr val="21242C"/>
                </a:solidFill>
                <a:latin typeface="Droid Serif"/>
              </a:rPr>
              <a:t>can </a:t>
            </a:r>
            <a:r>
              <a:rPr lang="en-US" dirty="0">
                <a:solidFill>
                  <a:srgbClr val="21242C"/>
                </a:solidFill>
                <a:latin typeface="Droid Serif"/>
              </a:rPr>
              <a:t>be caused by protozoa, </a:t>
            </a:r>
            <a:r>
              <a:rPr lang="en-US" b="1" dirty="0">
                <a:solidFill>
                  <a:srgbClr val="0077C0"/>
                </a:solidFill>
                <a:latin typeface="inherit"/>
                <a:hlinkClick r:id="rId2"/>
              </a:rPr>
              <a:t>fungi</a:t>
            </a:r>
            <a:r>
              <a:rPr lang="en-US" dirty="0">
                <a:solidFill>
                  <a:srgbClr val="21242C"/>
                </a:solidFill>
                <a:latin typeface="Droid Serif"/>
              </a:rPr>
              <a:t>, and helminths</a:t>
            </a:r>
            <a:r>
              <a:rPr lang="en-US" dirty="0" smtClean="0">
                <a:solidFill>
                  <a:srgbClr val="21242C"/>
                </a:solidFill>
                <a:latin typeface="Droid Serif"/>
              </a:rPr>
              <a:t>.</a:t>
            </a:r>
          </a:p>
          <a:p>
            <a:r>
              <a:rPr lang="en-US" dirty="0" smtClean="0">
                <a:solidFill>
                  <a:srgbClr val="21242C"/>
                </a:solidFill>
                <a:latin typeface="Droid Serif"/>
              </a:rPr>
              <a:t>Protozoa </a:t>
            </a:r>
            <a:r>
              <a:rPr lang="en-US" dirty="0">
                <a:solidFill>
                  <a:srgbClr val="21242C"/>
                </a:solidFill>
                <a:latin typeface="Droid Serif"/>
              </a:rPr>
              <a:t>are single-celled eukaryotes</a:t>
            </a:r>
            <a:r>
              <a:rPr lang="en-US" dirty="0" smtClean="0">
                <a:solidFill>
                  <a:srgbClr val="21242C"/>
                </a:solidFill>
                <a:latin typeface="Droid Serif"/>
              </a:rPr>
              <a:t>,</a:t>
            </a:r>
          </a:p>
          <a:p>
            <a:r>
              <a:rPr lang="en-US" dirty="0" smtClean="0">
                <a:solidFill>
                  <a:srgbClr val="21242C"/>
                </a:solidFill>
                <a:latin typeface="Droid Serif"/>
              </a:rPr>
              <a:t> </a:t>
            </a:r>
            <a:r>
              <a:rPr lang="en-US" dirty="0">
                <a:solidFill>
                  <a:srgbClr val="21242C"/>
                </a:solidFill>
                <a:latin typeface="Droid Serif"/>
              </a:rPr>
              <a:t>fungi are multicellular heterotrophs, </a:t>
            </a:r>
            <a:endParaRPr lang="en-US" dirty="0" smtClean="0">
              <a:solidFill>
                <a:srgbClr val="21242C"/>
              </a:solidFill>
              <a:latin typeface="Droid Serif"/>
            </a:endParaRPr>
          </a:p>
          <a:p>
            <a:r>
              <a:rPr lang="en-US" dirty="0" smtClean="0">
                <a:solidFill>
                  <a:srgbClr val="21242C"/>
                </a:solidFill>
                <a:latin typeface="Droid Serif"/>
              </a:rPr>
              <a:t>helminths </a:t>
            </a:r>
            <a:r>
              <a:rPr lang="en-US" dirty="0">
                <a:solidFill>
                  <a:srgbClr val="21242C"/>
                </a:solidFill>
                <a:latin typeface="Droid Serif"/>
              </a:rPr>
              <a:t>are commonly known as parasitic worms. </a:t>
            </a:r>
            <a:endParaRPr lang="en-US" dirty="0" smtClean="0">
              <a:solidFill>
                <a:srgbClr val="21242C"/>
              </a:solidFill>
              <a:latin typeface="Droid Serif"/>
            </a:endParaRPr>
          </a:p>
          <a:p>
            <a:r>
              <a:rPr lang="en-US" dirty="0" smtClean="0">
                <a:solidFill>
                  <a:srgbClr val="21242C"/>
                </a:solidFill>
                <a:latin typeface="Droid Serif"/>
              </a:rPr>
              <a:t>All </a:t>
            </a:r>
            <a:r>
              <a:rPr lang="en-US" dirty="0">
                <a:solidFill>
                  <a:srgbClr val="21242C"/>
                </a:solidFill>
                <a:latin typeface="Droid Serif"/>
              </a:rPr>
              <a:t>three of these types of infectious agents can usually survive outside the human body. However, if they establish a presence in a human host, they can take over the body’s systems and cause disease.</a:t>
            </a:r>
            <a:endParaRPr lang="en-US" dirty="0"/>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326418" y="2068354"/>
              <a:ext cx="5406840" cy="117720"/>
            </p14:xfrm>
          </p:contentPart>
        </mc:Choice>
        <mc:Fallback>
          <p:pic>
            <p:nvPicPr>
              <p:cNvPr id="4" name="Ink 3"/>
              <p:cNvPicPr/>
              <p:nvPr/>
            </p:nvPicPr>
            <p:blipFill>
              <a:blip r:embed="rId4"/>
              <a:stretch>
                <a:fillRect/>
              </a:stretch>
            </p:blipFill>
            <p:spPr>
              <a:xfrm>
                <a:off x="1284298" y="1984474"/>
                <a:ext cx="54907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1416778" y="2632114"/>
              <a:ext cx="5065200" cy="61200"/>
            </p14:xfrm>
          </p:contentPart>
        </mc:Choice>
        <mc:Fallback>
          <p:pic>
            <p:nvPicPr>
              <p:cNvPr id="5" name="Ink 4"/>
              <p:cNvPicPr/>
              <p:nvPr/>
            </p:nvPicPr>
            <p:blipFill>
              <a:blip r:embed="rId6"/>
              <a:stretch>
                <a:fillRect/>
              </a:stretch>
            </p:blipFill>
            <p:spPr>
              <a:xfrm>
                <a:off x="1374658" y="2547874"/>
                <a:ext cx="51490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1256218" y="3041794"/>
              <a:ext cx="6441120" cy="155160"/>
            </p14:xfrm>
          </p:contentPart>
        </mc:Choice>
        <mc:Fallback>
          <p:pic>
            <p:nvPicPr>
              <p:cNvPr id="6" name="Ink 5"/>
              <p:cNvPicPr/>
              <p:nvPr/>
            </p:nvPicPr>
            <p:blipFill>
              <a:blip r:embed="rId8"/>
              <a:stretch>
                <a:fillRect/>
              </a:stretch>
            </p:blipFill>
            <p:spPr>
              <a:xfrm>
                <a:off x="1214098" y="2957914"/>
                <a:ext cx="65253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p14:cNvContentPartPr/>
              <p14:nvPr/>
            </p14:nvContentPartPr>
            <p14:xfrm>
              <a:off x="1366738" y="3483154"/>
              <a:ext cx="813960" cy="24120"/>
            </p14:xfrm>
          </p:contentPart>
        </mc:Choice>
        <mc:Fallback>
          <p:pic>
            <p:nvPicPr>
              <p:cNvPr id="7" name="Ink 6"/>
              <p:cNvPicPr/>
              <p:nvPr/>
            </p:nvPicPr>
            <p:blipFill>
              <a:blip r:embed="rId10"/>
              <a:stretch>
                <a:fillRect/>
              </a:stretch>
            </p:blipFill>
            <p:spPr>
              <a:xfrm>
                <a:off x="1324618" y="3399274"/>
                <a:ext cx="8982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p14:cNvContentPartPr/>
              <p14:nvPr/>
            </p14:nvContentPartPr>
            <p14:xfrm>
              <a:off x="1627378" y="994834"/>
              <a:ext cx="5607720" cy="133920"/>
            </p14:xfrm>
          </p:contentPart>
        </mc:Choice>
        <mc:Fallback>
          <p:pic>
            <p:nvPicPr>
              <p:cNvPr id="8" name="Ink 7"/>
              <p:cNvPicPr/>
              <p:nvPr/>
            </p:nvPicPr>
            <p:blipFill>
              <a:blip r:embed="rId12"/>
              <a:stretch>
                <a:fillRect/>
              </a:stretch>
            </p:blipFill>
            <p:spPr>
              <a:xfrm>
                <a:off x="1585618" y="910954"/>
                <a:ext cx="56916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p14:cNvContentPartPr/>
              <p14:nvPr/>
            </p14:nvContentPartPr>
            <p14:xfrm>
              <a:off x="1246138" y="1629874"/>
              <a:ext cx="7305840" cy="93960"/>
            </p14:xfrm>
          </p:contentPart>
        </mc:Choice>
        <mc:Fallback>
          <p:pic>
            <p:nvPicPr>
              <p:cNvPr id="9" name="Ink 8"/>
              <p:cNvPicPr/>
              <p:nvPr/>
            </p:nvPicPr>
            <p:blipFill>
              <a:blip r:embed="rId14"/>
              <a:stretch>
                <a:fillRect/>
              </a:stretch>
            </p:blipFill>
            <p:spPr>
              <a:xfrm>
                <a:off x="1204018" y="1545994"/>
                <a:ext cx="7389720" cy="261720"/>
              </a:xfrm>
              <a:prstGeom prst="rect">
                <a:avLst/>
              </a:prstGeom>
            </p:spPr>
          </p:pic>
        </mc:Fallback>
      </mc:AlternateContent>
    </p:spTree>
    <p:extLst>
      <p:ext uri="{BB962C8B-B14F-4D97-AF65-F5344CB8AC3E}">
        <p14:creationId xmlns:p14="http://schemas.microsoft.com/office/powerpoint/2010/main" val="3271935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5719"/>
          </a:xfrm>
        </p:spPr>
        <p:txBody>
          <a:bodyPr>
            <a:normAutofit fontScale="90000"/>
          </a:bodyPr>
          <a:lstStyle/>
          <a:p>
            <a:pPr fontAlgn="base"/>
            <a:r>
              <a:rPr lang="en-US" b="1" dirty="0" smtClean="0">
                <a:solidFill>
                  <a:srgbClr val="78C224"/>
                </a:solidFill>
                <a:latin typeface="Proxima Nova"/>
              </a:rPr>
              <a:t/>
            </a:r>
            <a:br>
              <a:rPr lang="en-US" b="1" dirty="0" smtClean="0">
                <a:solidFill>
                  <a:srgbClr val="78C224"/>
                </a:solidFill>
                <a:latin typeface="Proxima Nova"/>
              </a:rPr>
            </a:br>
            <a:endParaRPr lang="en-US" dirty="0"/>
          </a:p>
        </p:txBody>
      </p:sp>
      <p:sp>
        <p:nvSpPr>
          <p:cNvPr id="3" name="Content Placeholder 2"/>
          <p:cNvSpPr>
            <a:spLocks noGrp="1"/>
          </p:cNvSpPr>
          <p:nvPr>
            <p:ph sz="quarter" idx="1"/>
          </p:nvPr>
        </p:nvSpPr>
        <p:spPr>
          <a:xfrm>
            <a:off x="914400" y="274638"/>
            <a:ext cx="7772400" cy="5745162"/>
          </a:xfrm>
        </p:spPr>
        <p:txBody>
          <a:bodyPr>
            <a:normAutofit/>
          </a:bodyPr>
          <a:lstStyle/>
          <a:p>
            <a:pPr marL="0" indent="0" fontAlgn="base">
              <a:buNone/>
            </a:pPr>
            <a:r>
              <a:rPr lang="en-US" b="1" dirty="0" smtClean="0">
                <a:solidFill>
                  <a:srgbClr val="78C224"/>
                </a:solidFill>
                <a:latin typeface="Proxima Nova"/>
              </a:rPr>
              <a:t>How Do Infectious Diseases Spread from One Organism to Another?</a:t>
            </a:r>
          </a:p>
          <a:p>
            <a:pPr marL="0" indent="0" fontAlgn="base">
              <a:buNone/>
            </a:pPr>
            <a:endParaRPr lang="en-US" b="1" dirty="0" smtClean="0">
              <a:solidFill>
                <a:srgbClr val="78C224"/>
              </a:solidFill>
              <a:latin typeface="Proxima Nova"/>
            </a:endParaRPr>
          </a:p>
          <a:p>
            <a:r>
              <a:rPr lang="en-US" dirty="0">
                <a:solidFill>
                  <a:srgbClr val="21242C"/>
                </a:solidFill>
                <a:latin typeface="Droid Serif"/>
              </a:rPr>
              <a:t>One of the most common ways that diseases are spread is through bodily </a:t>
            </a:r>
            <a:r>
              <a:rPr lang="en-US" dirty="0" smtClean="0">
                <a:solidFill>
                  <a:srgbClr val="21242C"/>
                </a:solidFill>
                <a:latin typeface="Droid Serif"/>
              </a:rPr>
              <a:t>fluids</a:t>
            </a:r>
          </a:p>
          <a:p>
            <a:r>
              <a:rPr lang="en-US" dirty="0">
                <a:solidFill>
                  <a:srgbClr val="21242C"/>
                </a:solidFill>
                <a:latin typeface="Droid Serif"/>
              </a:rPr>
              <a:t>through contaminated food or </a:t>
            </a:r>
            <a:r>
              <a:rPr lang="en-US" dirty="0" smtClean="0">
                <a:solidFill>
                  <a:srgbClr val="21242C"/>
                </a:solidFill>
                <a:latin typeface="Droid Serif"/>
              </a:rPr>
              <a:t>water</a:t>
            </a:r>
          </a:p>
          <a:p>
            <a:r>
              <a:rPr lang="en-US" dirty="0" smtClean="0"/>
              <a:t> </a:t>
            </a:r>
            <a:r>
              <a:rPr lang="en-US" dirty="0"/>
              <a:t>In 2006, the E. coli bacteria was found in packaged spinach. Hundreds of people across the United States became sick, and three people died. This outbreak was so serious because the spinach had already been distributed across the country before the bacteria was discovered. </a:t>
            </a:r>
            <a:endParaRPr lang="en-US" dirty="0" smtClean="0"/>
          </a:p>
          <a:p>
            <a:r>
              <a:rPr lang="en-US" dirty="0">
                <a:solidFill>
                  <a:srgbClr val="21242C"/>
                </a:solidFill>
                <a:latin typeface="Droid Serif"/>
              </a:rPr>
              <a:t>A third way diseases can spread is through vectors</a:t>
            </a:r>
            <a:r>
              <a:rPr lang="en-US" dirty="0" smtClean="0">
                <a:solidFill>
                  <a:srgbClr val="21242C"/>
                </a:solidFill>
                <a:latin typeface="Droid Serif"/>
              </a:rPr>
              <a:t>.</a:t>
            </a:r>
            <a:endParaRPr lang="en-US" dirty="0" smtClean="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6541018" y="1858834"/>
              <a:ext cx="1849680" cy="141120"/>
            </p14:xfrm>
          </p:contentPart>
        </mc:Choice>
        <mc:Fallback>
          <p:pic>
            <p:nvPicPr>
              <p:cNvPr id="4" name="Ink 3"/>
              <p:cNvPicPr/>
              <p:nvPr/>
            </p:nvPicPr>
            <p:blipFill>
              <a:blip r:embed="rId3"/>
              <a:stretch>
                <a:fillRect/>
              </a:stretch>
            </p:blipFill>
            <p:spPr>
              <a:xfrm>
                <a:off x="6499258" y="1774954"/>
                <a:ext cx="19335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1366738" y="2260234"/>
              <a:ext cx="4391280" cy="141840"/>
            </p14:xfrm>
          </p:contentPart>
        </mc:Choice>
        <mc:Fallback>
          <p:pic>
            <p:nvPicPr>
              <p:cNvPr id="5" name="Ink 4"/>
              <p:cNvPicPr/>
              <p:nvPr/>
            </p:nvPicPr>
            <p:blipFill>
              <a:blip r:embed="rId5"/>
              <a:stretch>
                <a:fillRect/>
              </a:stretch>
            </p:blipFill>
            <p:spPr>
              <a:xfrm>
                <a:off x="1324618" y="2175994"/>
                <a:ext cx="44755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2482018" y="2658394"/>
              <a:ext cx="3989520" cy="155880"/>
            </p14:xfrm>
          </p:contentPart>
        </mc:Choice>
        <mc:Fallback>
          <p:pic>
            <p:nvPicPr>
              <p:cNvPr id="6" name="Ink 5"/>
              <p:cNvPicPr/>
              <p:nvPr/>
            </p:nvPicPr>
            <p:blipFill>
              <a:blip r:embed="rId7"/>
              <a:stretch>
                <a:fillRect/>
              </a:stretch>
            </p:blipFill>
            <p:spPr>
              <a:xfrm>
                <a:off x="2439898" y="2574514"/>
                <a:ext cx="40737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p14:cNvContentPartPr/>
              <p14:nvPr/>
            </p14:nvContentPartPr>
            <p14:xfrm>
              <a:off x="2893498" y="3252754"/>
              <a:ext cx="1749240" cy="31320"/>
            </p14:xfrm>
          </p:contentPart>
        </mc:Choice>
        <mc:Fallback>
          <p:pic>
            <p:nvPicPr>
              <p:cNvPr id="7" name="Ink 6"/>
              <p:cNvPicPr/>
              <p:nvPr/>
            </p:nvPicPr>
            <p:blipFill>
              <a:blip r:embed="rId9"/>
              <a:stretch>
                <a:fillRect/>
              </a:stretch>
            </p:blipFill>
            <p:spPr>
              <a:xfrm>
                <a:off x="2851738" y="3168874"/>
                <a:ext cx="18331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p14:cNvContentPartPr/>
              <p14:nvPr/>
            </p14:nvContentPartPr>
            <p14:xfrm>
              <a:off x="6491338" y="5285314"/>
              <a:ext cx="1065240" cy="0"/>
            </p14:xfrm>
          </p:contentPart>
        </mc:Choice>
        <mc:Fallback>
          <p:pic>
            <p:nvPicPr>
              <p:cNvPr id="8" name="Ink 7"/>
              <p:cNvPicPr/>
              <p:nvPr/>
            </p:nvPicPr>
            <p:blipFill>
              <a:blip r:embed="rId11"/>
              <a:stretch>
                <a:fillRect/>
              </a:stretch>
            </p:blipFill>
            <p:spPr>
              <a:xfrm>
                <a:off x="0" y="0"/>
                <a:ext cx="106524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p14:cNvContentPartPr/>
              <p14:nvPr/>
            </p14:nvContentPartPr>
            <p14:xfrm>
              <a:off x="1275658" y="5685634"/>
              <a:ext cx="1156320" cy="24480"/>
            </p14:xfrm>
          </p:contentPart>
        </mc:Choice>
        <mc:Fallback>
          <p:pic>
            <p:nvPicPr>
              <p:cNvPr id="9" name="Ink 8"/>
              <p:cNvPicPr/>
              <p:nvPr/>
            </p:nvPicPr>
            <p:blipFill>
              <a:blip r:embed="rId13"/>
              <a:stretch>
                <a:fillRect/>
              </a:stretch>
            </p:blipFill>
            <p:spPr>
              <a:xfrm>
                <a:off x="1233898" y="5601394"/>
                <a:ext cx="1240200" cy="192600"/>
              </a:xfrm>
              <a:prstGeom prst="rect">
                <a:avLst/>
              </a:prstGeom>
            </p:spPr>
          </p:pic>
        </mc:Fallback>
      </mc:AlternateContent>
    </p:spTree>
    <p:extLst>
      <p:ext uri="{BB962C8B-B14F-4D97-AF65-F5344CB8AC3E}">
        <p14:creationId xmlns:p14="http://schemas.microsoft.com/office/powerpoint/2010/main" val="2321969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What’s a Vector?</a:t>
            </a:r>
            <a:endParaRPr lang="en-US" dirty="0"/>
          </a:p>
        </p:txBody>
      </p:sp>
      <p:sp>
        <p:nvSpPr>
          <p:cNvPr id="3" name="Content Placeholder 2"/>
          <p:cNvSpPr>
            <a:spLocks noGrp="1"/>
          </p:cNvSpPr>
          <p:nvPr>
            <p:ph sz="quarter" idx="1"/>
          </p:nvPr>
        </p:nvSpPr>
        <p:spPr/>
        <p:txBody>
          <a:bodyPr/>
          <a:lstStyle/>
          <a:p>
            <a:r>
              <a:rPr lang="en-US" dirty="0">
                <a:solidFill>
                  <a:srgbClr val="21242C"/>
                </a:solidFill>
                <a:latin typeface="Droid Serif"/>
              </a:rPr>
              <a:t>A </a:t>
            </a:r>
            <a:r>
              <a:rPr lang="en-US" dirty="0">
                <a:solidFill>
                  <a:srgbClr val="FF0000"/>
                </a:solidFill>
                <a:latin typeface="Droid Serif"/>
              </a:rPr>
              <a:t>vector</a:t>
            </a:r>
            <a:r>
              <a:rPr lang="en-US" dirty="0">
                <a:solidFill>
                  <a:srgbClr val="21242C"/>
                </a:solidFill>
                <a:latin typeface="Droid Serif"/>
              </a:rPr>
              <a:t> is any organism that can transmit a disease from one animal or plant to another. Sometimes vectors transmit diseases to humans. </a:t>
            </a:r>
            <a:r>
              <a:rPr lang="en-US" dirty="0">
                <a:solidFill>
                  <a:srgbClr val="FF0000"/>
                </a:solidFill>
                <a:latin typeface="Droid Serif"/>
              </a:rPr>
              <a:t>Ticks</a:t>
            </a:r>
            <a:r>
              <a:rPr lang="en-US" dirty="0">
                <a:solidFill>
                  <a:srgbClr val="21242C"/>
                </a:solidFill>
                <a:latin typeface="Droid Serif"/>
              </a:rPr>
              <a:t>, for example, are a </a:t>
            </a:r>
            <a:r>
              <a:rPr lang="en-US" dirty="0">
                <a:solidFill>
                  <a:srgbClr val="FF0000"/>
                </a:solidFill>
                <a:latin typeface="Droid Serif"/>
              </a:rPr>
              <a:t>vector</a:t>
            </a:r>
            <a:r>
              <a:rPr lang="en-US" dirty="0">
                <a:solidFill>
                  <a:srgbClr val="21242C"/>
                </a:solidFill>
                <a:latin typeface="Droid Serif"/>
              </a:rPr>
              <a:t> because they can spread </a:t>
            </a:r>
            <a:r>
              <a:rPr lang="en-US" dirty="0">
                <a:solidFill>
                  <a:srgbClr val="FF0000"/>
                </a:solidFill>
                <a:latin typeface="Droid Serif"/>
              </a:rPr>
              <a:t>Lyme disease</a:t>
            </a:r>
            <a:r>
              <a:rPr lang="en-US" dirty="0">
                <a:solidFill>
                  <a:srgbClr val="21242C"/>
                </a:solidFill>
                <a:latin typeface="Droid Serif"/>
              </a:rPr>
              <a:t>, which is caused by bacteria that live in deer ticks, from animals to humans.</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326418" y="1738234"/>
              <a:ext cx="1125720" cy="10080"/>
            </p14:xfrm>
          </p:contentPart>
        </mc:Choice>
        <mc:Fallback>
          <p:pic>
            <p:nvPicPr>
              <p:cNvPr id="4" name="Ink 3"/>
              <p:cNvPicPr/>
              <p:nvPr/>
            </p:nvPicPr>
            <p:blipFill>
              <a:blip r:embed="rId3"/>
              <a:stretch>
                <a:fillRect/>
              </a:stretch>
            </p:blipFill>
            <p:spPr>
              <a:xfrm>
                <a:off x="1284298" y="1654354"/>
                <a:ext cx="1209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3566698" y="1688554"/>
              <a:ext cx="4120560" cy="82440"/>
            </p14:xfrm>
          </p:contentPart>
        </mc:Choice>
        <mc:Fallback>
          <p:pic>
            <p:nvPicPr>
              <p:cNvPr id="5" name="Ink 4"/>
              <p:cNvPicPr/>
              <p:nvPr/>
            </p:nvPicPr>
            <p:blipFill>
              <a:blip r:embed="rId5"/>
              <a:stretch>
                <a:fillRect/>
              </a:stretch>
            </p:blipFill>
            <p:spPr>
              <a:xfrm>
                <a:off x="3524938" y="1604314"/>
                <a:ext cx="42044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1285738" y="2100034"/>
              <a:ext cx="6341760" cy="154440"/>
            </p14:xfrm>
          </p:contentPart>
        </mc:Choice>
        <mc:Fallback>
          <p:pic>
            <p:nvPicPr>
              <p:cNvPr id="6" name="Ink 5"/>
              <p:cNvPicPr/>
              <p:nvPr/>
            </p:nvPicPr>
            <p:blipFill>
              <a:blip r:embed="rId7"/>
              <a:stretch>
                <a:fillRect/>
              </a:stretch>
            </p:blipFill>
            <p:spPr>
              <a:xfrm>
                <a:off x="1243978" y="2016154"/>
                <a:ext cx="64252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p14:cNvContentPartPr/>
              <p14:nvPr/>
            </p14:nvContentPartPr>
            <p14:xfrm>
              <a:off x="5174458" y="2064034"/>
              <a:ext cx="2543040" cy="46440"/>
            </p14:xfrm>
          </p:contentPart>
        </mc:Choice>
        <mc:Fallback>
          <p:pic>
            <p:nvPicPr>
              <p:cNvPr id="7" name="Ink 6"/>
              <p:cNvPicPr/>
              <p:nvPr/>
            </p:nvPicPr>
            <p:blipFill>
              <a:blip r:embed="rId9"/>
              <a:stretch>
                <a:fillRect/>
              </a:stretch>
            </p:blipFill>
            <p:spPr>
              <a:xfrm>
                <a:off x="5132698" y="1980154"/>
                <a:ext cx="26269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p14:cNvContentPartPr/>
              <p14:nvPr/>
            </p14:nvContentPartPr>
            <p14:xfrm>
              <a:off x="1236058" y="2913634"/>
              <a:ext cx="774000" cy="20880"/>
            </p14:xfrm>
          </p:contentPart>
        </mc:Choice>
        <mc:Fallback>
          <p:pic>
            <p:nvPicPr>
              <p:cNvPr id="8" name="Ink 7"/>
              <p:cNvPicPr/>
              <p:nvPr/>
            </p:nvPicPr>
            <p:blipFill>
              <a:blip r:embed="rId11"/>
              <a:stretch>
                <a:fillRect/>
              </a:stretch>
            </p:blipFill>
            <p:spPr>
              <a:xfrm>
                <a:off x="1193938" y="2829754"/>
                <a:ext cx="858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p14:cNvContentPartPr/>
              <p14:nvPr/>
            </p14:nvContentPartPr>
            <p14:xfrm>
              <a:off x="4119298" y="2866834"/>
              <a:ext cx="1769400" cy="47520"/>
            </p14:xfrm>
          </p:contentPart>
        </mc:Choice>
        <mc:Fallback>
          <p:pic>
            <p:nvPicPr>
              <p:cNvPr id="9" name="Ink 8"/>
              <p:cNvPicPr/>
              <p:nvPr/>
            </p:nvPicPr>
            <p:blipFill>
              <a:blip r:embed="rId13"/>
              <a:stretch>
                <a:fillRect/>
              </a:stretch>
            </p:blipFill>
            <p:spPr>
              <a:xfrm>
                <a:off x="4077538" y="2782954"/>
                <a:ext cx="18532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p14:cNvContentPartPr/>
              <p14:nvPr/>
            </p14:nvContentPartPr>
            <p14:xfrm>
              <a:off x="1225978" y="3299554"/>
              <a:ext cx="3185640" cy="68040"/>
            </p14:xfrm>
          </p:contentPart>
        </mc:Choice>
        <mc:Fallback>
          <p:pic>
            <p:nvPicPr>
              <p:cNvPr id="10" name="Ink 9"/>
              <p:cNvPicPr/>
              <p:nvPr/>
            </p:nvPicPr>
            <p:blipFill>
              <a:blip r:embed="rId15"/>
              <a:stretch>
                <a:fillRect/>
              </a:stretch>
            </p:blipFill>
            <p:spPr>
              <a:xfrm>
                <a:off x="1183858" y="3215314"/>
                <a:ext cx="3269880" cy="236160"/>
              </a:xfrm>
              <a:prstGeom prst="rect">
                <a:avLst/>
              </a:prstGeom>
            </p:spPr>
          </p:pic>
        </mc:Fallback>
      </mc:AlternateContent>
    </p:spTree>
    <p:extLst>
      <p:ext uri="{BB962C8B-B14F-4D97-AF65-F5344CB8AC3E}">
        <p14:creationId xmlns:p14="http://schemas.microsoft.com/office/powerpoint/2010/main" val="925744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solidFill>
                  <a:srgbClr val="21242C"/>
                </a:solidFill>
                <a:latin typeface="Droid Serif"/>
              </a:rPr>
              <a:t>An </a:t>
            </a:r>
            <a:r>
              <a:rPr lang="en-US" dirty="0">
                <a:solidFill>
                  <a:srgbClr val="FF0000"/>
                </a:solidFill>
                <a:latin typeface="Droid Serif"/>
              </a:rPr>
              <a:t>epidemic</a:t>
            </a:r>
            <a:r>
              <a:rPr lang="en-US" dirty="0">
                <a:solidFill>
                  <a:srgbClr val="21242C"/>
                </a:solidFill>
                <a:latin typeface="Droid Serif"/>
              </a:rPr>
              <a:t> occurs when an infectious disease spreads to many people in one particular geographic area, in excess of the number of cases that might usually be expected. </a:t>
            </a:r>
            <a:endParaRPr lang="en-US" dirty="0" smtClean="0">
              <a:solidFill>
                <a:srgbClr val="21242C"/>
              </a:solidFill>
              <a:latin typeface="Droid Serif"/>
            </a:endParaRPr>
          </a:p>
          <a:p>
            <a:r>
              <a:rPr lang="en-US" dirty="0" smtClean="0">
                <a:solidFill>
                  <a:srgbClr val="21242C"/>
                </a:solidFill>
                <a:latin typeface="Droid Serif"/>
              </a:rPr>
              <a:t>A</a:t>
            </a:r>
            <a:r>
              <a:rPr lang="en-US" dirty="0">
                <a:solidFill>
                  <a:srgbClr val="21242C"/>
                </a:solidFill>
                <a:latin typeface="Droid Serif"/>
              </a:rPr>
              <a:t> </a:t>
            </a:r>
            <a:r>
              <a:rPr lang="en-US" b="1" dirty="0">
                <a:solidFill>
                  <a:srgbClr val="0077C0"/>
                </a:solidFill>
                <a:latin typeface="inherit"/>
                <a:hlinkClick r:id="rId2"/>
              </a:rPr>
              <a:t>pandemic</a:t>
            </a:r>
            <a:r>
              <a:rPr lang="en-US" dirty="0">
                <a:solidFill>
                  <a:srgbClr val="21242C"/>
                </a:solidFill>
                <a:latin typeface="Droid Serif"/>
              </a:rPr>
              <a:t> occurs when an infectious disease spreads to millions of people around the world</a:t>
            </a:r>
            <a:r>
              <a:rPr lang="en-US" dirty="0" smtClean="0">
                <a:solidFill>
                  <a:srgbClr val="21242C"/>
                </a:solidFill>
                <a:latin typeface="Droid Serif"/>
              </a:rPr>
              <a:t>.</a:t>
            </a:r>
          </a:p>
          <a:p>
            <a:endParaRPr lang="en-US" dirty="0">
              <a:solidFill>
                <a:srgbClr val="21242C"/>
              </a:solidFill>
              <a:latin typeface="Droid Serif"/>
            </a:endParaRPr>
          </a:p>
          <a:p>
            <a:endParaRPr lang="en-US" dirty="0" smtClean="0">
              <a:solidFill>
                <a:srgbClr val="21242C"/>
              </a:solidFill>
              <a:latin typeface="Droid Serif"/>
            </a:endParaRPr>
          </a:p>
          <a:p>
            <a:endParaRPr lang="en-US" dirty="0">
              <a:solidFill>
                <a:srgbClr val="21242C"/>
              </a:solidFill>
              <a:latin typeface="Droid Serif"/>
            </a:endParaRPr>
          </a:p>
          <a:p>
            <a:r>
              <a:rPr lang="en-US" dirty="0">
                <a:latin typeface="Blackadder ITC" panose="04020505051007020D02" pitchFamily="82" charset="0"/>
              </a:rPr>
              <a:t>Pathogens and Disease </a:t>
            </a:r>
            <a:r>
              <a:rPr lang="en-US" dirty="0" smtClean="0">
                <a:latin typeface="Blackadder ITC" panose="04020505051007020D02" pitchFamily="82" charset="0"/>
              </a:rPr>
              <a:t>Transmission video clip</a:t>
            </a:r>
            <a:endParaRPr lang="en-US" dirty="0">
              <a:latin typeface="Blackadder ITC" panose="04020505051007020D02" pitchFamily="82" charset="0"/>
            </a:endParaRPr>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346578" y="1718794"/>
              <a:ext cx="1678320" cy="90360"/>
            </p14:xfrm>
          </p:contentPart>
        </mc:Choice>
        <mc:Fallback>
          <p:pic>
            <p:nvPicPr>
              <p:cNvPr id="4" name="Ink 3"/>
              <p:cNvPicPr/>
              <p:nvPr/>
            </p:nvPicPr>
            <p:blipFill>
              <a:blip r:embed="rId4"/>
              <a:stretch>
                <a:fillRect/>
              </a:stretch>
            </p:blipFill>
            <p:spPr>
              <a:xfrm>
                <a:off x="1304458" y="1634554"/>
                <a:ext cx="17625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2944258" y="2071954"/>
              <a:ext cx="4341600" cy="78840"/>
            </p14:xfrm>
          </p:contentPart>
        </mc:Choice>
        <mc:Fallback>
          <p:pic>
            <p:nvPicPr>
              <p:cNvPr id="5" name="Ink 4"/>
              <p:cNvPicPr/>
              <p:nvPr/>
            </p:nvPicPr>
            <p:blipFill>
              <a:blip r:embed="rId6"/>
              <a:stretch>
                <a:fillRect/>
              </a:stretch>
            </p:blipFill>
            <p:spPr>
              <a:xfrm>
                <a:off x="2902138" y="1988074"/>
                <a:ext cx="44254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1205818" y="2512594"/>
              <a:ext cx="2442600" cy="57600"/>
            </p14:xfrm>
          </p:contentPart>
        </mc:Choice>
        <mc:Fallback>
          <p:pic>
            <p:nvPicPr>
              <p:cNvPr id="6" name="Ink 5"/>
              <p:cNvPicPr/>
              <p:nvPr/>
            </p:nvPicPr>
            <p:blipFill>
              <a:blip r:embed="rId8"/>
              <a:stretch>
                <a:fillRect/>
              </a:stretch>
            </p:blipFill>
            <p:spPr>
              <a:xfrm>
                <a:off x="1163698" y="2428354"/>
                <a:ext cx="25264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p14:cNvContentPartPr/>
              <p14:nvPr/>
            </p14:nvContentPartPr>
            <p14:xfrm>
              <a:off x="1326418" y="3342034"/>
              <a:ext cx="1688400" cy="23400"/>
            </p14:xfrm>
          </p:contentPart>
        </mc:Choice>
        <mc:Fallback>
          <p:pic>
            <p:nvPicPr>
              <p:cNvPr id="7" name="Ink 6"/>
              <p:cNvPicPr/>
              <p:nvPr/>
            </p:nvPicPr>
            <p:blipFill>
              <a:blip r:embed="rId10"/>
              <a:stretch>
                <a:fillRect/>
              </a:stretch>
            </p:blipFill>
            <p:spPr>
              <a:xfrm>
                <a:off x="1284298" y="3258154"/>
                <a:ext cx="17726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p14:cNvContentPartPr/>
              <p14:nvPr/>
            </p14:nvContentPartPr>
            <p14:xfrm>
              <a:off x="1406338" y="3805354"/>
              <a:ext cx="6652800" cy="119160"/>
            </p14:xfrm>
          </p:contentPart>
        </mc:Choice>
        <mc:Fallback>
          <p:pic>
            <p:nvPicPr>
              <p:cNvPr id="8" name="Ink 7"/>
              <p:cNvPicPr/>
              <p:nvPr/>
            </p:nvPicPr>
            <p:blipFill>
              <a:blip r:embed="rId12"/>
              <a:stretch>
                <a:fillRect/>
              </a:stretch>
            </p:blipFill>
            <p:spPr>
              <a:xfrm>
                <a:off x="1364578" y="3721474"/>
                <a:ext cx="6736680" cy="286920"/>
              </a:xfrm>
              <a:prstGeom prst="rect">
                <a:avLst/>
              </a:prstGeom>
            </p:spPr>
          </p:pic>
        </mc:Fallback>
      </mc:AlternateContent>
    </p:spTree>
    <p:extLst>
      <p:ext uri="{BB962C8B-B14F-4D97-AF65-F5344CB8AC3E}">
        <p14:creationId xmlns:p14="http://schemas.microsoft.com/office/powerpoint/2010/main" val="4252780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066800"/>
          </a:xfrm>
        </p:spPr>
        <p:txBody>
          <a:bodyPr>
            <a:normAutofit fontScale="90000"/>
          </a:bodyPr>
          <a:lstStyle/>
          <a:p>
            <a:r>
              <a:rPr lang="en-US" sz="3600" b="1" dirty="0">
                <a:solidFill>
                  <a:srgbClr val="78C224"/>
                </a:solidFill>
                <a:latin typeface="Proxima Nova"/>
              </a:rPr>
              <a:t>How Do Infectious Diseases Spread?</a:t>
            </a:r>
            <a:br>
              <a:rPr lang="en-US" sz="3600" b="1" dirty="0">
                <a:solidFill>
                  <a:srgbClr val="78C224"/>
                </a:solidFill>
                <a:latin typeface="Proxima Nova"/>
              </a:rPr>
            </a:br>
            <a:endParaRPr lang="en-US" sz="3600" dirty="0"/>
          </a:p>
        </p:txBody>
      </p:sp>
      <p:sp>
        <p:nvSpPr>
          <p:cNvPr id="3" name="Content Placeholder 2"/>
          <p:cNvSpPr>
            <a:spLocks noGrp="1"/>
          </p:cNvSpPr>
          <p:nvPr>
            <p:ph sz="quarter" idx="1"/>
          </p:nvPr>
        </p:nvSpPr>
        <p:spPr/>
        <p:txBody>
          <a:bodyPr>
            <a:normAutofit lnSpcReduction="10000"/>
          </a:bodyPr>
          <a:lstStyle/>
          <a:p>
            <a:r>
              <a:rPr lang="en-US" dirty="0">
                <a:solidFill>
                  <a:srgbClr val="21242C"/>
                </a:solidFill>
                <a:latin typeface="Droid Serif"/>
              </a:rPr>
              <a:t>unsanitary conditions </a:t>
            </a:r>
            <a:endParaRPr lang="en-US" dirty="0" smtClean="0">
              <a:solidFill>
                <a:srgbClr val="21242C"/>
              </a:solidFill>
              <a:latin typeface="Droid Serif"/>
            </a:endParaRPr>
          </a:p>
          <a:p>
            <a:r>
              <a:rPr lang="en-US" dirty="0">
                <a:solidFill>
                  <a:srgbClr val="21242C"/>
                </a:solidFill>
                <a:latin typeface="Droid Serif"/>
              </a:rPr>
              <a:t>areas where a clean water supply is </a:t>
            </a:r>
            <a:r>
              <a:rPr lang="en-US" dirty="0" smtClean="0">
                <a:solidFill>
                  <a:srgbClr val="21242C"/>
                </a:solidFill>
                <a:latin typeface="Droid Serif"/>
              </a:rPr>
              <a:t>unavailable</a:t>
            </a:r>
          </a:p>
          <a:p>
            <a:r>
              <a:rPr lang="en-US" dirty="0"/>
              <a:t>infectious agents such as bacteria can proliferate in the environment. When humans interact with the environment, these infectious agents can spread to humans</a:t>
            </a:r>
            <a:r>
              <a:rPr lang="en-US" dirty="0" smtClean="0"/>
              <a:t>.</a:t>
            </a:r>
          </a:p>
          <a:p>
            <a:r>
              <a:rPr lang="en-US" dirty="0">
                <a:solidFill>
                  <a:srgbClr val="21242C"/>
                </a:solidFill>
                <a:latin typeface="Droid Serif"/>
              </a:rPr>
              <a:t>through contact with sick people or vectors</a:t>
            </a:r>
            <a:r>
              <a:rPr lang="en-US" dirty="0" smtClean="0">
                <a:solidFill>
                  <a:srgbClr val="21242C"/>
                </a:solidFill>
                <a:latin typeface="Droid Serif"/>
              </a:rPr>
              <a:t>.</a:t>
            </a:r>
          </a:p>
          <a:p>
            <a:endParaRPr lang="en-US" dirty="0">
              <a:solidFill>
                <a:srgbClr val="21242C"/>
              </a:solidFill>
              <a:latin typeface="Droid Serif"/>
            </a:endParaRPr>
          </a:p>
          <a:p>
            <a:r>
              <a:rPr lang="en-US" dirty="0" smtClean="0">
                <a:solidFill>
                  <a:srgbClr val="21242C"/>
                </a:solidFill>
                <a:latin typeface="Blackadder ITC" panose="04020505051007020D02" pitchFamily="82" charset="0"/>
              </a:rPr>
              <a:t>Biological vectors video clip</a:t>
            </a:r>
          </a:p>
          <a:p>
            <a:r>
              <a:rPr lang="en-US" dirty="0">
                <a:latin typeface="Blackadder ITC" panose="04020505051007020D02" pitchFamily="82" charset="0"/>
              </a:rPr>
              <a:t>Water and Sewer </a:t>
            </a:r>
            <a:r>
              <a:rPr lang="en-US" dirty="0" smtClean="0">
                <a:latin typeface="Blackadder ITC" panose="04020505051007020D02" pitchFamily="82" charset="0"/>
              </a:rPr>
              <a:t>Systems video clip</a:t>
            </a:r>
          </a:p>
          <a:p>
            <a:r>
              <a:rPr lang="en-US" dirty="0" smtClean="0">
                <a:latin typeface="Blackadder ITC" panose="04020505051007020D02" pitchFamily="82" charset="0"/>
              </a:rPr>
              <a:t>Infectious Disease Reading</a:t>
            </a:r>
          </a:p>
          <a:p>
            <a:pPr marL="0" indent="0">
              <a:buNone/>
            </a:pPr>
            <a:endParaRPr lang="en-US" dirty="0" smtClean="0">
              <a:solidFill>
                <a:srgbClr val="21242C"/>
              </a:solidFill>
              <a:latin typeface="Droid Serif"/>
            </a:endParaRPr>
          </a:p>
          <a:p>
            <a:endParaRPr lang="en-US" dirty="0"/>
          </a:p>
        </p:txBody>
      </p:sp>
    </p:spTree>
    <p:extLst>
      <p:ext uri="{BB962C8B-B14F-4D97-AF65-F5344CB8AC3E}">
        <p14:creationId xmlns:p14="http://schemas.microsoft.com/office/powerpoint/2010/main" val="160025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solidFill>
                  <a:srgbClr val="21242C"/>
                </a:solidFill>
                <a:latin typeface="Droid Serif"/>
              </a:rPr>
              <a:t>Infectious diseases can spread from person to person because the bacterium</a:t>
            </a:r>
            <a:r>
              <a:rPr lang="en-US" dirty="0" smtClean="0">
                <a:solidFill>
                  <a:srgbClr val="21242C"/>
                </a:solidFill>
                <a:latin typeface="Droid Serif"/>
              </a:rPr>
              <a:t>, </a:t>
            </a:r>
            <a:r>
              <a:rPr lang="en-US" b="1" dirty="0" smtClean="0">
                <a:solidFill>
                  <a:srgbClr val="0077C0"/>
                </a:solidFill>
                <a:latin typeface="inherit"/>
                <a:hlinkClick r:id="rId2"/>
              </a:rPr>
              <a:t>virus</a:t>
            </a:r>
            <a:r>
              <a:rPr lang="en-US" dirty="0">
                <a:solidFill>
                  <a:srgbClr val="21242C"/>
                </a:solidFill>
                <a:latin typeface="Droid Serif"/>
              </a:rPr>
              <a:t>, or helminth reproduces in a host and can be spread to others. </a:t>
            </a:r>
            <a:endParaRPr lang="en-US" dirty="0" smtClean="0">
              <a:solidFill>
                <a:srgbClr val="21242C"/>
              </a:solidFill>
              <a:latin typeface="Droid Serif"/>
            </a:endParaRPr>
          </a:p>
          <a:p>
            <a:r>
              <a:rPr lang="en-US" dirty="0" smtClean="0">
                <a:solidFill>
                  <a:srgbClr val="21242C"/>
                </a:solidFill>
                <a:latin typeface="Droid Serif"/>
              </a:rPr>
              <a:t>When </a:t>
            </a:r>
            <a:r>
              <a:rPr lang="en-US" dirty="0">
                <a:solidFill>
                  <a:srgbClr val="21242C"/>
                </a:solidFill>
                <a:latin typeface="Droid Serif"/>
              </a:rPr>
              <a:t>a person contracts cholera, for example, the cholera bacterium reproduces in the digestive system of the host. When the host defecates, the cholera bacterium is released into the environment. If a cholera bacterium enters a waterway and is then ingested by another person, that person can contract the disease.</a:t>
            </a:r>
            <a:endParaRPr lang="en-US" dirty="0"/>
          </a:p>
        </p:txBody>
      </p:sp>
    </p:spTree>
    <p:extLst>
      <p:ext uri="{BB962C8B-B14F-4D97-AF65-F5344CB8AC3E}">
        <p14:creationId xmlns:p14="http://schemas.microsoft.com/office/powerpoint/2010/main" val="3979032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solidFill>
                  <a:srgbClr val="21242C"/>
                </a:solidFill>
                <a:latin typeface="Droid Serif"/>
              </a:rPr>
              <a:t>This is different from other diseases, such as genetic or autoimmune diseases. In genetic diseases such as cystic fibrosis, the genome, or genetic makeup, of the host is mutated but there is no infectious agent. Because a genome cannot be spread from person to person, it is not contagious. </a:t>
            </a:r>
            <a:endParaRPr lang="en-US" dirty="0" smtClean="0">
              <a:solidFill>
                <a:srgbClr val="21242C"/>
              </a:solidFill>
              <a:latin typeface="Droid Serif"/>
            </a:endParaRPr>
          </a:p>
          <a:p>
            <a:endParaRPr lang="en-US" dirty="0">
              <a:solidFill>
                <a:srgbClr val="21242C"/>
              </a:solidFill>
              <a:latin typeface="Droid Serif"/>
            </a:endParaRPr>
          </a:p>
          <a:p>
            <a:endParaRPr lang="en-US" dirty="0" smtClean="0">
              <a:solidFill>
                <a:srgbClr val="21242C"/>
              </a:solidFill>
              <a:latin typeface="Droid Serif"/>
            </a:endParaRPr>
          </a:p>
          <a:p>
            <a:r>
              <a:rPr lang="en-US" dirty="0">
                <a:latin typeface="Rage Italic" panose="03070502040507070304" pitchFamily="66" charset="0"/>
              </a:rPr>
              <a:t>The Spread of </a:t>
            </a:r>
            <a:r>
              <a:rPr lang="en-US" dirty="0" smtClean="0">
                <a:latin typeface="Rage Italic" panose="03070502040507070304" pitchFamily="66" charset="0"/>
              </a:rPr>
              <a:t>MRSA video clip</a:t>
            </a:r>
            <a:endParaRPr lang="en-US" dirty="0">
              <a:latin typeface="Rage Italic" panose="03070502040507070304" pitchFamily="66" charset="0"/>
            </a:endParaRPr>
          </a:p>
        </p:txBody>
      </p:sp>
    </p:spTree>
    <p:extLst>
      <p:ext uri="{BB962C8B-B14F-4D97-AF65-F5344CB8AC3E}">
        <p14:creationId xmlns:p14="http://schemas.microsoft.com/office/powerpoint/2010/main" val="3232664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solidFill>
                <a:schemeClr val="tx1"/>
              </a:solidFill>
            </a:endParaRPr>
          </a:p>
        </p:txBody>
      </p:sp>
      <p:sp>
        <p:nvSpPr>
          <p:cNvPr id="2" name="Title 1"/>
          <p:cNvSpPr>
            <a:spLocks noGrp="1"/>
          </p:cNvSpPr>
          <p:nvPr>
            <p:ph type="ctrTitle"/>
          </p:nvPr>
        </p:nvSpPr>
        <p:spPr/>
        <p:txBody>
          <a:bodyPr>
            <a:normAutofit/>
          </a:bodyPr>
          <a:lstStyle/>
          <a:p>
            <a:r>
              <a:rPr dirty="0" smtClean="0"/>
              <a:t>---BACTERIA---</a:t>
            </a:r>
            <a:br>
              <a:rPr dirty="0" smtClean="0"/>
            </a:br>
            <a:r>
              <a:rPr dirty="0" smtClean="0"/>
              <a:t>Notebook </a:t>
            </a:r>
            <a:r>
              <a:rPr lang="en-US" smtClean="0"/>
              <a:t>Item </a:t>
            </a:r>
            <a:endParaRPr lang="en-US" sz="4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715962"/>
          </a:xfrm>
        </p:spPr>
        <p:txBody>
          <a:bodyPr>
            <a:normAutofit fontScale="90000"/>
          </a:bodyPr>
          <a:lstStyle/>
          <a:p>
            <a:r>
              <a:rPr lang="en-US" dirty="0" smtClean="0"/>
              <a:t>Warm Up 				3/3/2015	</a:t>
            </a:r>
            <a:endParaRPr lang="en-US" dirty="0"/>
          </a:p>
        </p:txBody>
      </p:sp>
      <p:sp>
        <p:nvSpPr>
          <p:cNvPr id="3" name="Content Placeholder 2"/>
          <p:cNvSpPr>
            <a:spLocks noGrp="1"/>
          </p:cNvSpPr>
          <p:nvPr>
            <p:ph sz="quarter" idx="1"/>
          </p:nvPr>
        </p:nvSpPr>
        <p:spPr>
          <a:xfrm>
            <a:off x="914400" y="1447800"/>
            <a:ext cx="8001000" cy="5410200"/>
          </a:xfrm>
        </p:spPr>
        <p:txBody>
          <a:bodyPr>
            <a:normAutofit/>
          </a:bodyPr>
          <a:lstStyle/>
          <a:p>
            <a:pPr>
              <a:buNone/>
            </a:pPr>
            <a:r>
              <a:rPr lang="en-US" dirty="0" smtClean="0"/>
              <a:t>Directions: Write and answer the following questions in your notebook. </a:t>
            </a:r>
          </a:p>
          <a:p>
            <a:pPr>
              <a:buNone/>
            </a:pPr>
            <a:r>
              <a:rPr lang="en-US" dirty="0" smtClean="0"/>
              <a:t>Answer the following questions on your test: </a:t>
            </a:r>
          </a:p>
          <a:p>
            <a:pPr marL="514350" indent="-514350">
              <a:buNone/>
            </a:pPr>
            <a:r>
              <a:rPr lang="en-US" dirty="0" smtClean="0"/>
              <a:t>1.  What is a mutagen and provide one example.</a:t>
            </a:r>
          </a:p>
          <a:p>
            <a:pPr marL="514350" indent="-514350">
              <a:buNone/>
            </a:pPr>
            <a:r>
              <a:rPr lang="en-US" dirty="0" smtClean="0"/>
              <a:t>2.  Which organelle is responsible for cellular respiration? </a:t>
            </a:r>
          </a:p>
          <a:p>
            <a:pPr marL="514350" indent="-514350">
              <a:buNone/>
            </a:pPr>
            <a:r>
              <a:rPr lang="en-US" dirty="0" smtClean="0"/>
              <a:t>3.  Which organelles are responsible for protein synthesis?</a:t>
            </a:r>
          </a:p>
          <a:p>
            <a:pPr marL="514350" indent="-514350">
              <a:buNone/>
            </a:pPr>
            <a:endParaRPr lang="en-US" sz="1800" u="sng" dirty="0" smtClean="0">
              <a:solidFill>
                <a:srgbClr val="FF0000"/>
              </a:solidFill>
            </a:endParaRPr>
          </a:p>
          <a:p>
            <a:pPr marL="514350" indent="-514350">
              <a:buNone/>
            </a:pPr>
            <a:r>
              <a:rPr lang="en-US" sz="1800" u="sng" dirty="0" smtClean="0">
                <a:solidFill>
                  <a:srgbClr val="FF0000"/>
                </a:solidFill>
              </a:rPr>
              <a:t>Objectives: 8.L.5.1 and 8.L.1.1</a:t>
            </a:r>
          </a:p>
          <a:p>
            <a:pPr marL="514350" indent="-514350">
              <a:buNone/>
            </a:pPr>
            <a:r>
              <a:rPr lang="en-US" sz="1800" dirty="0" smtClean="0">
                <a:solidFill>
                  <a:srgbClr val="FF0000"/>
                </a:solidFill>
              </a:rPr>
              <a:t>-TSW review the Unit 1E Assessment.</a:t>
            </a:r>
          </a:p>
          <a:p>
            <a:pPr marL="514350" indent="-514350">
              <a:buNone/>
            </a:pPr>
            <a:r>
              <a:rPr lang="en-US" sz="1800" dirty="0" smtClean="0">
                <a:solidFill>
                  <a:srgbClr val="FF0000"/>
                </a:solidFill>
              </a:rPr>
              <a:t>-TSW understand the structure and characteristics of bacteria.</a:t>
            </a:r>
          </a:p>
          <a:p>
            <a:pPr marL="514350" indent="-514350">
              <a:buNone/>
            </a:pPr>
            <a:r>
              <a:rPr lang="en-US" sz="1800" dirty="0" smtClean="0">
                <a:solidFill>
                  <a:srgbClr val="FF0000"/>
                </a:solidFill>
              </a:rPr>
              <a:t>Essential Question: </a:t>
            </a:r>
          </a:p>
          <a:p>
            <a:pPr marL="514350" indent="-514350">
              <a:buNone/>
            </a:pPr>
            <a:r>
              <a:rPr lang="en-US" sz="1800" dirty="0" smtClean="0">
                <a:solidFill>
                  <a:srgbClr val="FF0000"/>
                </a:solidFill>
              </a:rPr>
              <a:t>-What are the basic characteristics of bacteria and where can they be found? </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smallest living thing?</a:t>
            </a:r>
            <a:endParaRPr lang="en-US" dirty="0"/>
          </a:p>
        </p:txBody>
      </p:sp>
      <p:sp>
        <p:nvSpPr>
          <p:cNvPr id="5" name="Text Placeholder 4"/>
          <p:cNvSpPr>
            <a:spLocks noGrp="1"/>
          </p:cNvSpPr>
          <p:nvPr>
            <p:ph type="body" idx="1"/>
          </p:nvPr>
        </p:nvSpPr>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189441" name="Ink 1"/>
              <p14:cNvContentPartPr>
                <a14:cpLocks xmlns:a14="http://schemas.microsoft.com/office/drawing/2010/main" noRot="1" noChangeAspect="1" noEditPoints="1" noChangeArrowheads="1" noChangeShapeType="1"/>
              </p14:cNvContentPartPr>
              <p14:nvPr/>
            </p14:nvContentPartPr>
            <p14:xfrm>
              <a:off x="5292725" y="2263775"/>
              <a:ext cx="1208088" cy="15875"/>
            </p14:xfrm>
          </p:contentPart>
        </mc:Choice>
        <mc:Fallback xmlns:mv="urn:schemas-microsoft-com:mac:vml" xmlns="">
          <p:pic>
            <p:nvPicPr>
              <p:cNvPr id="189441" name="Ink 1"/>
              <p:cNvPicPr>
                <a:picLocks noRot="1" noChangeAspect="1" noEditPoints="1" noChangeArrowheads="1" noChangeShapeType="1"/>
              </p:cNvPicPr>
              <p:nvPr/>
            </p:nvPicPr>
            <p:blipFill>
              <a:blip r:embed="rId4" cstate="print"/>
              <a:stretch>
                <a:fillRect/>
              </a:stretch>
            </p:blipFill>
            <p:spPr>
              <a:xfrm>
                <a:off x="5283366" y="2254394"/>
                <a:ext cx="1226807" cy="346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9442" name="Ink 2"/>
              <p14:cNvContentPartPr>
                <a14:cpLocks xmlns:a14="http://schemas.microsoft.com/office/drawing/2010/main" noRot="1" noChangeAspect="1" noEditPoints="1" noChangeArrowheads="1" noChangeShapeType="1"/>
              </p14:cNvContentPartPr>
              <p14:nvPr/>
            </p14:nvContentPartPr>
            <p14:xfrm>
              <a:off x="720725" y="1928813"/>
              <a:ext cx="7180263" cy="185737"/>
            </p14:xfrm>
          </p:contentPart>
        </mc:Choice>
        <mc:Fallback xmlns:mv="urn:schemas-microsoft-com:mac:vml" xmlns="">
          <p:pic>
            <p:nvPicPr>
              <p:cNvPr id="189442" name="Ink 2"/>
              <p:cNvPicPr>
                <a:picLocks noRot="1" noChangeAspect="1" noEditPoints="1" noChangeArrowheads="1" noChangeShapeType="1"/>
              </p:cNvPicPr>
              <p:nvPr/>
            </p:nvPicPr>
            <p:blipFill>
              <a:blip r:embed="rId6" cstate="print"/>
              <a:stretch>
                <a:fillRect/>
              </a:stretch>
            </p:blipFill>
            <p:spPr>
              <a:xfrm>
                <a:off x="704885" y="1866189"/>
                <a:ext cx="7211943" cy="310985"/>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solidFill>
                  <a:schemeClr val="tx1"/>
                </a:solidFill>
              </a:rPr>
              <a:t>the smallest </a:t>
            </a:r>
            <a:r>
              <a:rPr lang="en-US" b="1" u="sng" dirty="0" smtClean="0">
                <a:solidFill>
                  <a:schemeClr val="tx1"/>
                </a:solidFill>
              </a:rPr>
              <a:t>living</a:t>
            </a:r>
            <a:r>
              <a:rPr lang="en-US" dirty="0" smtClean="0">
                <a:solidFill>
                  <a:schemeClr val="tx1"/>
                </a:solidFill>
              </a:rPr>
              <a:t> thing</a:t>
            </a:r>
            <a:endParaRPr lang="en-US" dirty="0">
              <a:solidFill>
                <a:schemeClr val="tx1"/>
              </a:solidFill>
            </a:endParaRPr>
          </a:p>
        </p:txBody>
      </p:sp>
      <p:sp>
        <p:nvSpPr>
          <p:cNvPr id="2" name="Title 1"/>
          <p:cNvSpPr>
            <a:spLocks noGrp="1"/>
          </p:cNvSpPr>
          <p:nvPr>
            <p:ph type="ctrTitle"/>
          </p:nvPr>
        </p:nvSpPr>
        <p:spPr/>
        <p:txBody>
          <a:bodyPr/>
          <a:lstStyle/>
          <a:p>
            <a:r>
              <a:rPr dirty="0" smtClean="0"/>
              <a:t>Bacterium</a:t>
            </a:r>
            <a:endParaRPr lang="en-US" dirty="0"/>
          </a:p>
        </p:txBody>
      </p:sp>
      <mc:AlternateContent xmlns:mc="http://schemas.openxmlformats.org/markup-compatibility/2006" xmlns:p14="http://schemas.microsoft.com/office/powerpoint/2010/main">
        <mc:Choice Requires="p14">
          <p:contentPart p14:bwMode="auto" r:id="rId3">
            <p14:nvContentPartPr>
              <p14:cNvPr id="187395" name="Ink 3"/>
              <p14:cNvContentPartPr>
                <a14:cpLocks xmlns:a14="http://schemas.microsoft.com/office/drawing/2010/main" noRot="1" noChangeAspect="1" noEditPoints="1" noChangeArrowheads="1" noChangeShapeType="1"/>
              </p14:cNvContentPartPr>
              <p14:nvPr/>
            </p14:nvContentPartPr>
            <p14:xfrm>
              <a:off x="2871788" y="3400425"/>
              <a:ext cx="3071812" cy="100013"/>
            </p14:xfrm>
          </p:contentPart>
        </mc:Choice>
        <mc:Fallback xmlns:mv="urn:schemas-microsoft-com:mac:vml" xmlns="">
          <p:pic>
            <p:nvPicPr>
              <p:cNvPr id="187395" name="Ink 3"/>
              <p:cNvPicPr>
                <a:picLocks noRot="1" noChangeAspect="1" noEditPoints="1" noChangeArrowheads="1" noChangeShapeType="1"/>
              </p:cNvPicPr>
              <p:nvPr/>
            </p:nvPicPr>
            <p:blipFill>
              <a:blip r:embed="rId8" cstate="print"/>
              <a:stretch>
                <a:fillRect/>
              </a:stretch>
            </p:blipFill>
            <p:spPr>
              <a:xfrm>
                <a:off x="2855950" y="3339171"/>
                <a:ext cx="3103488" cy="222520"/>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sz="2800" u="sng" dirty="0" smtClean="0"/>
              <a:t>Single</a:t>
            </a:r>
            <a:r>
              <a:rPr lang="en-US" sz="2800" dirty="0" smtClean="0"/>
              <a:t> one = </a:t>
            </a:r>
            <a:r>
              <a:rPr lang="en-US" sz="2800" u="sng" dirty="0" smtClean="0"/>
              <a:t>bacterium</a:t>
            </a:r>
            <a:endParaRPr lang="en-US" sz="2800" u="sng" dirty="0"/>
          </a:p>
        </p:txBody>
      </p:sp>
      <p:sp>
        <p:nvSpPr>
          <p:cNvPr id="7" name="Text Placeholder 6"/>
          <p:cNvSpPr>
            <a:spLocks noGrp="1"/>
          </p:cNvSpPr>
          <p:nvPr>
            <p:ph type="body" sz="half" idx="3"/>
          </p:nvPr>
        </p:nvSpPr>
        <p:spPr/>
        <p:txBody>
          <a:bodyPr/>
          <a:lstStyle/>
          <a:p>
            <a:pPr algn="ctr"/>
            <a:r>
              <a:rPr lang="en-US" sz="2800" u="sng" dirty="0" smtClean="0"/>
              <a:t>Many </a:t>
            </a:r>
            <a:r>
              <a:rPr lang="en-US" sz="2800" dirty="0" smtClean="0"/>
              <a:t>= </a:t>
            </a:r>
            <a:r>
              <a:rPr lang="en-US" sz="2800" u="sng" dirty="0" smtClean="0"/>
              <a:t>bacteria</a:t>
            </a:r>
            <a:endParaRPr lang="en-US" sz="2800" u="sng" dirty="0"/>
          </a:p>
        </p:txBody>
      </p:sp>
      <p:sp>
        <p:nvSpPr>
          <p:cNvPr id="6" name="Content Placeholder 5"/>
          <p:cNvSpPr>
            <a:spLocks noGrp="1"/>
          </p:cNvSpPr>
          <p:nvPr>
            <p:ph sz="half" idx="2"/>
          </p:nvPr>
        </p:nvSpPr>
        <p:spPr/>
        <p:txBody>
          <a:bodyPr/>
          <a:lstStyle/>
          <a:p>
            <a:endParaRPr lang="en-US" dirty="0"/>
          </a:p>
        </p:txBody>
      </p:sp>
      <p:sp>
        <p:nvSpPr>
          <p:cNvPr id="8" name="Content Placeholder 7"/>
          <p:cNvSpPr>
            <a:spLocks noGrp="1"/>
          </p:cNvSpPr>
          <p:nvPr>
            <p:ph sz="half" idx="4"/>
          </p:nvPr>
        </p:nvSpPr>
        <p:spPr/>
        <p:txBody>
          <a:bodyPr/>
          <a:lstStyle/>
          <a:p>
            <a:endParaRPr lang="en-US"/>
          </a:p>
        </p:txBody>
      </p:sp>
      <p:pic>
        <p:nvPicPr>
          <p:cNvPr id="15362" name="Picture 2" descr="http://www.jpk.com/height-image.media.8cabd80a2afbd3c5be7a55e3183289dbv2.jpg"/>
          <p:cNvPicPr>
            <a:picLocks noChangeAspect="1" noChangeArrowheads="1"/>
          </p:cNvPicPr>
          <p:nvPr/>
        </p:nvPicPr>
        <p:blipFill>
          <a:blip r:embed="rId3" cstate="print"/>
          <a:srcRect/>
          <a:stretch>
            <a:fillRect/>
          </a:stretch>
        </p:blipFill>
        <p:spPr bwMode="auto">
          <a:xfrm>
            <a:off x="1219200" y="2362200"/>
            <a:ext cx="2857500" cy="3733800"/>
          </a:xfrm>
          <a:prstGeom prst="rect">
            <a:avLst/>
          </a:prstGeom>
          <a:noFill/>
        </p:spPr>
      </p:pic>
      <p:pic>
        <p:nvPicPr>
          <p:cNvPr id="15364" name="Picture 4" descr="http://www.sciencephoto.com/image/79517/large/C0015115-Acetobacter_Aceti_Bacteria-SPL.jpg"/>
          <p:cNvPicPr>
            <a:picLocks noChangeAspect="1" noChangeArrowheads="1"/>
          </p:cNvPicPr>
          <p:nvPr/>
        </p:nvPicPr>
        <p:blipFill>
          <a:blip r:embed="rId4" cstate="print"/>
          <a:srcRect/>
          <a:stretch>
            <a:fillRect/>
          </a:stretch>
        </p:blipFill>
        <p:spPr bwMode="auto">
          <a:xfrm>
            <a:off x="4495800" y="2590800"/>
            <a:ext cx="4362450" cy="3251260"/>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185345" name="Ink 1"/>
              <p14:cNvContentPartPr>
                <a14:cpLocks xmlns:a14="http://schemas.microsoft.com/office/drawing/2010/main" noRot="1" noChangeAspect="1" noEditPoints="1" noChangeArrowheads="1" noChangeShapeType="1"/>
              </p14:cNvContentPartPr>
              <p14:nvPr/>
            </p14:nvContentPartPr>
            <p14:xfrm>
              <a:off x="1057275" y="2006600"/>
              <a:ext cx="3536950" cy="58738"/>
            </p14:xfrm>
          </p:contentPart>
        </mc:Choice>
        <mc:Fallback xmlns:mv="urn:schemas-microsoft-com:mac:vml" xmlns="">
          <p:pic>
            <p:nvPicPr>
              <p:cNvPr id="185345" name="Ink 1"/>
              <p:cNvPicPr>
                <a:picLocks noRot="1" noChangeAspect="1" noEditPoints="1" noChangeArrowheads="1" noChangeShapeType="1"/>
              </p:cNvPicPr>
              <p:nvPr/>
            </p:nvPicPr>
            <p:blipFill>
              <a:blip r:embed="rId6" cstate="print"/>
              <a:stretch>
                <a:fillRect/>
              </a:stretch>
            </p:blipFill>
            <p:spPr>
              <a:xfrm>
                <a:off x="1041434" y="1943177"/>
                <a:ext cx="3568633" cy="1855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5346" name="Ink 2"/>
              <p14:cNvContentPartPr>
                <a14:cpLocks xmlns:a14="http://schemas.microsoft.com/office/drawing/2010/main" noRot="1" noChangeAspect="1" noEditPoints="1" noChangeArrowheads="1" noChangeShapeType="1"/>
              </p14:cNvContentPartPr>
              <p14:nvPr/>
            </p14:nvContentPartPr>
            <p14:xfrm>
              <a:off x="5464175" y="2000250"/>
              <a:ext cx="2673350" cy="50800"/>
            </p14:xfrm>
          </p:contentPart>
        </mc:Choice>
        <mc:Fallback xmlns:mv="urn:schemas-microsoft-com:mac:vml" xmlns="">
          <p:pic>
            <p:nvPicPr>
              <p:cNvPr id="185346" name="Ink 2"/>
              <p:cNvPicPr>
                <a:picLocks noRot="1" noChangeAspect="1" noEditPoints="1" noChangeArrowheads="1" noChangeShapeType="1"/>
              </p:cNvPicPr>
              <p:nvPr/>
            </p:nvPicPr>
            <p:blipFill>
              <a:blip r:embed="rId8" cstate="print"/>
              <a:stretch>
                <a:fillRect/>
              </a:stretch>
            </p:blipFill>
            <p:spPr>
              <a:xfrm>
                <a:off x="5448329" y="1938161"/>
                <a:ext cx="2705043" cy="175331"/>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Earth has </a:t>
            </a:r>
            <a:r>
              <a:rPr lang="en-US" b="1" u="sng" dirty="0" smtClean="0">
                <a:solidFill>
                  <a:schemeClr val="tx1"/>
                </a:solidFill>
              </a:rPr>
              <a:t>millions</a:t>
            </a:r>
            <a:r>
              <a:rPr lang="en-US" b="1" dirty="0" smtClean="0">
                <a:solidFill>
                  <a:schemeClr val="tx1"/>
                </a:solidFill>
              </a:rPr>
              <a:t> of </a:t>
            </a:r>
            <a:r>
              <a:rPr lang="en-US" b="1" u="sng" dirty="0" smtClean="0">
                <a:solidFill>
                  <a:schemeClr val="tx1"/>
                </a:solidFill>
              </a:rPr>
              <a:t>types</a:t>
            </a:r>
            <a:r>
              <a:rPr lang="en-US" b="1" dirty="0" smtClean="0">
                <a:solidFill>
                  <a:schemeClr val="tx1"/>
                </a:solidFill>
              </a:rPr>
              <a:t> of bacteria!</a:t>
            </a:r>
            <a:endParaRPr lang="en-US" b="1" dirty="0">
              <a:solidFill>
                <a:schemeClr val="tx1"/>
              </a:solidFill>
            </a:endParaRPr>
          </a:p>
        </p:txBody>
      </p:sp>
      <p:sp>
        <p:nvSpPr>
          <p:cNvPr id="3" name="Content Placeholder 2"/>
          <p:cNvSpPr>
            <a:spLocks noGrp="1"/>
          </p:cNvSpPr>
          <p:nvPr>
            <p:ph sz="quarter" idx="1"/>
          </p:nvPr>
        </p:nvSpPr>
        <p:spPr/>
        <p:txBody>
          <a:bodyPr/>
          <a:lstStyle/>
          <a:p>
            <a:r>
              <a:rPr lang="en-US" b="1" dirty="0" smtClean="0"/>
              <a:t>Bacteria typically  come in </a:t>
            </a:r>
            <a:r>
              <a:rPr lang="en-US" b="1" u="sng" dirty="0" smtClean="0"/>
              <a:t>3 shapes</a:t>
            </a:r>
            <a:r>
              <a:rPr lang="en-US" b="1" dirty="0" smtClean="0"/>
              <a:t>:</a:t>
            </a:r>
            <a:endParaRPr lang="en-US" b="1" dirty="0"/>
          </a:p>
        </p:txBody>
      </p:sp>
      <p:pic>
        <p:nvPicPr>
          <p:cNvPr id="1026" name="Picture 2" descr="http://www.desktopclass.com/wp-content/uploads/2011/11/c8.27x3.bact_.shapes.jpg"/>
          <p:cNvPicPr>
            <a:picLocks noChangeAspect="1" noChangeArrowheads="1"/>
          </p:cNvPicPr>
          <p:nvPr/>
        </p:nvPicPr>
        <p:blipFill>
          <a:blip r:embed="rId3" cstate="print"/>
          <a:srcRect/>
          <a:stretch>
            <a:fillRect/>
          </a:stretch>
        </p:blipFill>
        <p:spPr bwMode="auto">
          <a:xfrm>
            <a:off x="1752600" y="2057400"/>
            <a:ext cx="5513182" cy="4396064"/>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83297" name="Ink 1"/>
              <p14:cNvContentPartPr>
                <a14:cpLocks xmlns:a14="http://schemas.microsoft.com/office/drawing/2010/main" noRot="1" noChangeAspect="1" noEditPoints="1" noChangeArrowheads="1" noChangeShapeType="1"/>
              </p14:cNvContentPartPr>
              <p14:nvPr/>
            </p14:nvContentPartPr>
            <p14:xfrm>
              <a:off x="1014413" y="1071563"/>
              <a:ext cx="7308850" cy="100012"/>
            </p14:xfrm>
          </p:contentPart>
        </mc:Choice>
        <mc:Fallback xmlns:mv="urn:schemas-microsoft-com:mac:vml" xmlns="">
          <p:pic>
            <p:nvPicPr>
              <p:cNvPr id="183297" name="Ink 1"/>
              <p:cNvPicPr>
                <a:picLocks noRot="1" noChangeAspect="1" noEditPoints="1" noChangeArrowheads="1" noChangeShapeType="1"/>
              </p:cNvPicPr>
              <p:nvPr/>
            </p:nvPicPr>
            <p:blipFill>
              <a:blip r:embed="rId5" cstate="print"/>
              <a:stretch>
                <a:fillRect/>
              </a:stretch>
            </p:blipFill>
            <p:spPr>
              <a:xfrm>
                <a:off x="998572" y="1011759"/>
                <a:ext cx="7340532" cy="21962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3298" name="Ink 2"/>
              <p14:cNvContentPartPr>
                <a14:cpLocks xmlns:a14="http://schemas.microsoft.com/office/drawing/2010/main" noRot="1" noChangeAspect="1" noEditPoints="1" noChangeArrowheads="1" noChangeShapeType="1"/>
              </p14:cNvContentPartPr>
              <p14:nvPr/>
            </p14:nvContentPartPr>
            <p14:xfrm>
              <a:off x="1778000" y="1693863"/>
              <a:ext cx="1279525" cy="6350"/>
            </p14:xfrm>
          </p:contentPart>
        </mc:Choice>
        <mc:Fallback xmlns:mv="urn:schemas-microsoft-com:mac:vml" xmlns="">
          <p:pic>
            <p:nvPicPr>
              <p:cNvPr id="183298" name="Ink 2"/>
              <p:cNvPicPr>
                <a:picLocks noRot="1" noChangeAspect="1" noEditPoints="1" noChangeArrowheads="1" noChangeShapeType="1"/>
              </p:cNvPicPr>
              <p:nvPr/>
            </p:nvPicPr>
            <p:blipFill>
              <a:blip r:embed="rId7" cstate="print"/>
              <a:stretch>
                <a:fillRect/>
              </a:stretch>
            </p:blipFill>
            <p:spPr>
              <a:xfrm>
                <a:off x="1762154" y="1676669"/>
                <a:ext cx="1311216" cy="4073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3299" name="Ink 3"/>
              <p14:cNvContentPartPr>
                <a14:cpLocks xmlns:a14="http://schemas.microsoft.com/office/drawing/2010/main" noRot="1" noChangeAspect="1" noEditPoints="1" noChangeArrowheads="1" noChangeShapeType="1"/>
              </p14:cNvContentPartPr>
              <p14:nvPr/>
            </p14:nvContentPartPr>
            <p14:xfrm>
              <a:off x="4292600" y="1677988"/>
              <a:ext cx="2236788" cy="73025"/>
            </p14:xfrm>
          </p:contentPart>
        </mc:Choice>
        <mc:Fallback xmlns:mv="urn:schemas-microsoft-com:mac:vml" xmlns="">
          <p:pic>
            <p:nvPicPr>
              <p:cNvPr id="183299" name="Ink 3"/>
              <p:cNvPicPr>
                <a:picLocks noRot="1" noChangeAspect="1" noEditPoints="1" noChangeArrowheads="1" noChangeShapeType="1"/>
              </p:cNvPicPr>
              <p:nvPr/>
            </p:nvPicPr>
            <p:blipFill>
              <a:blip r:embed="rId9" cstate="print"/>
              <a:stretch>
                <a:fillRect/>
              </a:stretch>
            </p:blipFill>
            <p:spPr>
              <a:xfrm>
                <a:off x="4276757" y="1613726"/>
                <a:ext cx="2268475" cy="20154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3300" name="Ink 4"/>
              <p14:cNvContentPartPr>
                <a14:cpLocks xmlns:a14="http://schemas.microsoft.com/office/drawing/2010/main" noRot="1" noChangeAspect="1" noEditPoints="1" noChangeArrowheads="1" noChangeShapeType="1"/>
              </p14:cNvContentPartPr>
              <p14:nvPr/>
            </p14:nvContentPartPr>
            <p14:xfrm>
              <a:off x="1778000" y="6323013"/>
              <a:ext cx="1587500" cy="63500"/>
            </p14:xfrm>
          </p:contentPart>
        </mc:Choice>
        <mc:Fallback xmlns:mv="urn:schemas-microsoft-com:mac:vml" xmlns="">
          <p:pic>
            <p:nvPicPr>
              <p:cNvPr id="183300" name="Ink 4"/>
              <p:cNvPicPr>
                <a:picLocks noRot="1" noChangeAspect="1" noEditPoints="1" noChangeArrowheads="1" noChangeShapeType="1"/>
              </p:cNvPicPr>
              <p:nvPr/>
            </p:nvPicPr>
            <p:blipFill>
              <a:blip r:embed="rId11" cstate="print"/>
              <a:stretch>
                <a:fillRect/>
              </a:stretch>
            </p:blipFill>
            <p:spPr>
              <a:xfrm>
                <a:off x="1762143" y="6259513"/>
                <a:ext cx="1619574" cy="190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3301" name="Ink 5"/>
              <p14:cNvContentPartPr>
                <a14:cpLocks xmlns:a14="http://schemas.microsoft.com/office/drawing/2010/main" noRot="1" noChangeAspect="1" noEditPoints="1" noChangeArrowheads="1" noChangeShapeType="1"/>
              </p14:cNvContentPartPr>
              <p14:nvPr/>
            </p14:nvContentPartPr>
            <p14:xfrm>
              <a:off x="3557588" y="6292850"/>
              <a:ext cx="7937" cy="1588"/>
            </p14:xfrm>
          </p:contentPart>
        </mc:Choice>
        <mc:Fallback xmlns:mv="urn:schemas-microsoft-com:mac:vml" xmlns="">
          <p:pic>
            <p:nvPicPr>
              <p:cNvPr id="183301" name="Ink 5"/>
              <p:cNvPicPr>
                <a:picLocks noRot="1" noChangeAspect="1" noEditPoints="1" noChangeArrowheads="1" noChangeShapeType="1"/>
              </p:cNvPicPr>
              <p:nvPr/>
            </p:nvPicPr>
            <p:blipFill>
              <a:blip r:embed="rId13"/>
              <a:stretch>
                <a:fillRect/>
              </a:stretch>
            </p:blipFill>
            <p:spPr>
              <a:xfrm>
                <a:off x="0" y="0"/>
                <a:ext cx="7560" cy="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3302" name="Ink 6"/>
              <p14:cNvContentPartPr>
                <a14:cpLocks xmlns:a14="http://schemas.microsoft.com/office/drawing/2010/main" noRot="1" noChangeAspect="1" noEditPoints="1" noChangeArrowheads="1" noChangeShapeType="1"/>
              </p14:cNvContentPartPr>
              <p14:nvPr/>
            </p14:nvContentPartPr>
            <p14:xfrm>
              <a:off x="3671888" y="6186488"/>
              <a:ext cx="1879600" cy="93662"/>
            </p14:xfrm>
          </p:contentPart>
        </mc:Choice>
        <mc:Fallback xmlns:mv="urn:schemas-microsoft-com:mac:vml" xmlns="">
          <p:pic>
            <p:nvPicPr>
              <p:cNvPr id="183302" name="Ink 6"/>
              <p:cNvPicPr>
                <a:picLocks noRot="1" noChangeAspect="1" noEditPoints="1" noChangeArrowheads="1" noChangeShapeType="1"/>
              </p:cNvPicPr>
              <p:nvPr/>
            </p:nvPicPr>
            <p:blipFill>
              <a:blip r:embed="rId15" cstate="print"/>
              <a:stretch>
                <a:fillRect/>
              </a:stretch>
            </p:blipFill>
            <p:spPr>
              <a:xfrm>
                <a:off x="3656045" y="6123453"/>
                <a:ext cx="1911287" cy="21937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3303" name="Ink 7"/>
              <p14:cNvContentPartPr>
                <a14:cpLocks xmlns:a14="http://schemas.microsoft.com/office/drawing/2010/main" noRot="1" noChangeAspect="1" noEditPoints="1" noChangeArrowheads="1" noChangeShapeType="1"/>
              </p14:cNvContentPartPr>
              <p14:nvPr/>
            </p14:nvContentPartPr>
            <p14:xfrm>
              <a:off x="6129338" y="6207125"/>
              <a:ext cx="965200" cy="58738"/>
            </p14:xfrm>
          </p:contentPart>
        </mc:Choice>
        <mc:Fallback xmlns:mv="urn:schemas-microsoft-com:mac:vml" xmlns="">
          <p:pic>
            <p:nvPicPr>
              <p:cNvPr id="183303" name="Ink 7"/>
              <p:cNvPicPr>
                <a:picLocks noRot="1" noChangeAspect="1" noEditPoints="1" noChangeArrowheads="1" noChangeShapeType="1"/>
              </p:cNvPicPr>
              <p:nvPr/>
            </p:nvPicPr>
            <p:blipFill>
              <a:blip r:embed="rId17" cstate="print"/>
              <a:stretch>
                <a:fillRect/>
              </a:stretch>
            </p:blipFill>
            <p:spPr>
              <a:xfrm>
                <a:off x="6113491" y="6144471"/>
                <a:ext cx="996893" cy="184046"/>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952500"/>
            <a:ext cx="7772400" cy="1638300"/>
          </a:xfrm>
        </p:spPr>
        <p:txBody>
          <a:bodyPr>
            <a:normAutofit fontScale="90000"/>
          </a:bodyPr>
          <a:lstStyle/>
          <a:p>
            <a:pPr algn="ctr"/>
            <a:r>
              <a:rPr lang="en-US" b="1" dirty="0" smtClean="0">
                <a:solidFill>
                  <a:schemeClr val="tx1"/>
                </a:solidFill>
              </a:rPr>
              <a:t>Bacteria are </a:t>
            </a:r>
            <a:r>
              <a:rPr lang="en-US" b="1" u="sng" dirty="0" smtClean="0">
                <a:solidFill>
                  <a:schemeClr val="tx1"/>
                </a:solidFill>
              </a:rPr>
              <a:t>single-celled</a:t>
            </a:r>
            <a:r>
              <a:rPr lang="en-US" b="1" dirty="0" smtClean="0">
                <a:solidFill>
                  <a:schemeClr val="tx1"/>
                </a:solidFill>
              </a:rPr>
              <a:t> organisms without a nucleus that are smaller than our body’s cells.</a:t>
            </a:r>
            <a:endParaRPr lang="en-US" b="1" dirty="0">
              <a:solidFill>
                <a:schemeClr val="tx1"/>
              </a:solidFill>
            </a:endParaRPr>
          </a:p>
        </p:txBody>
      </p:sp>
      <p:sp>
        <p:nvSpPr>
          <p:cNvPr id="5" name="Text Placeholder 4"/>
          <p:cNvSpPr>
            <a:spLocks noGrp="1"/>
          </p:cNvSpPr>
          <p:nvPr>
            <p:ph type="body" idx="1"/>
          </p:nvPr>
        </p:nvSpPr>
        <p:spPr>
          <a:xfrm>
            <a:off x="609600" y="2590800"/>
            <a:ext cx="7772400" cy="2328862"/>
          </a:xfrm>
        </p:spPr>
        <p:txBody>
          <a:bodyPr>
            <a:normAutofit/>
          </a:bodyPr>
          <a:lstStyle/>
          <a:p>
            <a:r>
              <a:rPr lang="en-US" dirty="0" smtClean="0">
                <a:solidFill>
                  <a:schemeClr val="tx1"/>
                </a:solidFill>
              </a:rPr>
              <a:t>How much smaller?  </a:t>
            </a:r>
          </a:p>
          <a:p>
            <a:endParaRPr lang="en-US" dirty="0" smtClean="0">
              <a:solidFill>
                <a:schemeClr val="tx1"/>
              </a:solidFill>
            </a:endParaRPr>
          </a:p>
          <a:p>
            <a:endParaRPr lang="en-US" dirty="0">
              <a:solidFill>
                <a:schemeClr val="tx1"/>
              </a:solidFill>
            </a:endParaRPr>
          </a:p>
        </p:txBody>
      </p:sp>
      <p:sp>
        <p:nvSpPr>
          <p:cNvPr id="6" name="Explosion 2 5"/>
          <p:cNvSpPr/>
          <p:nvPr/>
        </p:nvSpPr>
        <p:spPr>
          <a:xfrm>
            <a:off x="1981200" y="0"/>
            <a:ext cx="6096000" cy="990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Black" pitchFamily="34" charset="0"/>
                <a:cs typeface="Aharoni" pitchFamily="2" charset="-79"/>
              </a:rPr>
              <a:t>UNICELLULAR</a:t>
            </a:r>
            <a:endParaRPr lang="en-US" sz="2400" b="1" dirty="0">
              <a:effectLst>
                <a:outerShdw blurRad="38100" dist="38100" dir="2700000" algn="tl">
                  <a:srgbClr val="000000">
                    <a:alpha val="43137"/>
                  </a:srgbClr>
                </a:outerShdw>
              </a:effectLst>
              <a:latin typeface="Arial Black" pitchFamily="34" charset="0"/>
              <a:cs typeface="Aharoni" pitchFamily="2" charset="-79"/>
            </a:endParaRPr>
          </a:p>
        </p:txBody>
      </p:sp>
      <p:pic>
        <p:nvPicPr>
          <p:cNvPr id="2" name="Picture 1"/>
          <p:cNvPicPr>
            <a:picLocks noChangeAspect="1"/>
          </p:cNvPicPr>
          <p:nvPr/>
        </p:nvPicPr>
        <p:blipFill>
          <a:blip r:embed="rId3"/>
          <a:stretch>
            <a:fillRect/>
          </a:stretch>
        </p:blipFill>
        <p:spPr>
          <a:xfrm>
            <a:off x="2895600" y="2537460"/>
            <a:ext cx="6019800" cy="406223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01"/>
            <a:ext cx="8494713" cy="1333500"/>
          </a:xfrm>
        </p:spPr>
        <p:txBody>
          <a:bodyPr>
            <a:normAutofit fontScale="90000"/>
          </a:bodyPr>
          <a:lstStyle/>
          <a:p>
            <a:r>
              <a:rPr lang="en-US" dirty="0" smtClean="0"/>
              <a:t>Head</a:t>
            </a:r>
            <a:br>
              <a:rPr lang="en-US" dirty="0" smtClean="0"/>
            </a:br>
            <a:r>
              <a:rPr lang="en-US" dirty="0" smtClean="0"/>
              <a:t>of</a:t>
            </a:r>
            <a:br>
              <a:rPr lang="en-US" dirty="0" smtClean="0"/>
            </a:br>
            <a:r>
              <a:rPr lang="en-US" dirty="0" smtClean="0"/>
              <a:t>Pin</a:t>
            </a:r>
            <a:endParaRPr lang="en-US" dirty="0"/>
          </a:p>
        </p:txBody>
      </p:sp>
      <p:pic>
        <p:nvPicPr>
          <p:cNvPr id="4" name="Picture 3"/>
          <p:cNvPicPr>
            <a:picLocks noChangeAspect="1"/>
          </p:cNvPicPr>
          <p:nvPr/>
        </p:nvPicPr>
        <p:blipFill>
          <a:blip r:embed="rId2"/>
          <a:stretch>
            <a:fillRect/>
          </a:stretch>
        </p:blipFill>
        <p:spPr>
          <a:xfrm>
            <a:off x="1752600" y="76201"/>
            <a:ext cx="5600700" cy="6781800"/>
          </a:xfrm>
          <a:prstGeom prst="rect">
            <a:avLst/>
          </a:prstGeom>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6941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Bacteria are the most primitive life on our planet…</a:t>
            </a:r>
            <a:endParaRPr lang="en-US" dirty="0">
              <a:solidFill>
                <a:schemeClr val="tx1"/>
              </a:solidFill>
            </a:endParaRPr>
          </a:p>
        </p:txBody>
      </p:sp>
      <p:sp>
        <p:nvSpPr>
          <p:cNvPr id="3" name="Text Placeholder 2"/>
          <p:cNvSpPr>
            <a:spLocks noGrp="1"/>
          </p:cNvSpPr>
          <p:nvPr>
            <p:ph type="body" idx="1"/>
          </p:nvPr>
        </p:nvSpPr>
        <p:spPr/>
        <p:txBody>
          <a:bodyPr/>
          <a:lstStyle/>
          <a:p>
            <a:pPr algn="ctr"/>
            <a:r>
              <a:rPr lang="en-US" b="1" dirty="0" smtClean="0">
                <a:solidFill>
                  <a:schemeClr val="tx1"/>
                </a:solidFill>
              </a:rPr>
              <a:t>They’ve existed on Earth for BILLIONS of years!</a:t>
            </a:r>
            <a:endParaRPr lang="en-US" b="1" dirty="0">
              <a:solidFill>
                <a:schemeClr val="tx1"/>
              </a:solidFill>
            </a:endParaRPr>
          </a:p>
        </p:txBody>
      </p:sp>
      <p:sp>
        <p:nvSpPr>
          <p:cNvPr id="4" name="Rectangle 3"/>
          <p:cNvSpPr/>
          <p:nvPr/>
        </p:nvSpPr>
        <p:spPr>
          <a:xfrm>
            <a:off x="2286000" y="335846"/>
            <a:ext cx="4572000" cy="369332"/>
          </a:xfrm>
          <a:prstGeom prst="rect">
            <a:avLst/>
          </a:prstGeom>
        </p:spPr>
        <p:txBody>
          <a:bodyPr>
            <a:spAutoFit/>
          </a:bodyPr>
          <a:lstStyle/>
          <a:p>
            <a:r>
              <a:rPr lang="en-US" dirty="0" smtClean="0"/>
              <a:t>. </a:t>
            </a:r>
            <a:endParaRPr lang="en-US" dirty="0"/>
          </a:p>
        </p:txBody>
      </p:sp>
      <mc:AlternateContent xmlns:mc="http://schemas.openxmlformats.org/markup-compatibility/2006" xmlns:p14="http://schemas.microsoft.com/office/powerpoint/2010/main">
        <mc:Choice Requires="p14">
          <p:contentPart p14:bwMode="auto" r:id="rId2">
            <p14:nvContentPartPr>
              <p14:cNvPr id="179201" name="Ink 1"/>
              <p14:cNvContentPartPr>
                <a14:cpLocks xmlns:a14="http://schemas.microsoft.com/office/drawing/2010/main" noRot="1" noChangeAspect="1" noEditPoints="1" noChangeArrowheads="1" noChangeShapeType="1"/>
              </p14:cNvContentPartPr>
              <p14:nvPr/>
            </p14:nvContentPartPr>
            <p14:xfrm>
              <a:off x="800100" y="1357313"/>
              <a:ext cx="7294563" cy="207962"/>
            </p14:xfrm>
          </p:contentPart>
        </mc:Choice>
        <mc:Fallback xmlns:mv="urn:schemas-microsoft-com:mac:vml" xmlns="">
          <p:pic>
            <p:nvPicPr>
              <p:cNvPr id="179201" name="Ink 1"/>
              <p:cNvPicPr>
                <a:picLocks noRot="1" noChangeAspect="1" noEditPoints="1" noChangeArrowheads="1" noChangeShapeType="1"/>
              </p:cNvPicPr>
              <p:nvPr/>
            </p:nvPicPr>
            <p:blipFill>
              <a:blip r:embed="rId3" cstate="print"/>
              <a:stretch>
                <a:fillRect/>
              </a:stretch>
            </p:blipFill>
            <p:spPr>
              <a:xfrm>
                <a:off x="784259" y="1293879"/>
                <a:ext cx="7326244" cy="33483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9202" name="Ink 2"/>
              <p14:cNvContentPartPr>
                <a14:cpLocks xmlns:a14="http://schemas.microsoft.com/office/drawing/2010/main" noRot="1" noChangeAspect="1" noEditPoints="1" noChangeArrowheads="1" noChangeShapeType="1"/>
              </p14:cNvContentPartPr>
              <p14:nvPr/>
            </p14:nvContentPartPr>
            <p14:xfrm>
              <a:off x="3079750" y="2014538"/>
              <a:ext cx="2849563" cy="71437"/>
            </p14:xfrm>
          </p:contentPart>
        </mc:Choice>
        <mc:Fallback xmlns:mv="urn:schemas-microsoft-com:mac:vml" xmlns="">
          <p:pic>
            <p:nvPicPr>
              <p:cNvPr id="179202" name="Ink 2"/>
              <p:cNvPicPr>
                <a:picLocks noRot="1" noChangeAspect="1" noEditPoints="1" noChangeArrowheads="1" noChangeShapeType="1"/>
              </p:cNvPicPr>
              <p:nvPr/>
            </p:nvPicPr>
            <p:blipFill>
              <a:blip r:embed="rId5" cstate="print"/>
              <a:stretch>
                <a:fillRect/>
              </a:stretch>
            </p:blipFill>
            <p:spPr>
              <a:xfrm>
                <a:off x="3063915" y="1951673"/>
                <a:ext cx="2881233" cy="19752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9203" name="Ink 3"/>
              <p14:cNvContentPartPr>
                <a14:cpLocks xmlns:a14="http://schemas.microsoft.com/office/drawing/2010/main" noRot="1" noChangeAspect="1" noEditPoints="1" noChangeArrowheads="1" noChangeShapeType="1"/>
              </p14:cNvContentPartPr>
              <p14:nvPr/>
            </p14:nvContentPartPr>
            <p14:xfrm>
              <a:off x="1471613" y="2700338"/>
              <a:ext cx="6157912" cy="107950"/>
            </p14:xfrm>
          </p:contentPart>
        </mc:Choice>
        <mc:Fallback xmlns:mv="urn:schemas-microsoft-com:mac:vml" xmlns="">
          <p:pic>
            <p:nvPicPr>
              <p:cNvPr id="179203" name="Ink 3"/>
              <p:cNvPicPr>
                <a:picLocks noRot="1" noChangeAspect="1" noEditPoints="1" noChangeArrowheads="1" noChangeShapeType="1"/>
              </p:cNvPicPr>
              <p:nvPr/>
            </p:nvPicPr>
            <p:blipFill>
              <a:blip r:embed="rId7" cstate="print"/>
              <a:stretch>
                <a:fillRect/>
              </a:stretch>
            </p:blipFill>
            <p:spPr>
              <a:xfrm>
                <a:off x="1455774" y="2633674"/>
                <a:ext cx="6189591" cy="24127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9204" name="Ink 4"/>
              <p14:cNvContentPartPr>
                <a14:cpLocks xmlns:a14="http://schemas.microsoft.com/office/drawing/2010/main" noRot="1" noChangeAspect="1" noEditPoints="1" noChangeArrowheads="1" noChangeShapeType="1"/>
              </p14:cNvContentPartPr>
              <p14:nvPr/>
            </p14:nvContentPartPr>
            <p14:xfrm>
              <a:off x="5929313" y="1635125"/>
              <a:ext cx="1250950" cy="58738"/>
            </p14:xfrm>
          </p:contentPart>
        </mc:Choice>
        <mc:Fallback xmlns:mv="urn:schemas-microsoft-com:mac:vml" xmlns="">
          <p:pic>
            <p:nvPicPr>
              <p:cNvPr id="179204" name="Ink 4"/>
              <p:cNvPicPr>
                <a:picLocks noRot="1" noChangeAspect="1" noEditPoints="1" noChangeArrowheads="1" noChangeShapeType="1"/>
              </p:cNvPicPr>
              <p:nvPr/>
            </p:nvPicPr>
            <p:blipFill>
              <a:blip r:embed="rId9" cstate="print"/>
              <a:stretch>
                <a:fillRect/>
              </a:stretch>
            </p:blipFill>
            <p:spPr>
              <a:xfrm>
                <a:off x="5919951" y="1625639"/>
                <a:ext cx="1269675" cy="7770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9205" name="Ink 5"/>
              <p14:cNvContentPartPr>
                <a14:cpLocks xmlns:a14="http://schemas.microsoft.com/office/drawing/2010/main" noRot="1" noChangeAspect="1" noEditPoints="1" noChangeArrowheads="1" noChangeShapeType="1"/>
              </p14:cNvContentPartPr>
              <p14:nvPr/>
            </p14:nvContentPartPr>
            <p14:xfrm>
              <a:off x="6657975" y="650875"/>
              <a:ext cx="250825" cy="114300"/>
            </p14:xfrm>
          </p:contentPart>
        </mc:Choice>
        <mc:Fallback xmlns:mv="urn:schemas-microsoft-com:mac:vml" xmlns="">
          <p:pic>
            <p:nvPicPr>
              <p:cNvPr id="179205" name="Ink 5"/>
              <p:cNvPicPr>
                <a:picLocks noRot="1" noChangeAspect="1" noEditPoints="1" noChangeArrowheads="1" noChangeShapeType="1"/>
              </p:cNvPicPr>
              <p:nvPr/>
            </p:nvPicPr>
            <p:blipFill>
              <a:blip r:embed="rId11" cstate="print"/>
              <a:stretch>
                <a:fillRect/>
              </a:stretch>
            </p:blipFill>
            <p:spPr>
              <a:xfrm>
                <a:off x="6648605" y="641530"/>
                <a:ext cx="269565" cy="13299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9206" name="Ink 6"/>
              <p14:cNvContentPartPr>
                <a14:cpLocks xmlns:a14="http://schemas.microsoft.com/office/drawing/2010/main" noRot="1" noChangeAspect="1" noEditPoints="1" noChangeArrowheads="1" noChangeShapeType="1"/>
              </p14:cNvContentPartPr>
              <p14:nvPr/>
            </p14:nvContentPartPr>
            <p14:xfrm>
              <a:off x="6280150" y="342900"/>
              <a:ext cx="1771650" cy="785813"/>
            </p14:xfrm>
          </p:contentPart>
        </mc:Choice>
        <mc:Fallback xmlns:mv="urn:schemas-microsoft-com:mac:vml" xmlns="">
          <p:pic>
            <p:nvPicPr>
              <p:cNvPr id="179206" name="Ink 6"/>
              <p:cNvPicPr>
                <a:picLocks noRot="1" noChangeAspect="1" noEditPoints="1" noChangeArrowheads="1" noChangeShapeType="1"/>
              </p:cNvPicPr>
              <p:nvPr/>
            </p:nvPicPr>
            <p:blipFill>
              <a:blip r:embed="rId13" cstate="print"/>
              <a:stretch>
                <a:fillRect/>
              </a:stretch>
            </p:blipFill>
            <p:spPr>
              <a:xfrm>
                <a:off x="6270791" y="333545"/>
                <a:ext cx="1790367" cy="804523"/>
              </a:xfrm>
              <a:prstGeom prst="rect">
                <a:avLst/>
              </a:prstGeom>
            </p:spPr>
          </p:pic>
        </mc:Fallback>
      </mc:AlternateContent>
    </p:spTree>
    <p:extLst>
      <p:ext uri="{BB962C8B-B14F-4D97-AF65-F5344CB8AC3E}">
        <p14:creationId xmlns:p14="http://schemas.microsoft.com/office/powerpoint/2010/main" val="1212732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9144000" cy="2862322"/>
          </a:xfrm>
          <a:prstGeom prst="rect">
            <a:avLst/>
          </a:prstGeom>
        </p:spPr>
        <p:txBody>
          <a:bodyPr wrap="square">
            <a:spAutoFit/>
          </a:bodyPr>
          <a:lstStyle/>
          <a:p>
            <a:r>
              <a:rPr lang="en-US" b="1" dirty="0"/>
              <a:t>Fossils</a:t>
            </a:r>
            <a:r>
              <a:rPr lang="en-US" dirty="0"/>
              <a:t> </a:t>
            </a:r>
          </a:p>
          <a:p>
            <a:r>
              <a:rPr lang="en-US" dirty="0"/>
              <a:t>Stromatolites are structures created by photosynthetic bacteria (prokaryotes). These rounded, bulbous shapes are usually less than 1 meter across and contain fine layering. </a:t>
            </a:r>
            <a:endParaRPr lang="en-US" dirty="0" smtClean="0"/>
          </a:p>
          <a:p>
            <a:r>
              <a:rPr lang="en-US" dirty="0" smtClean="0"/>
              <a:t>Photosynthetic bacteria (CYANOBACTERIA=BLUE GREEN ALGAE) live on thin mats in shallow water. As they become covered in clay and particles, these bacteria move upwards toward the light they require. This movement leaves behind dead layers, much in the same way that trees leave behind inner wood as they grow. </a:t>
            </a:r>
            <a:r>
              <a:rPr lang="en-US" dirty="0" err="1" smtClean="0"/>
              <a:t>Stromatolites</a:t>
            </a:r>
            <a:r>
              <a:rPr lang="en-US" dirty="0" smtClean="0"/>
              <a:t> are recognizable because of the “tree ring” structure that records the movement of bacteria. </a:t>
            </a:r>
          </a:p>
          <a:p>
            <a:r>
              <a:rPr lang="en-US" dirty="0" smtClean="0"/>
              <a:t>The </a:t>
            </a:r>
            <a:r>
              <a:rPr lang="en-US" dirty="0"/>
              <a:t>earliest known fossils of </a:t>
            </a:r>
            <a:r>
              <a:rPr lang="en-US" dirty="0" err="1"/>
              <a:t>stromatolites</a:t>
            </a:r>
            <a:r>
              <a:rPr lang="en-US" dirty="0"/>
              <a:t> are dated at 3.45</a:t>
            </a:r>
            <a:r>
              <a:rPr lang="en-US" dirty="0" smtClean="0"/>
              <a:t> BYA, </a:t>
            </a:r>
            <a:r>
              <a:rPr lang="en-US" dirty="0"/>
              <a:t>and come from Western Australia. Ironically, the highly-saline bays of Western Australia are one of the few places in the world today where living </a:t>
            </a:r>
            <a:r>
              <a:rPr lang="en-US" dirty="0" err="1"/>
              <a:t>stromatolites</a:t>
            </a:r>
            <a:r>
              <a:rPr lang="en-US" dirty="0"/>
              <a:t> exist. </a:t>
            </a:r>
          </a:p>
        </p:txBody>
      </p:sp>
      <p:sp>
        <p:nvSpPr>
          <p:cNvPr id="6" name="Rectangle 5"/>
          <p:cNvSpPr/>
          <p:nvPr/>
        </p:nvSpPr>
        <p:spPr>
          <a:xfrm>
            <a:off x="2057400" y="2971800"/>
            <a:ext cx="5486400" cy="584775"/>
          </a:xfrm>
          <a:prstGeom prst="rect">
            <a:avLst/>
          </a:prstGeom>
        </p:spPr>
        <p:txBody>
          <a:bodyPr wrap="square">
            <a:spAutoFit/>
          </a:bodyPr>
          <a:lstStyle/>
          <a:p>
            <a:r>
              <a:rPr lang="en-US" sz="1400" dirty="0">
                <a:hlinkClick r:id="rId2"/>
              </a:rPr>
              <a:t>http://</a:t>
            </a:r>
            <a:r>
              <a:rPr lang="en-US" sz="1400" dirty="0" smtClean="0">
                <a:hlinkClick r:id="rId2"/>
              </a:rPr>
              <a:t>www.youtube.com/watch?v=DvZBjt_O58I</a:t>
            </a:r>
            <a:endParaRPr lang="en-US" sz="1400" dirty="0" smtClean="0"/>
          </a:p>
          <a:p>
            <a:endParaRPr lang="en-US" dirty="0"/>
          </a:p>
        </p:txBody>
      </p:sp>
      <p:sp>
        <p:nvSpPr>
          <p:cNvPr id="179202" name="AutoShape 2" descr="data:image/jpeg;base64,/9j/4AAQSkZJRgABAQAAAQABAAD/2wCEAAkGBxQTEhUUExQWFhUWFxoZGRgYGRwdHBocHBwcHx8cHhwcHiggGR0lHRggITEhJSkrLi4uGB8zODMsNygtLisBCgoKDg0OGhAQGywkHyQsLCwsLCwsLCwsLCwsLCwsLCwsLCwsLCwsLCwsLCwsLCwsLCwsLCwsLCwsLCwsLCwsLP/AABEIAMIBBAMBIgACEQEDEQH/xAAbAAABBQEBAAAAAAAAAAAAAAAFAAMEBgcBAv/EAD8QAAECAwYEAwUHAwMEAwAAAAECEQADIQQFEjFBUQYiYXETgZEyobHB8AcUI0JS0eFicvEVgpIkM7LiFqLC/8QAGAEBAQEBAQAAAAAAAAAAAAAAAQACAwT/xAAgEQEBAQACAwEAAwEAAAAAAAAAAREhMQISQWEDUXEy/9oADAMBAAIRAxEAPwDRHhYoGhB3MLwzufWPRseXaJhUdxQNCD+o+sd8M/qPrFsO0SeOvAvCf1H1jvNuYNi0TeOvAtjuY6AdzFsOibx14Gc25jrq3MWxaJPHXgZiVuY7iVuYti0SeE8DcR3MLErcxbFok8deBrq3MLErcxbFok8KB2JW5juJW5i2LRCFA/GrcwsatzFsWiMKB+NW5heIrcw6NEIUQPFVufdC8VW5i1aIRyIHiq/VHfFVuYlqdCiD4yt/dC8VW/ui0anQog+Mrf3Rzx1bwrU+FEHxlbxzxlbxDU+ORB8ZW8KJaaPaPJJ2hwKBho2mWNfdHMuuY6Xj2mek5RxU9Izp3iLyk/Tx6D7Rw2tL0Lx6M/b01+MRylzbQkpO0N/fRuOzgn5x5m20CpDAfqp6anyiWU8UmEEmGhawQ6SD5/ICGheIdg5etHJ7s2UBypgQfox0IPSBH+uS3YzUg5NV+x2jxOvySCElbK3DEe4xH1o34ZjmDtAeZfskAFSgElqu4r1S4BpkTEWZxHZwT+ISE7FwfQV7PFq9asIAyd+3+Y5hY/zFWTxnZ6jmP+0F+38gRwcXSAAQo1NUtl3J5fQmLYfSrSaaiuQf+ISljJ/fFYXxfICm5vQMBR8jl2hmZxrZwPzPqGZuo384vaL0q3BjkY7h+voxWrNxdZlAlSylg5BSqlQHxJSQASW0zh3/AF6SstLxzCASfDQpQFHqW1y7iLYvSrBT6EcxDy+ukBpF7Sm/GH3ckOBOZJUNxTToYftN4oBSEpUtw4KQ6cNS5UpkjLUvlDo9RFSwK0aFjHeBqb0Q6gliUtiAUimJm1bPrEuVaAtLpBV0ALnviy84l6nVTwKN8/hHTMDs0cTLLh0ke/8AaPRQn2XD7fxmIh6wvEpl7o8ieGcgBtPox1CEl8joWf4x6CAMh74VkePG6fCPQmdKdvpo4rDQEjoHP0Y94IlkefGHfyjvidPhHQnX9/nHS2be4v8ACLRkeBN2Hw/eOx3EN1en8QoR6xngv20rAGCUo9XcdSMVB0aPNtv60ApQDKSSK4UEYjsCqpy0EcTNWBX8OrkEpJI8jhEDrXOlK5ypKzX8oVhOmSCAf3jjtejImot1rlgrASt86OerUpDdovO1Ta+IpA0SHThfIPrTePViWFJ5MTYS6lYsXZjhHmIdlAgOArEA+FS/e4JbsQRBtORAmKn5qmryain61Dw1aFTKqE5yAHZ002qQ584IgOA4VUuUlQ+gOlYhWy3yEA8ycSiRTT9j9UiJiyW5ZSQLStA1qQD0oWMSrfeUlaEoBVLIAxLXOWrE2ZCAcIc19YHC2OFJm+EAfZ5U4X3ZR61OcebOhJUkplShLBKSrDiJI1DHLTSDVh+zhBU6Jiypi6k0cmjviFK5PtD2AO7Lmvmyw7dWV7nrEC3kiYSEEYQVUYBhmpncU/UDkYeF5kByoDYlSVZGg19MoicnyKFpM0HosZGj+1Q/zESzqw4SZc5TmhCq0OWlfOPcy+PxAtK0imShV+hI5R6xHtdslTTixkKAqoEAk7ezrpEE6UoqxJVLUlKn6in6i5y3aEiUMJGAE/qcf/oJpswiJY7vXPmeDZwFvzhSgQWpXEWbNoKK4JttWlywEuXZOI+YMKQUrDHCWOTF3LdWpDKVglQViA0xP8T2g/c/Ba7RKmLmJMualTISFEAhnqrmIr8IZvPhGdZ7Mmcyit8K5b4gASWIJFNMxrFi0BtBlp5VLzAIevWhSWjqVjJD07pZ6O717Z56QduDhWfaEqKlGSgFsKmL0qekRDYbDLQoKVMtAKgQU8uEpcUJLl8W2kS0OUlIBGJQ6uCnRgwD++Dd23tLKESZklcsBeLxbPNMtROH8wUeY+fYQ8ngaZMSmZZ1BEtYSpKJiDjDioJ1q/kYiT7rsUlSpU8zjNAZa5YdCVaYQ7lsiNC4hmwXKg2W8CFFamWQ+FE55gqQ+aiUltQ+oi08M3pItEzDa5spZwHDKMtkowh6KoGCEmmEebRCuzheSZaLV4+GUFgq8WUxIBYjmJ9rKg1g8bmstqJ+6TQjCkpWlAZ8X6goORmPWGaLiNeF5TpmOXdkqWqQQElcoGWpKiK1JSx2IGUMXDZrTYZpVNRZwlZIUtcxIWauSFe0asSDEscLLlS/DmWxQkEnElRCQKgjCchk7QQRclmmYCud4suXRCVKQtI5QDUiuQMa5Z4Ve9bxUmeorVY1TBk/iLwDMELVRq7sOkWC7brtsxSJizZJeFiMMoLK/wC4hmH9pGcO2W659nXKTZ1+JJKj4gmsSlNGCCEukVJbLKkWt3GbdjX4RQWqxcEi1LExM95OEpwmXKlyyvNz+cEHZtYLWWeRNXKZagkOVqfM/lHIEkNqCWygfYLsl2BE6aFzpvKCUk4lHDsKVL5wQui902hGPAuXzFITMACi2rPkYYKkpC8RJKChuUBJCn6qKmPoIgWJdqUuZ4qEy5ZHIxSpaTqSWIJOewyYwT8Ubwgvr7og8SZZSkArUs/qUA59AB7oZVaAV4OcHfw1YaB/abD9ND05IWCDkQRShrsRUdxAmw2oS1JkIkWjDiIxqcpDalSllWEtRoVgw3UeYhQLvK/0SF4FAksD7SB/5rB02hRaMrN7beqUlKTNWmpSAk4UkdSlLv8AvEmxSwlLIUSFF+VNOpChmT9CAky+ZIBTMkhSh+py/nCuy9lKWoMfDNWUSTr7LhT5agxwehPvC5TNmkJSpIwKW5WQVlP5AFUKlHQR4sigmSRM8UpyCZpAbqya+pjqLITMKk4ANlgnsQ4ThOlIG+AuZOImICkCpKcKaNlixBx5mIJlsvKzBJ5QTSlD71JPqIakWzFhwyUyEN/3PDxH4MX3p3gjdVxImLWiXLSPwlFKioYsYyAJUQ/baPP/AMStqxiUV8gJclL5aMrKLSHWeUvGPDxKWXf8MJcaVU4DB+8erVPmp/DMleeJgTl/tyD60d48os9pSpIM0sdHzHnRXmYnzrSUvgABAYNgGeehfLfSJIdl8chUyVZwihxKpkQyvacgEPSLDwJcXjTVTJyUYUAMlKU0L6nOoeneGrmv8qkT7PapqQqaMCCluUkEFyGapG8AFJn2WauSVzJaApioIBxNufm8X+ppN+WKwIUTNSMaUhWEIDkFwGoxLjemsUm/LdJWUGRZcGEkuGOIUzpQjPbOIU63FFJilYfyqxFz3AVTKGLNa0zlkBJJ/Lm7+rPWG4JEuTfc+SfEStKS74XFH/pbCwFMILQVtvGU61olS5KViakuooJSFljoCMI7kxX5lmtAOGX7RoQMI9WLVbWISLWpCiFzSlaCUsE0BBOoIqDtBpwURetqs0wJWpUpS6llKqK19ptCNYlXJareuaEybQpasziJUAKZuWOYoYIW/iWwWgSzNlTFKCQkuRk2eLM19dYn2S+bDZUY7LLK1roRUABnck5sQzA7w8hooTSrdYz23cEJTaFzpk9MuSpZITiwgPkBpTNocH2kIwjHZ1gn9KgoeVIgfabbZixKlJlYkkCaCHcKOIMdMjl1jVsrMli1SbfZvAEmdaUzyQ1CApfQBDEntWPSbgTJTPm2VP4011ALJIckkBiae0Yya6LcJU9C1SQpaFBQRlUe4EbmrxtFkvlC7OZ40l41IBClJIS5QWPtaRS6rMUq7eHLbaEKRapsxCEkFKQoEKNXdycqUZqxb+HuH5dlSQgcymxK1Uz59njOeIONTOIKVTJOEEBKVKBLtVTFtPJzBr7Or1nTZ8xK1zFy0y9VEpCsSWZ6ks+w90UNnCycU8PyrThXMXMT4YJZBzGZoxc0ioyL0usDAZc9YcqxKbMsCMOMUYChGkaQWIzcGmkY3bbfaVT1ASpZZZABlJwsD1GTbl4rwo1Dhy+kWpCjLRMQlCgnmbZ8kktQxMvK85VmQFTV4UlQSKE1PYHYnyjl3S0oQAlIS7E4UsCWFW0hm+rul2lGCanEl3AcirEPToTGuWeEdXFVk8Tw/EGJwPZU1QCKszMc3ibe9tVJkrmIlmYpLMgO5cge4F/KK1xPIsMkY1Spa5ww4UBTKLMz1yA3EOXZxvKnz0yEy1HGzFhQ6uKjD/U8Cx6u28rfOtKCZPhWcgYgpjUe1/UCSKd4g3ZedqlW77taZgmCY+Fm5XcgksGoDTs0XVWFOyXpVqwNMqyzLQF/hqnoGhBUGpkC9HhCYmRN8Z3l+DgbCxx43zxO2FtGgFK4zsuOchYMsyiRzD22LUA1LUGx7sUvq/JVkSlc3EApWEYQ9c69IYFistpAm4ErxChKat2UH90X+LP7O3Lesq1y/FQlQAUU86Q9NQz0rHYg2jiax2M+ArEggPhTLUQH/tS0ch2DKr928MWdEkKmLSVpBJoFLUwegPagiq3veEqbNT93mLQMIS2AF6moYgAVy6R6spTrMWoOSAAoh9nBoH6xBtRlJWVrSy3qGIGtSCSS51jhkdk2StSHQorKTnimpw/8U5mGLVZkKZMtIKjV04narmpIzplDt33f98UUyeTCHJ8xRhrTPoYuHCXCBkTCuYgrdJGIlhpo9aiD8Kh2K1eEpK5YnEoUFVVQEHoPcd4u93cRWi2SbShaWT4C2ZLHE2jCo3fpFrmqskpkr8NJ2JDtvuB1jLL6vO0yrRMQmYSMRAUn2VJejNQBmpWNcxnihttslpUAtbpNBVwdnYCmzlofFimKAE1TDLYsdXIaPE63z1cikEkl6ipD5Bsh2j3Z7inzCQQUA5Akq8qGM2/21hvwkWealZClFKgpJdJTiSXD9iH8tYkW++UTpnjLBMwgOU0Bbolq99oslycP2aQhf3mak40s35h1ADlt3plECfIsEmYkBBmIOa3ICS7MQcjka0rDzge+FuGU2xKlrK8AVyhZYVDuNTnn0gbfdim2efMlol8gcIIYFnzzq0GbVx0JREuzAIlgCpALk+5oFcTTl2lUmetaUqmSg4BLMCpjsHzZ9dIc4X0Z4DuqYbSmdOSRhCsIbJwQ5p6VgtePAwXaFTEpSUqViIJOZqTnWvSGbu4kRIsapaJpM1Ms4FLSGKs6Fy4D67RCsf2hTJavxiJrj2UpCW6gjsc4eMyjkU43uFCbIpaJUsTJYSymDkYg+eZrGbeNMLYQ1almD92i8Xzxr94kKShPhFM2W5JxchCum4APeKxa+IVrTgUgKALuwdwdxB5Xngz9WLgGxyk2klS8S1AhPKyTqWf10h/iW77dNta8EsqQSAhTsAhu9K1PwiFwlclpmTpU9gmWFgklnIBdmZxtGnKWHzHrGpNgtysn4vuudZ0yPFmBTghanFSCogDUsks7bRzgeyKmWkYJymCXWl3xJyIowIqxcUd4u/G1yKtkuWlP5FEuGJybVm/xAy5bJKupBXPPNNoAKqYZ0LAaa6iDqreEm7+CZcuZjCRnlU6/1D5wN43uiek/9OAApJC8Jwv/APYPSLddXEdmtAARMAUokBCmCiRoA9fKHL2tkuQnFMVhSaVavQDMxrJnA26qX2a2SehU3xEkJwjCCSz7jMGmsTuL7yNlMtSZaSZhUMRBLMAzMRvlrBq5r5kzn8JYJGYYhTDVjpWCE9SS2JLtvp+0OcDeWf3RxjaStI8ErCiHBQQwevM4ApVzF5s9ukzkqMpaVs45dD9a5GOXnLMyTMRLYKUhSQSMnDZecBOCroXZ/FVOYKXhDB2YPVtM4uZUoF7XJaUy1zJ4dKCHUVOpZcJFXJPfvBb7OrZKRN/FRLluAELyOIkAJ6v12i6W29rGtS5C5iMQ9oKypXMhordq4HCyZkiekpVVIZ070IOT+kZzKexTj+4p1qMrwsHKFjmNS5TkG0w5iKbI4etVlHjzHSmSQtRSaqZQapy69Hgxd/BNqJHizRhCtFHEA+hamcXm8bsTMkqlqKgFBiyi8Wat+KPcXF86dPTLnS0zAs0wI9n+ptg4d/XfQB5AQCuPhyXZFrnJUpToOIUq1aAACKPxbxLMnlKklSEpFEBRFcRZShSrM20anlnbOb0j2+xWwzZighSgpaiC+hJ6+UKDNwE2uSFzUzVqQSgKBIcBjVmxF1EPCjOVr3n1TLytylKSEqdRLYaOM9mDN02gmbnGAGc65i6DC5Z+uprn1ypBe6EWREopmpSpNDypBKv6jm0Br4vAonD7okIlkgJYAF+4bV6v6Rz5aXzgu5BISFpxJJFUnUkVNR6QK4Wtc+TaZxnzR4QCxhxYubGGJAeoAI3gJdv2gT5RGIlTUZTEHzcHzeK9ey1InlSVFprTUjbxBiwkZOCSOzHVo1xOgst/3mF2iZOXMUELYJSAKBNACajV67wFlz5aiyFLcl+ZRYjUUyg3wXcItK1G0MEMcKC4UojXoAPnBHjHhiSiRis0pl40jlckitGf6aD9PXCvzp4TLZOFLs5BJruSan3ZwKlieh1zAvATuQknQ9R8YJ3PwnNmEFaSlLsQXBPzjW7PcsrwUS1y08oTRgWYMG7CCXejeGFrnzF0SCK6E088gO8GLkuEzgyypZdhgWhk0zOLPKNYFwShmKHTSO/6pZpR8MKGIUwpST8A0Ml+jVTk/Z5IVh5pjpSAQSGOew69IAcScPT5U9QlIX4ZZqu4AA9o6HZyzxptmvGXMdgytlM57VLx28iTKWAAVYFFIKcQdi3vjVm9DWXXBwuTz2hfhywK1FA41ffRotd28I3fNBTKmFagKtMLgP8AppR9WjP13uuZiTNWcObFNcW7CgIrlvBPhG8JMi0yiVrVXNyBUEZA17HOMz9arQZ3BNkMsoCClyCSDWjjM94du3g6zSy+AKI1NTDF/wDFCbNN8MI8RbOS4AHSgclnLdoDW/jeYkAhKqjJOFgTk5rSNZGeV/lSgkMAANoSkHQiM5u3j5WLDOILn2gKp0YgBj/MaNJdsweojQNzVqSklnjPOPrHMmqkY1lkpWARLJDkgtTIsAPKNLjwojUH0MV6UZfwlwvPlrE9C0hWBeEKSaKUGch4h8RXZb1zStaFrYsCWIboMgPLUxrYKRsPdHpSARGcOs34DumbJmKnTknIpSNnatAwyb1i/wAq1A5fP9oewAZkdoS5Y+v5jUFCeIOIEWWWJi0qWMQTyDJ9S9AKQxdF9SLQMSCoHUFnHo8FF2GWoMoOOtYyu/bxmSrXOlpUZaEqYJQSBh0NN86amLcWan39wpOC5ypYThWpSiSaly9KBm6RauDLvTKsqUkqKnJOIvntsOneKvwjxHNXaZcsrUoKJSUqq1CXfQ0+MX2cpIPsD68vnF4ryShKyZR8m+dYkAUgULcxDSs9QRTqf4iZKtDh2IjTJyaxo58jAy2XNJmkFaQW/UlJ97EwzxNe67PZlTkJSspKRV25lBL9c94qaePV4fxJaPEcM3KCPNyDBbOjlX6x2GXLThlpSlObANHIqVj4/kFPOFBWVACPIuPhCi0YyhE5aFkEMpJKSHy3D7fvBi7riXMRi8VIclhU6ds+wOUSbVb02da0plYR4hSCUnJJYEd2eOzuIT7aVpoCMji9CGbX6Ecbrqak8MKQt5xTheocuR5B4mWiSnxVTEKTL5iXTUkHPN8LnYwJtF7GbhxKIVkA9E7EkVYZsOkR8C1c8vmxcqg1To6QRzDIUq/rEh2x36iXMXjFXPM5J/2u7ODpvDVsv4lavBmEBWgcP33LGkVyZZZmIhaVBWoIr6QVuy4J60laEMySwI9voAQxOcOgXuCfPRPQpZVLRiBUokAsC7YXKi4pXJ40GZxbZ2cTQRuEn9tIzSxSpmFONSwKAAthZsub690OKsx8QqxpBLGrM+9Kk1zLecMuLGpz7zk4QTPQymYhyK9n/iMyuy8ZVmCkqUpasSnUa4gCWIrWlfOBFsvVYLKUWzADsfnTaIcpCpzscCau+Jj1bpDqwbtt9Y1o8FZSpawmlAHUGLPRjUkbRf794oQhAly0eNiBSpQWAkaO4Ll302MZvZLsTLDpUlRo5ObNonbN4kpk/qmlI0Slfyoxg1Y7aFIKcJSh1NzBDFNetR61rFjsd2WSwyU2tSzMVQJZ2JO9KChz2isWS71TpyZclYOJXMkkUbWo82rl0i2cZ2Jdnskvwg6JZSFlVSwDJO2fxEEkKoyJKitawiaoLJOI5ZnzIeOLxA4VrMsFmNXAbU7afOIdovdfYaD5H+I6LwcE4eY6u793+qw6ntREoslYJzJ1L6nfMQ5Iv2bLxJClpBZwFEORlTQU7xJu7hibaBjGFIOYII+TekWO7OA6upb9AM/M5ekF8kuHCdtnLsstc/21V9k+y7DF1YP5iDfiDeI9ks3hoCR+/wAY9mQn9I9I1GXXJ2hwraIv3hKaM3enyjpmPkD5Qo+Jj/ljyqzg5Ejzf4w2ZZzBqOv0BHsKbMGvWIOiUBrU+sZvxZwlNXaVTJct0kg0UK0rTSsaIZ3R4RmUBVBeTFL4O4QVJn/eFhIoWSCXDhq6RdlWZBzHyjyif6aQvvHQxThV4+4ofNXZ4edshTRmiBaL2kp9paRVgMWufwjwi8ELqldOmXwjW6zgXxonHZlITLOJRA9kk0q4bVwIy20XNazQylsOnwesbalb5lwYjT0y8lfu/mdYzZd4alZZdvDK5iMUyXOdyKYAG7LrCjU0WiWkMC3nCi9KPZlNp4nVMUoLJBGgLBmFSHNGrSBRWiYplJEtVeZiXfoC6u/asHfvqPDEtKEmgYKHI29KswzqMo82KxSsWNYlmmoNCNAl2p1BjFbidc3BqKFXOdHDD0eLjYOFZKSFHEVD+st6RXZfFSgkp8YEu7hKQw2Zsh2frDMnjeZjMskKP5eX2gdeXIQTxn3lcr5/pcsVAL9z84DcRWcps04oKgrwzkN/Maa9fKBcm9p8xJKpgRWgSsA96kU84g2y9UKUJapiv7lKKztRKaAdY1kCqTbym4GUkgaqOIjKlDl3iBPtmJNKEGlS431o7/GDlumTUkqB8VJzqzbsl6j37xaeHuDJeBK5spioOQpjherACnrlBaWe2RGEoK2U/MAatpV6P6tBWbfSgnCMIGE+zTEOjAP6wb+0SySUolIQQFpKqAMMJZ8g2Yin2CwTZ6wlALiuIlgOr/IbRb/ae13iK8rkhwSatm3vP1lGl2pTNzPXInekWSx8IYiEqmgaDCl39/vgvL+zxSQ6VJUdApLDzYk+Qg9pejgZwFYTNtaJiynCk4iCpiSAWLAVq2becaVfV1SrSgBalMK8h+TEGB1y8PmTUoRi3RT4h/UwelITkRXpn5kRqfrNArHwRZB+Qq0dTv6Ze6O2PgSzS1OxUHyU3yAiyplJ+n+jDohyJDWZUiWVKKZctOZNAKt8Yhr4ls+EKRMQsH9Jf1GY84IXhLlqlqTOwmWRzBbM3nGVpuVRWtElTpSo+HM/SHdiTmR8oNxRehfqJiilJUSDkAQ0OG8g+HEx1Dv8DA+y2MJSEOVrIAKvzGnSsUmXfqZSiHXjCiSSoliCcm1D5xrc7WNXsayUuXruIA8T2ieizzvDCwQHBQNHDgNk4cecA7Jx8rC3ISCA6yzjy+LeUTbw4im2iQpEgYJoGIBCgt0pIfTrF7LFNua9l4kiUpSJilAAA+0TQA/qz1EarZFqbDMU5fTSkZFcUvwbQmatEzFLJUEtT31DO79I0q7uKpcw4SMCuup2d8+7QSqwYtd4y5TJMxIUcklQB9DEa33olEtUxRGFCSosxNNqtGYcfWtf3wrJVhKU4QKZBmfZwfUwzdVpWuWtJDS1hj/U3QfGHVhy3X6mdPVMBUglVMSnASzAJYht36mJ9i4mWqXOlHGtCklOIZh6HCTU0ORMUq1yyg4erjVxvD0mbUFSg7UGgftTq3+INQpeUxXi8hBloQlIUHAIAGepqTCu+0zhaJYlKqpScJABdzV92q/TOBq7aasBViSWq2uWvRotvAVlROWZy1sqWuiRTR6lvKkSrU0sc0ppl+3SErAzEDt9CIyrenOp3YfOPaLcgjlY9NY0yeTZ0D8o8o5EM3qn9B+vKFDyGNrvoB2CSBkAGB91IZ8e0rBUJcxSDskmmwU1YK3JdKJX4swhSh7KWdD9xUs2kSL5vWcKgnBSiaAdiwcuaUjnjpqlzJisRzBfUVHTfpD8i0LlhqpVpSrOdc2i38LKkTlzFKlJUUpSQpWbkkZZEsHfpEviHh9c1OOWmWmWlJKyqgDVcEBzrvrDnGjeVMN4K/ucak07MYY+9rOELOIJqx+nEW66uG0BJXMZQblBo503atKxyWUFfhmQCv8AIQU19W00zodxByQG77PaJh/CQsiuTsPM0EbRcSViRKEwlSwhOInUtvSKJcltQhSvEmTEBFRLSAp6saZAClaa5QflcaJTmhISP0zATpnT6aCbqo9el0ypzFaAVDI/LOBK+FjidC0y0/pEt/e4gvd18y5wdCnIzTRw/uh5VsI0HmYL4yqcIC7MLPKUpS0pSmqiAfgXqTAaTxvJQplhYByVQuN2H10hzj+f/wBIAsAqM1LBL9dQIzC2zkUw5ZPmXzevXQvrGg28W9wCkEggEHoco9Cd38qxSOBeIgops6ipYw8pXmgpHs/2sKPt1i4FRIopj5+kBTkzw1SfPOHUzHyMCV4xTlPY++rQ5Z14akgk6DL+YsQnMQCGIcdYhGzy05pS2gCR/kw+lZ1HeEJgOxi1GZ1slykKVRISHNG+Af8AzGO2m6lTVnw2daiQHZyTkMTb5RfvtCtZTZjhditKVMWLEvmDk4HvjOBeEyVMQqoaqcy7agqzHaK8pORwdaiE4ZZFa4iBrmBtFoum5J9istpmcqpmBwP7RTP9PN6xKuG//ESFMW+vWJXEdsV91nKQkl0lO4Y0J7Q+uDVEk2hahUhRJzB5n9HPd4hWqYVlkqUhaSDXOm2+py3gWLQpLVLbZ+54bRPWX5mCRqfduS8JWtduMxySma4qS6q7YSC3wrAa8AUKxoQySKhjSnTT9oYuWSskqTiFcxrTJ/rMQZn28IAqToRhHz8tIEMcN3TZrTZvEnJ5ypQOEkEMfMHeg1gJbuGlBZKSGcsDmBB3hm9VKWmUlmIISCMqEsCBQFj0i0LsageaUrsGI/jtDmwar1w8HSlSUqnpOIl6GraAivpFms1w2eShkoIDuS5f9hlD9ks8wEUAG2vmMhBhJpDOB2Ciyy2OBJUepP7h4ekoSC4QH1GIv76esMcQW2RIAVMcKVQBLOW1OVNH6xEu6+pE5WDmSTkVKTX0MO6MFJlnlk+yf+P7CFDoljc+75wotTMrvsC0oCpgIJ5cRo2oHXy31hi8raEFlJKQ7EheIPmDqx7gCGE2W0LqtSAwDJXsKZAFh6MREO77KuZPwTCQhNVNzOHJCXdz02jFbaRwRYJUuSFIBBmgKUVFyT10bp/Lw/tAvnw0iVTDyqKWZ+agfIDMnsIesd8plhpcssKBJLADy+EUbjOaqdPM0BwsJAArhYMzNqQ/ugnQobMvlZUplKCdEkuB5UoBp0jyi38yVgl0KBq+XUv0FIh/dZmLBgVizYggt55DrEi1S0pSlKSl1EOp8u/npGkNTZ5mPNlsVZkDWuTZvqP5rCttunFBJBQAwBYih2g3cUyRJwpAS5/Mc1eb0D7DT0n3vagUlK+ZJ0Y4evNqNQRvpBSA8M26abVJRLYKKgHc1Gr9wPrXXZdmLuqvfLy/xGecFyEC0OmSHSCQsqxAdqmtW7HvGjm2oFCptKwalS+0Qq8AAfqB+I+cZ3Y5GJbKCm0CQSVH943K1WJE0DGkKHWGpF1IRRNBoK07bQX8UUPhq650siauUU54QxoDT4P6xbbMias5YRqo0PlT5QdSGiCb3kOR4gdLOwJz8o1uQI9qSGwhy1SpR28o5ZfabF69PKIdotQdkTArZxX+f4jklOJsU0jyp5uYcQmvASwfEcjpDkiWdRh9/vaGLKEgkg4yOwA8nPvh+03kiVLVMW4QnMsdwMhnUxkhHFd1CdKZawnUOSz6E9NPOKVd912Z/wAWZibZJHk75Z0b0gnxPxJLtKkIlq/DTVT6qyGQJoPiaQJnJIDhqhw6qKp3DHyixLvdsmVhCkFRSRoQ1NKR5v8AtsuXZlYVBNMIfc/5iu8KXkqVNSJjJQsEKBORzB2OTdjXKPPGNpk2qamXLCnlEuUsMTtRiNGz6xrdGKqm7cYoTm2XvFaj0gxw9cEtc1CVzQsJJVgKc9TVyOvlETwUpzmEE8rKIZxRmOrUyh7hewLVbJaUKcBeNRAYpSir5soGifM0zgwmeLpapNsWE8qThKWoGYfOAEw4iS5rU+UXHjC6pypxJQpvy6gA7aCAcu4Zzv4a/wDif2jPslg+zW7Frmi0KJCUAhP9ZLgv0HbNto1BOUUvgeXNS6VhQSByuGbdouTU894ZQ9LIiJbbWUy1mWylpQpSU/qUASAw67ViROmMmuXu9IC3ta5aJUwv+UgtVwaa55wqMrt1/wA60rxTWV2DBID+mfvMRhbSKJKmOQSo0OTJoCH848ylql+yWrkMz6iDvCciRMnhczEF4kqQA2HEC7k9SBT94NNaZd0n8KX4iQJmBOMFicWEPkd4UN227jMUFY1JozAgfGFGtZkZPeN4maQmWkgvRiS7+hAcZmC90XNMIJUvAzkpBJDszPm41ID12iFd9xqkS1LXzKy5FOKigzD9sO2cFZfE+FHJLMoihKiwcaOCQaw0ht9yly3WlYxAMUBRbDSu4AbTYx54bm/klgqUfaVQlWL9Ls3U6AxEXPVNmKBcvVSwTq9C4NfKjQRkT0SUEBuQhwSHHV2Lv120jKEUX0ZLiahJJ5Q1RkGB5akUOmekU69EIK0rCWBzA177H60iVesxYYlScKjWrtmWp5gZViPZ5fjpWHYukglsiavuw+UKeEXgVLxNyJABag6ZfVILIvErDKGFIyKtuxzp5RNkXJZyjAEEq1IUXJb+5s9GaI6rhQBVaypLFiRTYUgIp9nNmUqdMnurAhJQHLuos+daZv1jRkJGZAPk7RWeHrVjRypQGoQgMPc+E1iyy8g+vQ6DU794xLqrzNVNxcrYe/xf5Q/Kkl8RPMzFjT0jjA+Xu98elTQKPWLUcW7bnbKKveUk46SQlwxCde7f5rFjQ5NQ3mK+QMe1io9PjGpcGKzIs7M0lROWtPURPsyJpyGEj9X0YnTwquFjvVj8Ih4iHDMaZV31pF7acEVyJbOsJHXL30gNxPb7OJSrPNdQWj2UM42LnIuH1yijceXvME4SgFJwpod3A5gfd5GIN0zpi2xYWH5m5n7mgOozHSFI1muFQLzFAAVBcuX3egDeceZ9q8NeEn2a7EjetD1ZsvQva5kygVUhPLidJ9dda0ivXxPCkMr/ALgZs6VYiv8AiJCAvEzKJUBllmzUY7OGfrEpFlUSVYxizL12oXBpSlXiqWCcUqJqzZsDr1i2XZNUUhySMQYFWTnPCXAfNnzFIsQbeExSBzBm/KwZWhHZtqiLF9nagqeVsKIYbhyB0FAM6msDbxsylipJDVJ1/bzr6RdeEpITITgTgSaEHNwf1Rm34hS2z1kslLjJ6P8AGHJaapJLt7QIp5ECHJyTm58iK9GOdYgzZi3zT2yf9qQ5EMyGGT9zrDgBgXZkqeiiNxSvT+YKBQZ3b66xQOLD5gEHMHWIC7rRUABjmGBz0gm7CGpiq6f4hSg3twISrFJ9k6Es3bp3ix3BcQkS0uhAXqWq/ep9INvSI8y1sW265QSYq6pTaQo8TLTWlew/9o5GhjHLzvpSyA9Gp++fu6QJtFrdsQAUjzCu+lN4YnLHKyWIFamp36eUNpllTAA1plnAU+77aUihpqkOD8Gb+aRM+/pUp0gAt7KmIGlMgTUlqAs20N226vAlS8VJiySUkVAGh2/zECVZlKUAgEkwbC8ySWUkeyeg3HplFvvC4msSJyXSqXLGJLM4KnJ0IZ37R3h3hIqLzQQARQEV8w9ekWfiK3iRIUhMtKnSEkKqAk0YjWkHd4HSk3Ry8wxKJ/KAX7vUa60pWCFsvtZAT7bAOFAUHRixIOnwitLnYCClWWRBNHHuP7RyQtU0hLYi/tVcPq7xotV+z+0YrOokEDxFMT+agcjcZgdm0izo6D0im3VeakWdEtCUgIQBiGIV7E1cHU5vEC8L/XJUlfjKJJGro1/L7LUzjOJocoKGbfAxVuL+IlSJqJUpsZTjVRyxcJDlxoc+kF7hvpFqRiSShSaKSGOlC7VBimceWXw7YFhvxUA6lymhppTD0z3hSXd/EU6WQpZxIJqlRBd9AQ7KHkPlepFpStAWggpUHBjHzaULBSUgKbNh7z74tVz38LPZJKQQteJSWcjCkE9MhT1gsS7LmbAOIYmLfmYPAixcRS5zJmBUpe5yGX5ttHyoYLzUpZwxpTaDEp/2gWBU5EtRUEmXiLFuYFsq50MVWyWsIYEBaQHSev6XJd4m8W+MFmaXauYLBtPmO0VM3it3HKelNf5PrGpKtWq03zysJZDl8sh0OYagp0gVeFslrWlM2WUVfm2fdx6jQwMstpSlzMdRL8uIjz61MMLnFQw1IOT1I6A5woZva1SPu4lSpWE+IFFQU9QDvU0Vkcu8P2JSpaE4Sz6MXNKF2+OkQZdwT/AVMUkpTmAc6ZkjMBsnaIsq8VpThz7xJNttvUklWInE+r00B0anWNd4bu1UiQhExQUoOSQKV0G8ZfwhZJK7SDNGJBBwoWHdXXQjPzaNeROcAj9qeXaM6q7aZSVAg07GBxtIDBWE1zNaVrvCvq2lKQ71Obe4nQnSA83mTiSrCxc4nZtc8vSHEKWu3kA4Q7B2QQX99IESrxUSStACdHJdvSldIkpKSKKp0+ZFIjTUoUMwARUOCx39YCL3Vbip2Bw0odInWhamdPnFVscxSRyk4DQkbijsP50iySJ4KQ+besV4Dyi1qqC3cfN4iWuyBZxVdmOxjzNs7rOHGCe49+2UECkgHKLUgmak5gvlpCh0p3YfXeFFqYnYEvOS9eYfGNDbmI0/zChRy/l+NeKoXoXM0mp8YCvZcEOB0Azi4B5FZjqIUKOnl0zGm2BIALBq/XwiscUisz+35QoUdP4+mfJm9sHN6w6mkon+r5iFCjMaWu5Z6h4LKUM9TuYZv8PLnvVkkh9Dv36woUaV6Fvs4LTVgUHgj4/z74jfaafx5B/oV/5CFCjH1VXbPMLO5fFv/SYI2sc0jquaD1YoaFCh+lKuiYWVU5tn0MSLYo4Heoy6UVChQIVvdRVKQFFwUJcGo1jML0DTFAUD6QoUM7FMozi0cBSkqnuoAtiIcOxAzG0KFB5dJeOIVH7urqAD1BBeMnlio8oUKLx/5ivY3ctVh9xGtyqM2whQoyvrzaz+GfP4QAtdJ6QMlBL9atXekdhRrxRi+pYT4eEBOWQb4QOmLOFVTQJhQo6TplLu8fgTDqBQwRu9ZwCp9k/CFCg8j4rBZkjAmmn7R0ZesKFHIoszTtChQom50//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9204" name="AutoShape 4" descr="data:image/jpeg;base64,/9j/4AAQSkZJRgABAQAAAQABAAD/2wCEAAkGBxQTEhUUExQWFhUWFxoZGRgYGRwdHBocHBwcHx8cHhwcHiggGR0lHRggITEhJSkrLi4uGB8zODMsNygtLisBCgoKDg0OGhAQGywkHyQsLCwsLCwsLCwsLCwsLCwsLCwsLCwsLCwsLCwsLCwsLCwsLCwsLCwsLCwsLCwsLCwsLP/AABEIAMIBBAMBIgACEQEDEQH/xAAbAAABBQEBAAAAAAAAAAAAAAAFAAMEBgcBAv/EAD8QAAECAwYEAwUHAwMEAwAAAAECEQADIQQFEjFBUQYiYXETgZEyobHB8AcUI0JS0eFicvEVgpIkM7LiFqLC/8QAGAEBAQEBAQAAAAAAAAAAAAAAAQACAwT/xAAgEQEBAQACAwEAAwEAAAAAAAAAAREhMQISQWEDUXEy/9oADAMBAAIRAxEAPwDRHhYoGhB3MLwzufWPRseXaJhUdxQNCD+o+sd8M/qPrFsO0SeOvAvCf1H1jvNuYNi0TeOvAtjuY6AdzFsOibx14Gc25jrq3MWxaJPHXgZiVuY7iVuYti0SeE8DcR3MLErcxbFok8deBrq3MLErcxbFok8KB2JW5juJW5i2LRCFA/GrcwsatzFsWiMKB+NW5heIrcw6NEIUQPFVufdC8VW5i1aIRyIHiq/VHfFVuYlqdCiD4yt/dC8VW/ui0anQog+Mrf3Rzx1bwrU+FEHxlbxzxlbxDU+ORB8ZW8KJaaPaPJJ2hwKBho2mWNfdHMuuY6Xj2mek5RxU9Izp3iLyk/Tx6D7Rw2tL0Lx6M/b01+MRylzbQkpO0N/fRuOzgn5x5m20CpDAfqp6anyiWU8UmEEmGhawQ6SD5/ICGheIdg5etHJ7s2UBypgQfox0IPSBH+uS3YzUg5NV+x2jxOvySCElbK3DEe4xH1o34ZjmDtAeZfskAFSgElqu4r1S4BpkTEWZxHZwT+ISE7FwfQV7PFq9asIAyd+3+Y5hY/zFWTxnZ6jmP+0F+38gRwcXSAAQo1NUtl3J5fQmLYfSrSaaiuQf+ISljJ/fFYXxfICm5vQMBR8jl2hmZxrZwPzPqGZuo384vaL0q3BjkY7h+voxWrNxdZlAlSylg5BSqlQHxJSQASW0zh3/AF6SstLxzCASfDQpQFHqW1y7iLYvSrBT6EcxDy+ukBpF7Sm/GH3ckOBOZJUNxTToYftN4oBSEpUtw4KQ6cNS5UpkjLUvlDo9RFSwK0aFjHeBqb0Q6gliUtiAUimJm1bPrEuVaAtLpBV0ALnviy84l6nVTwKN8/hHTMDs0cTLLh0ke/8AaPRQn2XD7fxmIh6wvEpl7o8ieGcgBtPox1CEl8joWf4x6CAMh74VkePG6fCPQmdKdvpo4rDQEjoHP0Y94IlkefGHfyjvidPhHQnX9/nHS2be4v8ACLRkeBN2Hw/eOx3EN1en8QoR6xngv20rAGCUo9XcdSMVB0aPNtv60ApQDKSSK4UEYjsCqpy0EcTNWBX8OrkEpJI8jhEDrXOlK5ypKzX8oVhOmSCAf3jjtejImot1rlgrASt86OerUpDdovO1Ta+IpA0SHThfIPrTePViWFJ5MTYS6lYsXZjhHmIdlAgOArEA+FS/e4JbsQRBtORAmKn5qmryain61Dw1aFTKqE5yAHZ002qQ584IgOA4VUuUlQ+gOlYhWy3yEA8ycSiRTT9j9UiJiyW5ZSQLStA1qQD0oWMSrfeUlaEoBVLIAxLXOWrE2ZCAcIc19YHC2OFJm+EAfZ5U4X3ZR61OcebOhJUkplShLBKSrDiJI1DHLTSDVh+zhBU6Jiypi6k0cmjviFK5PtD2AO7Lmvmyw7dWV7nrEC3kiYSEEYQVUYBhmpncU/UDkYeF5kByoDYlSVZGg19MoicnyKFpM0HosZGj+1Q/zESzqw4SZc5TmhCq0OWlfOPcy+PxAtK0imShV+hI5R6xHtdslTTixkKAqoEAk7ezrpEE6UoqxJVLUlKn6in6i5y3aEiUMJGAE/qcf/oJpswiJY7vXPmeDZwFvzhSgQWpXEWbNoKK4JttWlywEuXZOI+YMKQUrDHCWOTF3LdWpDKVglQViA0xP8T2g/c/Ba7RKmLmJMualTISFEAhnqrmIr8IZvPhGdZ7Mmcyit8K5b4gASWIJFNMxrFi0BtBlp5VLzAIevWhSWjqVjJD07pZ6O717Z56QduDhWfaEqKlGSgFsKmL0qekRDYbDLQoKVMtAKgQU8uEpcUJLl8W2kS0OUlIBGJQ6uCnRgwD++Dd23tLKESZklcsBeLxbPNMtROH8wUeY+fYQ8ngaZMSmZZ1BEtYSpKJiDjDioJ1q/kYiT7rsUlSpU8zjNAZa5YdCVaYQ7lsiNC4hmwXKg2W8CFFamWQ+FE55gqQ+aiUltQ+oi08M3pItEzDa5spZwHDKMtkowh6KoGCEmmEebRCuzheSZaLV4+GUFgq8WUxIBYjmJ9rKg1g8bmstqJ+6TQjCkpWlAZ8X6goORmPWGaLiNeF5TpmOXdkqWqQQElcoGWpKiK1JSx2IGUMXDZrTYZpVNRZwlZIUtcxIWauSFe0asSDEscLLlS/DmWxQkEnElRCQKgjCchk7QQRclmmYCud4suXRCVKQtI5QDUiuQMa5Z4Ve9bxUmeorVY1TBk/iLwDMELVRq7sOkWC7brtsxSJizZJeFiMMoLK/wC4hmH9pGcO2W659nXKTZ1+JJKj4gmsSlNGCCEukVJbLKkWt3GbdjX4RQWqxcEi1LExM95OEpwmXKlyyvNz+cEHZtYLWWeRNXKZagkOVqfM/lHIEkNqCWygfYLsl2BE6aFzpvKCUk4lHDsKVL5wQui902hGPAuXzFITMACi2rPkYYKkpC8RJKChuUBJCn6qKmPoIgWJdqUuZ4qEy5ZHIxSpaTqSWIJOewyYwT8Ubwgvr7og8SZZSkArUs/qUA59AB7oZVaAV4OcHfw1YaB/abD9ND05IWCDkQRShrsRUdxAmw2oS1JkIkWjDiIxqcpDalSllWEtRoVgw3UeYhQLvK/0SF4FAksD7SB/5rB02hRaMrN7beqUlKTNWmpSAk4UkdSlLv8AvEmxSwlLIUSFF+VNOpChmT9CAky+ZIBTMkhSh+py/nCuy9lKWoMfDNWUSTr7LhT5agxwehPvC5TNmkJSpIwKW5WQVlP5AFUKlHQR4sigmSRM8UpyCZpAbqya+pjqLITMKk4ANlgnsQ4ThOlIG+AuZOImICkCpKcKaNlixBx5mIJlsvKzBJ5QTSlD71JPqIakWzFhwyUyEN/3PDxH4MX3p3gjdVxImLWiXLSPwlFKioYsYyAJUQ/baPP/AMStqxiUV8gJclL5aMrKLSHWeUvGPDxKWXf8MJcaVU4DB+8erVPmp/DMleeJgTl/tyD60d48os9pSpIM0sdHzHnRXmYnzrSUvgABAYNgGeehfLfSJIdl8chUyVZwihxKpkQyvacgEPSLDwJcXjTVTJyUYUAMlKU0L6nOoeneGrmv8qkT7PapqQqaMCCluUkEFyGapG8AFJn2WauSVzJaApioIBxNufm8X+ppN+WKwIUTNSMaUhWEIDkFwGoxLjemsUm/LdJWUGRZcGEkuGOIUzpQjPbOIU63FFJilYfyqxFz3AVTKGLNa0zlkBJJ/Lm7+rPWG4JEuTfc+SfEStKS74XFH/pbCwFMILQVtvGU61olS5KViakuooJSFljoCMI7kxX5lmtAOGX7RoQMI9WLVbWISLWpCiFzSlaCUsE0BBOoIqDtBpwURetqs0wJWpUpS6llKqK19ptCNYlXJareuaEybQpasziJUAKZuWOYoYIW/iWwWgSzNlTFKCQkuRk2eLM19dYn2S+bDZUY7LLK1roRUABnck5sQzA7w8hooTSrdYz23cEJTaFzpk9MuSpZITiwgPkBpTNocH2kIwjHZ1gn9KgoeVIgfabbZixKlJlYkkCaCHcKOIMdMjl1jVsrMli1SbfZvAEmdaUzyQ1CApfQBDEntWPSbgTJTPm2VP4011ALJIckkBiae0Yya6LcJU9C1SQpaFBQRlUe4EbmrxtFkvlC7OZ40l41IBClJIS5QWPtaRS6rMUq7eHLbaEKRapsxCEkFKQoEKNXdycqUZqxb+HuH5dlSQgcymxK1Uz59njOeIONTOIKVTJOEEBKVKBLtVTFtPJzBr7Or1nTZ8xK1zFy0y9VEpCsSWZ6ks+w90UNnCycU8PyrThXMXMT4YJZBzGZoxc0ioyL0usDAZc9YcqxKbMsCMOMUYChGkaQWIzcGmkY3bbfaVT1ASpZZZABlJwsD1GTbl4rwo1Dhy+kWpCjLRMQlCgnmbZ8kktQxMvK85VmQFTV4UlQSKE1PYHYnyjl3S0oQAlIS7E4UsCWFW0hm+rul2lGCanEl3AcirEPToTGuWeEdXFVk8Tw/EGJwPZU1QCKszMc3ibe9tVJkrmIlmYpLMgO5cge4F/KK1xPIsMkY1Spa5ww4UBTKLMz1yA3EOXZxvKnz0yEy1HGzFhQ6uKjD/U8Cx6u28rfOtKCZPhWcgYgpjUe1/UCSKd4g3ZedqlW77taZgmCY+Fm5XcgksGoDTs0XVWFOyXpVqwNMqyzLQF/hqnoGhBUGpkC9HhCYmRN8Z3l+DgbCxx43zxO2FtGgFK4zsuOchYMsyiRzD22LUA1LUGx7sUvq/JVkSlc3EApWEYQ9c69IYFistpAm4ErxChKat2UH90X+LP7O3Lesq1y/FQlQAUU86Q9NQz0rHYg2jiax2M+ArEggPhTLUQH/tS0ch2DKr928MWdEkKmLSVpBJoFLUwegPagiq3veEqbNT93mLQMIS2AF6moYgAVy6R6spTrMWoOSAAoh9nBoH6xBtRlJWVrSy3qGIGtSCSS51jhkdk2StSHQorKTnimpw/8U5mGLVZkKZMtIKjV04narmpIzplDt33f98UUyeTCHJ8xRhrTPoYuHCXCBkTCuYgrdJGIlhpo9aiD8Kh2K1eEpK5YnEoUFVVQEHoPcd4u93cRWi2SbShaWT4C2ZLHE2jCo3fpFrmqskpkr8NJ2JDtvuB1jLL6vO0yrRMQmYSMRAUn2VJejNQBmpWNcxnihttslpUAtbpNBVwdnYCmzlofFimKAE1TDLYsdXIaPE63z1cikEkl6ipD5Bsh2j3Z7inzCQQUA5Akq8qGM2/21hvwkWealZClFKgpJdJTiSXD9iH8tYkW++UTpnjLBMwgOU0Bbolq99oslycP2aQhf3mak40s35h1ADlt3plECfIsEmYkBBmIOa3ICS7MQcjka0rDzge+FuGU2xKlrK8AVyhZYVDuNTnn0gbfdim2efMlol8gcIIYFnzzq0GbVx0JREuzAIlgCpALk+5oFcTTl2lUmetaUqmSg4BLMCpjsHzZ9dIc4X0Z4DuqYbSmdOSRhCsIbJwQ5p6VgtePAwXaFTEpSUqViIJOZqTnWvSGbu4kRIsapaJpM1Ms4FLSGKs6Fy4D67RCsf2hTJavxiJrj2UpCW6gjsc4eMyjkU43uFCbIpaJUsTJYSymDkYg+eZrGbeNMLYQ1almD92i8Xzxr94kKShPhFM2W5JxchCum4APeKxa+IVrTgUgKALuwdwdxB5Xngz9WLgGxyk2klS8S1AhPKyTqWf10h/iW77dNta8EsqQSAhTsAhu9K1PwiFwlclpmTpU9gmWFgklnIBdmZxtGnKWHzHrGpNgtysn4vuudZ0yPFmBTghanFSCogDUsks7bRzgeyKmWkYJymCXWl3xJyIowIqxcUd4u/G1yKtkuWlP5FEuGJybVm/xAy5bJKupBXPPNNoAKqYZ0LAaa6iDqreEm7+CZcuZjCRnlU6/1D5wN43uiek/9OAApJC8Jwv/APYPSLddXEdmtAARMAUokBCmCiRoA9fKHL2tkuQnFMVhSaVavQDMxrJnA26qX2a2SehU3xEkJwjCCSz7jMGmsTuL7yNlMtSZaSZhUMRBLMAzMRvlrBq5r5kzn8JYJGYYhTDVjpWCE9SS2JLtvp+0OcDeWf3RxjaStI8ErCiHBQQwevM4ApVzF5s9ukzkqMpaVs45dD9a5GOXnLMyTMRLYKUhSQSMnDZecBOCroXZ/FVOYKXhDB2YPVtM4uZUoF7XJaUy1zJ4dKCHUVOpZcJFXJPfvBb7OrZKRN/FRLluAELyOIkAJ6v12i6W29rGtS5C5iMQ9oKypXMhordq4HCyZkiekpVVIZ070IOT+kZzKexTj+4p1qMrwsHKFjmNS5TkG0w5iKbI4etVlHjzHSmSQtRSaqZQapy69Hgxd/BNqJHizRhCtFHEA+hamcXm8bsTMkqlqKgFBiyi8Wat+KPcXF86dPTLnS0zAs0wI9n+ptg4d/XfQB5AQCuPhyXZFrnJUpToOIUq1aAACKPxbxLMnlKklSEpFEBRFcRZShSrM20anlnbOb0j2+xWwzZighSgpaiC+hJ6+UKDNwE2uSFzUzVqQSgKBIcBjVmxF1EPCjOVr3n1TLytylKSEqdRLYaOM9mDN02gmbnGAGc65i6DC5Z+uprn1ypBe6EWREopmpSpNDypBKv6jm0Br4vAonD7okIlkgJYAF+4bV6v6Rz5aXzgu5BISFpxJJFUnUkVNR6QK4Wtc+TaZxnzR4QCxhxYubGGJAeoAI3gJdv2gT5RGIlTUZTEHzcHzeK9ey1InlSVFprTUjbxBiwkZOCSOzHVo1xOgst/3mF2iZOXMUELYJSAKBNACajV67wFlz5aiyFLcl+ZRYjUUyg3wXcItK1G0MEMcKC4UojXoAPnBHjHhiSiRis0pl40jlckitGf6aD9PXCvzp4TLZOFLs5BJruSan3ZwKlieh1zAvATuQknQ9R8YJ3PwnNmEFaSlLsQXBPzjW7PcsrwUS1y08oTRgWYMG7CCXejeGFrnzF0SCK6E088gO8GLkuEzgyypZdhgWhk0zOLPKNYFwShmKHTSO/6pZpR8MKGIUwpST8A0Ml+jVTk/Z5IVh5pjpSAQSGOew69IAcScPT5U9QlIX4ZZqu4AA9o6HZyzxptmvGXMdgytlM57VLx28iTKWAAVYFFIKcQdi3vjVm9DWXXBwuTz2hfhywK1FA41ffRotd28I3fNBTKmFagKtMLgP8AppR9WjP13uuZiTNWcObFNcW7CgIrlvBPhG8JMi0yiVrVXNyBUEZA17HOMz9arQZ3BNkMsoCClyCSDWjjM94du3g6zSy+AKI1NTDF/wDFCbNN8MI8RbOS4AHSgclnLdoDW/jeYkAhKqjJOFgTk5rSNZGeV/lSgkMAANoSkHQiM5u3j5WLDOILn2gKp0YgBj/MaNJdsweojQNzVqSklnjPOPrHMmqkY1lkpWARLJDkgtTIsAPKNLjwojUH0MV6UZfwlwvPlrE9C0hWBeEKSaKUGch4h8RXZb1zStaFrYsCWIboMgPLUxrYKRsPdHpSARGcOs34DumbJmKnTknIpSNnatAwyb1i/wAq1A5fP9oewAZkdoS5Y+v5jUFCeIOIEWWWJi0qWMQTyDJ9S9AKQxdF9SLQMSCoHUFnHo8FF2GWoMoOOtYyu/bxmSrXOlpUZaEqYJQSBh0NN86amLcWan39wpOC5ypYThWpSiSaly9KBm6RauDLvTKsqUkqKnJOIvntsOneKvwjxHNXaZcsrUoKJSUqq1CXfQ0+MX2cpIPsD68vnF4ryShKyZR8m+dYkAUgULcxDSs9QRTqf4iZKtDh2IjTJyaxo58jAy2XNJmkFaQW/UlJ97EwzxNe67PZlTkJSspKRV25lBL9c94qaePV4fxJaPEcM3KCPNyDBbOjlX6x2GXLThlpSlObANHIqVj4/kFPOFBWVACPIuPhCi0YyhE5aFkEMpJKSHy3D7fvBi7riXMRi8VIclhU6ds+wOUSbVb02da0plYR4hSCUnJJYEd2eOzuIT7aVpoCMji9CGbX6Ecbrqak8MKQt5xTheocuR5B4mWiSnxVTEKTL5iXTUkHPN8LnYwJtF7GbhxKIVkA9E7EkVYZsOkR8C1c8vmxcqg1To6QRzDIUq/rEh2x36iXMXjFXPM5J/2u7ODpvDVsv4lavBmEBWgcP33LGkVyZZZmIhaVBWoIr6QVuy4J60laEMySwI9voAQxOcOgXuCfPRPQpZVLRiBUokAsC7YXKi4pXJ40GZxbZ2cTQRuEn9tIzSxSpmFONSwKAAthZsub690OKsx8QqxpBLGrM+9Kk1zLecMuLGpz7zk4QTPQymYhyK9n/iMyuy8ZVmCkqUpasSnUa4gCWIrWlfOBFsvVYLKUWzADsfnTaIcpCpzscCau+Jj1bpDqwbtt9Y1o8FZSpawmlAHUGLPRjUkbRf794oQhAly0eNiBSpQWAkaO4Ll302MZvZLsTLDpUlRo5ObNonbN4kpk/qmlI0Slfyoxg1Y7aFIKcJSh1NzBDFNetR61rFjsd2WSwyU2tSzMVQJZ2JO9KChz2isWS71TpyZclYOJXMkkUbWo82rl0i2cZ2Jdnskvwg6JZSFlVSwDJO2fxEEkKoyJKitawiaoLJOI5ZnzIeOLxA4VrMsFmNXAbU7afOIdovdfYaD5H+I6LwcE4eY6u793+qw6ntREoslYJzJ1L6nfMQ5Iv2bLxJClpBZwFEORlTQU7xJu7hibaBjGFIOYII+TekWO7OA6upb9AM/M5ekF8kuHCdtnLsstc/21V9k+y7DF1YP5iDfiDeI9ks3hoCR+/wAY9mQn9I9I1GXXJ2hwraIv3hKaM3enyjpmPkD5Qo+Jj/ljyqzg5Ejzf4w2ZZzBqOv0BHsKbMGvWIOiUBrU+sZvxZwlNXaVTJct0kg0UK0rTSsaIZ3R4RmUBVBeTFL4O4QVJn/eFhIoWSCXDhq6RdlWZBzHyjyif6aQvvHQxThV4+4ofNXZ4edshTRmiBaL2kp9paRVgMWufwjwi8ELqldOmXwjW6zgXxonHZlITLOJRA9kk0q4bVwIy20XNazQylsOnwesbalb5lwYjT0y8lfu/mdYzZd4alZZdvDK5iMUyXOdyKYAG7LrCjU0WiWkMC3nCi9KPZlNp4nVMUoLJBGgLBmFSHNGrSBRWiYplJEtVeZiXfoC6u/asHfvqPDEtKEmgYKHI29KswzqMo82KxSsWNYlmmoNCNAl2p1BjFbidc3BqKFXOdHDD0eLjYOFZKSFHEVD+st6RXZfFSgkp8YEu7hKQw2Zsh2frDMnjeZjMskKP5eX2gdeXIQTxn3lcr5/pcsVAL9z84DcRWcps04oKgrwzkN/Maa9fKBcm9p8xJKpgRWgSsA96kU84g2y9UKUJapiv7lKKztRKaAdY1kCqTbym4GUkgaqOIjKlDl3iBPtmJNKEGlS431o7/GDlumTUkqB8VJzqzbsl6j37xaeHuDJeBK5spioOQpjherACnrlBaWe2RGEoK2U/MAatpV6P6tBWbfSgnCMIGE+zTEOjAP6wb+0SySUolIQQFpKqAMMJZ8g2Yin2CwTZ6wlALiuIlgOr/IbRb/ae13iK8rkhwSatm3vP1lGl2pTNzPXInekWSx8IYiEqmgaDCl39/vgvL+zxSQ6VJUdApLDzYk+Qg9pejgZwFYTNtaJiynCk4iCpiSAWLAVq2becaVfV1SrSgBalMK8h+TEGB1y8PmTUoRi3RT4h/UwelITkRXpn5kRqfrNArHwRZB+Qq0dTv6Ze6O2PgSzS1OxUHyU3yAiyplJ+n+jDohyJDWZUiWVKKZctOZNAKt8Yhr4ls+EKRMQsH9Jf1GY84IXhLlqlqTOwmWRzBbM3nGVpuVRWtElTpSo+HM/SHdiTmR8oNxRehfqJiilJUSDkAQ0OG8g+HEx1Dv8DA+y2MJSEOVrIAKvzGnSsUmXfqZSiHXjCiSSoliCcm1D5xrc7WNXsayUuXruIA8T2ieizzvDCwQHBQNHDgNk4cecA7Jx8rC3ISCA6yzjy+LeUTbw4im2iQpEgYJoGIBCgt0pIfTrF7LFNua9l4kiUpSJilAAA+0TQA/qz1EarZFqbDMU5fTSkZFcUvwbQmatEzFLJUEtT31DO79I0q7uKpcw4SMCuup2d8+7QSqwYtd4y5TJMxIUcklQB9DEa33olEtUxRGFCSosxNNqtGYcfWtf3wrJVhKU4QKZBmfZwfUwzdVpWuWtJDS1hj/U3QfGHVhy3X6mdPVMBUglVMSnASzAJYht36mJ9i4mWqXOlHGtCklOIZh6HCTU0ORMUq1yyg4erjVxvD0mbUFSg7UGgftTq3+INQpeUxXi8hBloQlIUHAIAGepqTCu+0zhaJYlKqpScJABdzV92q/TOBq7aasBViSWq2uWvRotvAVlROWZy1sqWuiRTR6lvKkSrU0sc0ppl+3SErAzEDt9CIyrenOp3YfOPaLcgjlY9NY0yeTZ0D8o8o5EM3qn9B+vKFDyGNrvoB2CSBkAGB91IZ8e0rBUJcxSDskmmwU1YK3JdKJX4swhSh7KWdD9xUs2kSL5vWcKgnBSiaAdiwcuaUjnjpqlzJisRzBfUVHTfpD8i0LlhqpVpSrOdc2i38LKkTlzFKlJUUpSQpWbkkZZEsHfpEviHh9c1OOWmWmWlJKyqgDVcEBzrvrDnGjeVMN4K/ucak07MYY+9rOELOIJqx+nEW66uG0BJXMZQblBo503atKxyWUFfhmQCv8AIQU19W00zodxByQG77PaJh/CQsiuTsPM0EbRcSViRKEwlSwhOInUtvSKJcltQhSvEmTEBFRLSAp6saZAClaa5QflcaJTmhISP0zATpnT6aCbqo9el0ypzFaAVDI/LOBK+FjidC0y0/pEt/e4gvd18y5wdCnIzTRw/uh5VsI0HmYL4yqcIC7MLPKUpS0pSmqiAfgXqTAaTxvJQplhYByVQuN2H10hzj+f/wBIAsAqM1LBL9dQIzC2zkUw5ZPmXzevXQvrGg28W9wCkEggEHoco9Cd38qxSOBeIgops6ipYw8pXmgpHs/2sKPt1i4FRIopj5+kBTkzw1SfPOHUzHyMCV4xTlPY++rQ5Z14akgk6DL+YsQnMQCGIcdYhGzy05pS2gCR/kw+lZ1HeEJgOxi1GZ1slykKVRISHNG+Af8AzGO2m6lTVnw2daiQHZyTkMTb5RfvtCtZTZjhditKVMWLEvmDk4HvjOBeEyVMQqoaqcy7agqzHaK8pORwdaiE4ZZFa4iBrmBtFoum5J9istpmcqpmBwP7RTP9PN6xKuG//ESFMW+vWJXEdsV91nKQkl0lO4Y0J7Q+uDVEk2hahUhRJzB5n9HPd4hWqYVlkqUhaSDXOm2+py3gWLQpLVLbZ+54bRPWX5mCRqfduS8JWtduMxySma4qS6q7YSC3wrAa8AUKxoQySKhjSnTT9oYuWSskqTiFcxrTJ/rMQZn28IAqToRhHz8tIEMcN3TZrTZvEnJ5ypQOEkEMfMHeg1gJbuGlBZKSGcsDmBB3hm9VKWmUlmIISCMqEsCBQFj0i0LsageaUrsGI/jtDmwar1w8HSlSUqnpOIl6GraAivpFms1w2eShkoIDuS5f9hlD9ks8wEUAG2vmMhBhJpDOB2Ciyy2OBJUepP7h4ekoSC4QH1GIv76esMcQW2RIAVMcKVQBLOW1OVNH6xEu6+pE5WDmSTkVKTX0MO6MFJlnlk+yf+P7CFDoljc+75wotTMrvsC0oCpgIJ5cRo2oHXy31hi8raEFlJKQ7EheIPmDqx7gCGE2W0LqtSAwDJXsKZAFh6MREO77KuZPwTCQhNVNzOHJCXdz02jFbaRwRYJUuSFIBBmgKUVFyT10bp/Lw/tAvnw0iVTDyqKWZ+agfIDMnsIesd8plhpcssKBJLADy+EUbjOaqdPM0BwsJAArhYMzNqQ/ugnQobMvlZUplKCdEkuB5UoBp0jyi38yVgl0KBq+XUv0FIh/dZmLBgVizYggt55DrEi1S0pSlKSl1EOp8u/npGkNTZ5mPNlsVZkDWuTZvqP5rCttunFBJBQAwBYih2g3cUyRJwpAS5/Mc1eb0D7DT0n3vagUlK+ZJ0Y4evNqNQRvpBSA8M26abVJRLYKKgHc1Gr9wPrXXZdmLuqvfLy/xGecFyEC0OmSHSCQsqxAdqmtW7HvGjm2oFCptKwalS+0Qq8AAfqB+I+cZ3Y5GJbKCm0CQSVH943K1WJE0DGkKHWGpF1IRRNBoK07bQX8UUPhq650siauUU54QxoDT4P6xbbMias5YRqo0PlT5QdSGiCb3kOR4gdLOwJz8o1uQI9qSGwhy1SpR28o5ZfabF69PKIdotQdkTArZxX+f4jklOJsU0jyp5uYcQmvASwfEcjpDkiWdRh9/vaGLKEgkg4yOwA8nPvh+03kiVLVMW4QnMsdwMhnUxkhHFd1CdKZawnUOSz6E9NPOKVd912Z/wAWZibZJHk75Z0b0gnxPxJLtKkIlq/DTVT6qyGQJoPiaQJnJIDhqhw6qKp3DHyixLvdsmVhCkFRSRoQ1NKR5v8AtsuXZlYVBNMIfc/5iu8KXkqVNSJjJQsEKBORzB2OTdjXKPPGNpk2qamXLCnlEuUsMTtRiNGz6xrdGKqm7cYoTm2XvFaj0gxw9cEtc1CVzQsJJVgKc9TVyOvlETwUpzmEE8rKIZxRmOrUyh7hewLVbJaUKcBeNRAYpSir5soGifM0zgwmeLpapNsWE8qThKWoGYfOAEw4iS5rU+UXHjC6pypxJQpvy6gA7aCAcu4Zzv4a/wDif2jPslg+zW7Frmi0KJCUAhP9ZLgv0HbNto1BOUUvgeXNS6VhQSByuGbdouTU894ZQ9LIiJbbWUy1mWylpQpSU/qUASAw67ViROmMmuXu9IC3ta5aJUwv+UgtVwaa55wqMrt1/wA60rxTWV2DBID+mfvMRhbSKJKmOQSo0OTJoCH848ylql+yWrkMz6iDvCciRMnhczEF4kqQA2HEC7k9SBT94NNaZd0n8KX4iQJmBOMFicWEPkd4UN227jMUFY1JozAgfGFGtZkZPeN4maQmWkgvRiS7+hAcZmC90XNMIJUvAzkpBJDszPm41ID12iFd9xqkS1LXzKy5FOKigzD9sO2cFZfE+FHJLMoihKiwcaOCQaw0ht9yly3WlYxAMUBRbDSu4AbTYx54bm/klgqUfaVQlWL9Ls3U6AxEXPVNmKBcvVSwTq9C4NfKjQRkT0SUEBuQhwSHHV2Lv120jKEUX0ZLiahJJ5Q1RkGB5akUOmekU69EIK0rCWBzA177H60iVesxYYlScKjWrtmWp5gZViPZ5fjpWHYukglsiavuw+UKeEXgVLxNyJABag6ZfVILIvErDKGFIyKtuxzp5RNkXJZyjAEEq1IUXJb+5s9GaI6rhQBVaypLFiRTYUgIp9nNmUqdMnurAhJQHLuos+daZv1jRkJGZAPk7RWeHrVjRypQGoQgMPc+E1iyy8g+vQ6DU794xLqrzNVNxcrYe/xf5Q/Kkl8RPMzFjT0jjA+Xu98elTQKPWLUcW7bnbKKveUk46SQlwxCde7f5rFjQ5NQ3mK+QMe1io9PjGpcGKzIs7M0lROWtPURPsyJpyGEj9X0YnTwquFjvVj8Ih4iHDMaZV31pF7acEVyJbOsJHXL30gNxPb7OJSrPNdQWj2UM42LnIuH1yijceXvME4SgFJwpod3A5gfd5GIN0zpi2xYWH5m5n7mgOozHSFI1muFQLzFAAVBcuX3egDeceZ9q8NeEn2a7EjetD1ZsvQva5kygVUhPLidJ9dda0ivXxPCkMr/ALgZs6VYiv8AiJCAvEzKJUBllmzUY7OGfrEpFlUSVYxizL12oXBpSlXiqWCcUqJqzZsDr1i2XZNUUhySMQYFWTnPCXAfNnzFIsQbeExSBzBm/KwZWhHZtqiLF9nagqeVsKIYbhyB0FAM6msDbxsylipJDVJ1/bzr6RdeEpITITgTgSaEHNwf1Rm34hS2z1kslLjJ6P8AGHJaapJLt7QIp5ECHJyTm58iK9GOdYgzZi3zT2yf9qQ5EMyGGT9zrDgBgXZkqeiiNxSvT+YKBQZ3b66xQOLD5gEHMHWIC7rRUABjmGBz0gm7CGpiq6f4hSg3twISrFJ9k6Es3bp3ix3BcQkS0uhAXqWq/ep9INvSI8y1sW265QSYq6pTaQo8TLTWlew/9o5GhjHLzvpSyA9Gp++fu6QJtFrdsQAUjzCu+lN4YnLHKyWIFamp36eUNpllTAA1plnAU+77aUihpqkOD8Gb+aRM+/pUp0gAt7KmIGlMgTUlqAs20N226vAlS8VJiySUkVAGh2/zECVZlKUAgEkwbC8ySWUkeyeg3HplFvvC4msSJyXSqXLGJLM4KnJ0IZ37R3h3hIqLzQQARQEV8w9ekWfiK3iRIUhMtKnSEkKqAk0YjWkHd4HSk3Ry8wxKJ/KAX7vUa60pWCFsvtZAT7bAOFAUHRixIOnwitLnYCClWWRBNHHuP7RyQtU0hLYi/tVcPq7xotV+z+0YrOokEDxFMT+agcjcZgdm0izo6D0im3VeakWdEtCUgIQBiGIV7E1cHU5vEC8L/XJUlfjKJJGro1/L7LUzjOJocoKGbfAxVuL+IlSJqJUpsZTjVRyxcJDlxoc+kF7hvpFqRiSShSaKSGOlC7VBimceWXw7YFhvxUA6lymhppTD0z3hSXd/EU6WQpZxIJqlRBd9AQ7KHkPlepFpStAWggpUHBjHzaULBSUgKbNh7z74tVz38LPZJKQQteJSWcjCkE9MhT1gsS7LmbAOIYmLfmYPAixcRS5zJmBUpe5yGX5ttHyoYLzUpZwxpTaDEp/2gWBU5EtRUEmXiLFuYFsq50MVWyWsIYEBaQHSev6XJd4m8W+MFmaXauYLBtPmO0VM3it3HKelNf5PrGpKtWq03zysJZDl8sh0OYagp0gVeFslrWlM2WUVfm2fdx6jQwMstpSlzMdRL8uIjz61MMLnFQw1IOT1I6A5woZva1SPu4lSpWE+IFFQU9QDvU0Vkcu8P2JSpaE4Sz6MXNKF2+OkQZdwT/AVMUkpTmAc6ZkjMBsnaIsq8VpThz7xJNttvUklWInE+r00B0anWNd4bu1UiQhExQUoOSQKV0G8ZfwhZJK7SDNGJBBwoWHdXXQjPzaNeROcAj9qeXaM6q7aZSVAg07GBxtIDBWE1zNaVrvCvq2lKQ71Obe4nQnSA83mTiSrCxc4nZtc8vSHEKWu3kA4Q7B2QQX99IESrxUSStACdHJdvSldIkpKSKKp0+ZFIjTUoUMwARUOCx39YCL3Vbip2Bw0odInWhamdPnFVscxSRyk4DQkbijsP50iySJ4KQ+besV4Dyi1qqC3cfN4iWuyBZxVdmOxjzNs7rOHGCe49+2UECkgHKLUgmak5gvlpCh0p3YfXeFFqYnYEvOS9eYfGNDbmI0/zChRy/l+NeKoXoXM0mp8YCvZcEOB0Azi4B5FZjqIUKOnl0zGm2BIALBq/XwiscUisz+35QoUdP4+mfJm9sHN6w6mkon+r5iFCjMaWu5Z6h4LKUM9TuYZv8PLnvVkkh9Dv36woUaV6Fvs4LTVgUHgj4/z74jfaafx5B/oV/5CFCjH1VXbPMLO5fFv/SYI2sc0jquaD1YoaFCh+lKuiYWVU5tn0MSLYo4Heoy6UVChQIVvdRVKQFFwUJcGo1jML0DTFAUD6QoUM7FMozi0cBSkqnuoAtiIcOxAzG0KFB5dJeOIVH7urqAD1BBeMnlio8oUKLx/5ivY3ctVh9xGtyqM2whQoyvrzaz+GfP4QAtdJ6QMlBL9atXekdhRrxRi+pYT4eEBOWQb4QOmLOFVTQJhQo6TplLu8fgTDqBQwRu9ZwCp9k/CFCg8j4rBZkjAmmn7R0ZesKFHIoszTtChQom50//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9206" name="AutoShape 6" descr="data:image/jpeg;base64,/9j/4AAQSkZJRgABAQAAAQABAAD/2wCEAAkGBxQTEhUUExQWFhUWFxoZGRgYGRwdHBocHBwcHx8cHhwcHiggGR0lHRggITEhJSkrLi4uGB8zODMsNygtLisBCgoKDg0OGhAQGywkHyQsLCwsLCwsLCwsLCwsLCwsLCwsLCwsLCwsLCwsLCwsLCwsLCwsLCwsLCwsLCwsLCwsLP/AABEIAMIBBAMBIgACEQEDEQH/xAAbAAABBQEBAAAAAAAAAAAAAAAFAAMEBgcBAv/EAD8QAAECAwYEAwUHAwMEAwAAAAECEQADIQQFEjFBUQYiYXETgZEyobHB8AcUI0JS0eFicvEVgpIkM7LiFqLC/8QAGAEBAQEBAQAAAAAAAAAAAAAAAQACAwT/xAAgEQEBAQACAwEAAwEAAAAAAAAAAREhMQISQWEDUXEy/9oADAMBAAIRAxEAPwDRHhYoGhB3MLwzufWPRseXaJhUdxQNCD+o+sd8M/qPrFsO0SeOvAvCf1H1jvNuYNi0TeOvAtjuY6AdzFsOibx14Gc25jrq3MWxaJPHXgZiVuY7iVuYti0SeE8DcR3MLErcxbFok8deBrq3MLErcxbFok8KB2JW5juJW5i2LRCFA/GrcwsatzFsWiMKB+NW5heIrcw6NEIUQPFVufdC8VW5i1aIRyIHiq/VHfFVuYlqdCiD4yt/dC8VW/ui0anQog+Mrf3Rzx1bwrU+FEHxlbxzxlbxDU+ORB8ZW8KJaaPaPJJ2hwKBho2mWNfdHMuuY6Xj2mek5RxU9Izp3iLyk/Tx6D7Rw2tL0Lx6M/b01+MRylzbQkpO0N/fRuOzgn5x5m20CpDAfqp6anyiWU8UmEEmGhawQ6SD5/ICGheIdg5etHJ7s2UBypgQfox0IPSBH+uS3YzUg5NV+x2jxOvySCElbK3DEe4xH1o34ZjmDtAeZfskAFSgElqu4r1S4BpkTEWZxHZwT+ISE7FwfQV7PFq9asIAyd+3+Y5hY/zFWTxnZ6jmP+0F+38gRwcXSAAQo1NUtl3J5fQmLYfSrSaaiuQf+ISljJ/fFYXxfICm5vQMBR8jl2hmZxrZwPzPqGZuo384vaL0q3BjkY7h+voxWrNxdZlAlSylg5BSqlQHxJSQASW0zh3/AF6SstLxzCASfDQpQFHqW1y7iLYvSrBT6EcxDy+ukBpF7Sm/GH3ckOBOZJUNxTToYftN4oBSEpUtw4KQ6cNS5UpkjLUvlDo9RFSwK0aFjHeBqb0Q6gliUtiAUimJm1bPrEuVaAtLpBV0ALnviy84l6nVTwKN8/hHTMDs0cTLLh0ke/8AaPRQn2XD7fxmIh6wvEpl7o8ieGcgBtPox1CEl8joWf4x6CAMh74VkePG6fCPQmdKdvpo4rDQEjoHP0Y94IlkefGHfyjvidPhHQnX9/nHS2be4v8ACLRkeBN2Hw/eOx3EN1en8QoR6xngv20rAGCUo9XcdSMVB0aPNtv60ApQDKSSK4UEYjsCqpy0EcTNWBX8OrkEpJI8jhEDrXOlK5ypKzX8oVhOmSCAf3jjtejImot1rlgrASt86OerUpDdovO1Ta+IpA0SHThfIPrTePViWFJ5MTYS6lYsXZjhHmIdlAgOArEA+FS/e4JbsQRBtORAmKn5qmryain61Dw1aFTKqE5yAHZ002qQ584IgOA4VUuUlQ+gOlYhWy3yEA8ycSiRTT9j9UiJiyW5ZSQLStA1qQD0oWMSrfeUlaEoBVLIAxLXOWrE2ZCAcIc19YHC2OFJm+EAfZ5U4X3ZR61OcebOhJUkplShLBKSrDiJI1DHLTSDVh+zhBU6Jiypi6k0cmjviFK5PtD2AO7Lmvmyw7dWV7nrEC3kiYSEEYQVUYBhmpncU/UDkYeF5kByoDYlSVZGg19MoicnyKFpM0HosZGj+1Q/zESzqw4SZc5TmhCq0OWlfOPcy+PxAtK0imShV+hI5R6xHtdslTTixkKAqoEAk7ezrpEE6UoqxJVLUlKn6in6i5y3aEiUMJGAE/qcf/oJpswiJY7vXPmeDZwFvzhSgQWpXEWbNoKK4JttWlywEuXZOI+YMKQUrDHCWOTF3LdWpDKVglQViA0xP8T2g/c/Ba7RKmLmJMualTISFEAhnqrmIr8IZvPhGdZ7Mmcyit8K5b4gASWIJFNMxrFi0BtBlp5VLzAIevWhSWjqVjJD07pZ6O717Z56QduDhWfaEqKlGSgFsKmL0qekRDYbDLQoKVMtAKgQU8uEpcUJLl8W2kS0OUlIBGJQ6uCnRgwD++Dd23tLKESZklcsBeLxbPNMtROH8wUeY+fYQ8ngaZMSmZZ1BEtYSpKJiDjDioJ1q/kYiT7rsUlSpU8zjNAZa5YdCVaYQ7lsiNC4hmwXKg2W8CFFamWQ+FE55gqQ+aiUltQ+oi08M3pItEzDa5spZwHDKMtkowh6KoGCEmmEebRCuzheSZaLV4+GUFgq8WUxIBYjmJ9rKg1g8bmstqJ+6TQjCkpWlAZ8X6goORmPWGaLiNeF5TpmOXdkqWqQQElcoGWpKiK1JSx2IGUMXDZrTYZpVNRZwlZIUtcxIWauSFe0asSDEscLLlS/DmWxQkEnElRCQKgjCchk7QQRclmmYCud4suXRCVKQtI5QDUiuQMa5Z4Ve9bxUmeorVY1TBk/iLwDMELVRq7sOkWC7brtsxSJizZJeFiMMoLK/wC4hmH9pGcO2W659nXKTZ1+JJKj4gmsSlNGCCEukVJbLKkWt3GbdjX4RQWqxcEi1LExM95OEpwmXKlyyvNz+cEHZtYLWWeRNXKZagkOVqfM/lHIEkNqCWygfYLsl2BE6aFzpvKCUk4lHDsKVL5wQui902hGPAuXzFITMACi2rPkYYKkpC8RJKChuUBJCn6qKmPoIgWJdqUuZ4qEy5ZHIxSpaTqSWIJOewyYwT8Ubwgvr7og8SZZSkArUs/qUA59AB7oZVaAV4OcHfw1YaB/abD9ND05IWCDkQRShrsRUdxAmw2oS1JkIkWjDiIxqcpDalSllWEtRoVgw3UeYhQLvK/0SF4FAksD7SB/5rB02hRaMrN7beqUlKTNWmpSAk4UkdSlLv8AvEmxSwlLIUSFF+VNOpChmT9CAky+ZIBTMkhSh+py/nCuy9lKWoMfDNWUSTr7LhT5agxwehPvC5TNmkJSpIwKW5WQVlP5AFUKlHQR4sigmSRM8UpyCZpAbqya+pjqLITMKk4ANlgnsQ4ThOlIG+AuZOImICkCpKcKaNlixBx5mIJlsvKzBJ5QTSlD71JPqIakWzFhwyUyEN/3PDxH4MX3p3gjdVxImLWiXLSPwlFKioYsYyAJUQ/baPP/AMStqxiUV8gJclL5aMrKLSHWeUvGPDxKWXf8MJcaVU4DB+8erVPmp/DMleeJgTl/tyD60d48os9pSpIM0sdHzHnRXmYnzrSUvgABAYNgGeehfLfSJIdl8chUyVZwihxKpkQyvacgEPSLDwJcXjTVTJyUYUAMlKU0L6nOoeneGrmv8qkT7PapqQqaMCCluUkEFyGapG8AFJn2WauSVzJaApioIBxNufm8X+ppN+WKwIUTNSMaUhWEIDkFwGoxLjemsUm/LdJWUGRZcGEkuGOIUzpQjPbOIU63FFJilYfyqxFz3AVTKGLNa0zlkBJJ/Lm7+rPWG4JEuTfc+SfEStKS74XFH/pbCwFMILQVtvGU61olS5KViakuooJSFljoCMI7kxX5lmtAOGX7RoQMI9WLVbWISLWpCiFzSlaCUsE0BBOoIqDtBpwURetqs0wJWpUpS6llKqK19ptCNYlXJareuaEybQpasziJUAKZuWOYoYIW/iWwWgSzNlTFKCQkuRk2eLM19dYn2S+bDZUY7LLK1roRUABnck5sQzA7w8hooTSrdYz23cEJTaFzpk9MuSpZITiwgPkBpTNocH2kIwjHZ1gn9KgoeVIgfabbZixKlJlYkkCaCHcKOIMdMjl1jVsrMli1SbfZvAEmdaUzyQ1CApfQBDEntWPSbgTJTPm2VP4011ALJIckkBiae0Yya6LcJU9C1SQpaFBQRlUe4EbmrxtFkvlC7OZ40l41IBClJIS5QWPtaRS6rMUq7eHLbaEKRapsxCEkFKQoEKNXdycqUZqxb+HuH5dlSQgcymxK1Uz59njOeIONTOIKVTJOEEBKVKBLtVTFtPJzBr7Or1nTZ8xK1zFy0y9VEpCsSWZ6ks+w90UNnCycU8PyrThXMXMT4YJZBzGZoxc0ioyL0usDAZc9YcqxKbMsCMOMUYChGkaQWIzcGmkY3bbfaVT1ASpZZZABlJwsD1GTbl4rwo1Dhy+kWpCjLRMQlCgnmbZ8kktQxMvK85VmQFTV4UlQSKE1PYHYnyjl3S0oQAlIS7E4UsCWFW0hm+rul2lGCanEl3AcirEPToTGuWeEdXFVk8Tw/EGJwPZU1QCKszMc3ibe9tVJkrmIlmYpLMgO5cge4F/KK1xPIsMkY1Spa5ww4UBTKLMz1yA3EOXZxvKnz0yEy1HGzFhQ6uKjD/U8Cx6u28rfOtKCZPhWcgYgpjUe1/UCSKd4g3ZedqlW77taZgmCY+Fm5XcgksGoDTs0XVWFOyXpVqwNMqyzLQF/hqnoGhBUGpkC9HhCYmRN8Z3l+DgbCxx43zxO2FtGgFK4zsuOchYMsyiRzD22LUA1LUGx7sUvq/JVkSlc3EApWEYQ9c69IYFistpAm4ErxChKat2UH90X+LP7O3Lesq1y/FQlQAUU86Q9NQz0rHYg2jiax2M+ArEggPhTLUQH/tS0ch2DKr928MWdEkKmLSVpBJoFLUwegPagiq3veEqbNT93mLQMIS2AF6moYgAVy6R6spTrMWoOSAAoh9nBoH6xBtRlJWVrSy3qGIGtSCSS51jhkdk2StSHQorKTnimpw/8U5mGLVZkKZMtIKjV04narmpIzplDt33f98UUyeTCHJ8xRhrTPoYuHCXCBkTCuYgrdJGIlhpo9aiD8Kh2K1eEpK5YnEoUFVVQEHoPcd4u93cRWi2SbShaWT4C2ZLHE2jCo3fpFrmqskpkr8NJ2JDtvuB1jLL6vO0yrRMQmYSMRAUn2VJejNQBmpWNcxnihttslpUAtbpNBVwdnYCmzlofFimKAE1TDLYsdXIaPE63z1cikEkl6ipD5Bsh2j3Z7inzCQQUA5Akq8qGM2/21hvwkWealZClFKgpJdJTiSXD9iH8tYkW++UTpnjLBMwgOU0Bbolq99oslycP2aQhf3mak40s35h1ADlt3plECfIsEmYkBBmIOa3ICS7MQcjka0rDzge+FuGU2xKlrK8AVyhZYVDuNTnn0gbfdim2efMlol8gcIIYFnzzq0GbVx0JREuzAIlgCpALk+5oFcTTl2lUmetaUqmSg4BLMCpjsHzZ9dIc4X0Z4DuqYbSmdOSRhCsIbJwQ5p6VgtePAwXaFTEpSUqViIJOZqTnWvSGbu4kRIsapaJpM1Ms4FLSGKs6Fy4D67RCsf2hTJavxiJrj2UpCW6gjsc4eMyjkU43uFCbIpaJUsTJYSymDkYg+eZrGbeNMLYQ1almD92i8Xzxr94kKShPhFM2W5JxchCum4APeKxa+IVrTgUgKALuwdwdxB5Xngz9WLgGxyk2klS8S1AhPKyTqWf10h/iW77dNta8EsqQSAhTsAhu9K1PwiFwlclpmTpU9gmWFgklnIBdmZxtGnKWHzHrGpNgtysn4vuudZ0yPFmBTghanFSCogDUsks7bRzgeyKmWkYJymCXWl3xJyIowIqxcUd4u/G1yKtkuWlP5FEuGJybVm/xAy5bJKupBXPPNNoAKqYZ0LAaa6iDqreEm7+CZcuZjCRnlU6/1D5wN43uiek/9OAApJC8Jwv/APYPSLddXEdmtAARMAUokBCmCiRoA9fKHL2tkuQnFMVhSaVavQDMxrJnA26qX2a2SehU3xEkJwjCCSz7jMGmsTuL7yNlMtSZaSZhUMRBLMAzMRvlrBq5r5kzn8JYJGYYhTDVjpWCE9SS2JLtvp+0OcDeWf3RxjaStI8ErCiHBQQwevM4ApVzF5s9ukzkqMpaVs45dD9a5GOXnLMyTMRLYKUhSQSMnDZecBOCroXZ/FVOYKXhDB2YPVtM4uZUoF7XJaUy1zJ4dKCHUVOpZcJFXJPfvBb7OrZKRN/FRLluAELyOIkAJ6v12i6W29rGtS5C5iMQ9oKypXMhordq4HCyZkiekpVVIZ070IOT+kZzKexTj+4p1qMrwsHKFjmNS5TkG0w5iKbI4etVlHjzHSmSQtRSaqZQapy69Hgxd/BNqJHizRhCtFHEA+hamcXm8bsTMkqlqKgFBiyi8Wat+KPcXF86dPTLnS0zAs0wI9n+ptg4d/XfQB5AQCuPhyXZFrnJUpToOIUq1aAACKPxbxLMnlKklSEpFEBRFcRZShSrM20anlnbOb0j2+xWwzZighSgpaiC+hJ6+UKDNwE2uSFzUzVqQSgKBIcBjVmxF1EPCjOVr3n1TLytylKSEqdRLYaOM9mDN02gmbnGAGc65i6DC5Z+uprn1ypBe6EWREopmpSpNDypBKv6jm0Br4vAonD7okIlkgJYAF+4bV6v6Rz5aXzgu5BISFpxJJFUnUkVNR6QK4Wtc+TaZxnzR4QCxhxYubGGJAeoAI3gJdv2gT5RGIlTUZTEHzcHzeK9ey1InlSVFprTUjbxBiwkZOCSOzHVo1xOgst/3mF2iZOXMUELYJSAKBNACajV67wFlz5aiyFLcl+ZRYjUUyg3wXcItK1G0MEMcKC4UojXoAPnBHjHhiSiRis0pl40jlckitGf6aD9PXCvzp4TLZOFLs5BJruSan3ZwKlieh1zAvATuQknQ9R8YJ3PwnNmEFaSlLsQXBPzjW7PcsrwUS1y08oTRgWYMG7CCXejeGFrnzF0SCK6E088gO8GLkuEzgyypZdhgWhk0zOLPKNYFwShmKHTSO/6pZpR8MKGIUwpST8A0Ml+jVTk/Z5IVh5pjpSAQSGOew69IAcScPT5U9QlIX4ZZqu4AA9o6HZyzxptmvGXMdgytlM57VLx28iTKWAAVYFFIKcQdi3vjVm9DWXXBwuTz2hfhywK1FA41ffRotd28I3fNBTKmFagKtMLgP8AppR9WjP13uuZiTNWcObFNcW7CgIrlvBPhG8JMi0yiVrVXNyBUEZA17HOMz9arQZ3BNkMsoCClyCSDWjjM94du3g6zSy+AKI1NTDF/wDFCbNN8MI8RbOS4AHSgclnLdoDW/jeYkAhKqjJOFgTk5rSNZGeV/lSgkMAANoSkHQiM5u3j5WLDOILn2gKp0YgBj/MaNJdsweojQNzVqSklnjPOPrHMmqkY1lkpWARLJDkgtTIsAPKNLjwojUH0MV6UZfwlwvPlrE9C0hWBeEKSaKUGch4h8RXZb1zStaFrYsCWIboMgPLUxrYKRsPdHpSARGcOs34DumbJmKnTknIpSNnatAwyb1i/wAq1A5fP9oewAZkdoS5Y+v5jUFCeIOIEWWWJi0qWMQTyDJ9S9AKQxdF9SLQMSCoHUFnHo8FF2GWoMoOOtYyu/bxmSrXOlpUZaEqYJQSBh0NN86amLcWan39wpOC5ypYThWpSiSaly9KBm6RauDLvTKsqUkqKnJOIvntsOneKvwjxHNXaZcsrUoKJSUqq1CXfQ0+MX2cpIPsD68vnF4ryShKyZR8m+dYkAUgULcxDSs9QRTqf4iZKtDh2IjTJyaxo58jAy2XNJmkFaQW/UlJ97EwzxNe67PZlTkJSspKRV25lBL9c94qaePV4fxJaPEcM3KCPNyDBbOjlX6x2GXLThlpSlObANHIqVj4/kFPOFBWVACPIuPhCi0YyhE5aFkEMpJKSHy3D7fvBi7riXMRi8VIclhU6ds+wOUSbVb02da0plYR4hSCUnJJYEd2eOzuIT7aVpoCMji9CGbX6Ecbrqak8MKQt5xTheocuR5B4mWiSnxVTEKTL5iXTUkHPN8LnYwJtF7GbhxKIVkA9E7EkVYZsOkR8C1c8vmxcqg1To6QRzDIUq/rEh2x36iXMXjFXPM5J/2u7ODpvDVsv4lavBmEBWgcP33LGkVyZZZmIhaVBWoIr6QVuy4J60laEMySwI9voAQxOcOgXuCfPRPQpZVLRiBUokAsC7YXKi4pXJ40GZxbZ2cTQRuEn9tIzSxSpmFONSwKAAthZsub690OKsx8QqxpBLGrM+9Kk1zLecMuLGpz7zk4QTPQymYhyK9n/iMyuy8ZVmCkqUpasSnUa4gCWIrWlfOBFsvVYLKUWzADsfnTaIcpCpzscCau+Jj1bpDqwbtt9Y1o8FZSpawmlAHUGLPRjUkbRf794oQhAly0eNiBSpQWAkaO4Ll302MZvZLsTLDpUlRo5ObNonbN4kpk/qmlI0Slfyoxg1Y7aFIKcJSh1NzBDFNetR61rFjsd2WSwyU2tSzMVQJZ2JO9KChz2isWS71TpyZclYOJXMkkUbWo82rl0i2cZ2Jdnskvwg6JZSFlVSwDJO2fxEEkKoyJKitawiaoLJOI5ZnzIeOLxA4VrMsFmNXAbU7afOIdovdfYaD5H+I6LwcE4eY6u793+qw6ntREoslYJzJ1L6nfMQ5Iv2bLxJClpBZwFEORlTQU7xJu7hibaBjGFIOYII+TekWO7OA6upb9AM/M5ekF8kuHCdtnLsstc/21V9k+y7DF1YP5iDfiDeI9ks3hoCR+/wAY9mQn9I9I1GXXJ2hwraIv3hKaM3enyjpmPkD5Qo+Jj/ljyqzg5Ejzf4w2ZZzBqOv0BHsKbMGvWIOiUBrU+sZvxZwlNXaVTJct0kg0UK0rTSsaIZ3R4RmUBVBeTFL4O4QVJn/eFhIoWSCXDhq6RdlWZBzHyjyif6aQvvHQxThV4+4ofNXZ4edshTRmiBaL2kp9paRVgMWufwjwi8ELqldOmXwjW6zgXxonHZlITLOJRA9kk0q4bVwIy20XNazQylsOnwesbalb5lwYjT0y8lfu/mdYzZd4alZZdvDK5iMUyXOdyKYAG7LrCjU0WiWkMC3nCi9KPZlNp4nVMUoLJBGgLBmFSHNGrSBRWiYplJEtVeZiXfoC6u/asHfvqPDEtKEmgYKHI29KswzqMo82KxSsWNYlmmoNCNAl2p1BjFbidc3BqKFXOdHDD0eLjYOFZKSFHEVD+st6RXZfFSgkp8YEu7hKQw2Zsh2frDMnjeZjMskKP5eX2gdeXIQTxn3lcr5/pcsVAL9z84DcRWcps04oKgrwzkN/Maa9fKBcm9p8xJKpgRWgSsA96kU84g2y9UKUJapiv7lKKztRKaAdY1kCqTbym4GUkgaqOIjKlDl3iBPtmJNKEGlS431o7/GDlumTUkqB8VJzqzbsl6j37xaeHuDJeBK5spioOQpjherACnrlBaWe2RGEoK2U/MAatpV6P6tBWbfSgnCMIGE+zTEOjAP6wb+0SySUolIQQFpKqAMMJZ8g2Yin2CwTZ6wlALiuIlgOr/IbRb/ae13iK8rkhwSatm3vP1lGl2pTNzPXInekWSx8IYiEqmgaDCl39/vgvL+zxSQ6VJUdApLDzYk+Qg9pejgZwFYTNtaJiynCk4iCpiSAWLAVq2becaVfV1SrSgBalMK8h+TEGB1y8PmTUoRi3RT4h/UwelITkRXpn5kRqfrNArHwRZB+Qq0dTv6Ze6O2PgSzS1OxUHyU3yAiyplJ+n+jDohyJDWZUiWVKKZctOZNAKt8Yhr4ls+EKRMQsH9Jf1GY84IXhLlqlqTOwmWRzBbM3nGVpuVRWtElTpSo+HM/SHdiTmR8oNxRehfqJiilJUSDkAQ0OG8g+HEx1Dv8DA+y2MJSEOVrIAKvzGnSsUmXfqZSiHXjCiSSoliCcm1D5xrc7WNXsayUuXruIA8T2ieizzvDCwQHBQNHDgNk4cecA7Jx8rC3ISCA6yzjy+LeUTbw4im2iQpEgYJoGIBCgt0pIfTrF7LFNua9l4kiUpSJilAAA+0TQA/qz1EarZFqbDMU5fTSkZFcUvwbQmatEzFLJUEtT31DO79I0q7uKpcw4SMCuup2d8+7QSqwYtd4y5TJMxIUcklQB9DEa33olEtUxRGFCSosxNNqtGYcfWtf3wrJVhKU4QKZBmfZwfUwzdVpWuWtJDS1hj/U3QfGHVhy3X6mdPVMBUglVMSnASzAJYht36mJ9i4mWqXOlHGtCklOIZh6HCTU0ORMUq1yyg4erjVxvD0mbUFSg7UGgftTq3+INQpeUxXi8hBloQlIUHAIAGepqTCu+0zhaJYlKqpScJABdzV92q/TOBq7aasBViSWq2uWvRotvAVlROWZy1sqWuiRTR6lvKkSrU0sc0ppl+3SErAzEDt9CIyrenOp3YfOPaLcgjlY9NY0yeTZ0D8o8o5EM3qn9B+vKFDyGNrvoB2CSBkAGB91IZ8e0rBUJcxSDskmmwU1YK3JdKJX4swhSh7KWdD9xUs2kSL5vWcKgnBSiaAdiwcuaUjnjpqlzJisRzBfUVHTfpD8i0LlhqpVpSrOdc2i38LKkTlzFKlJUUpSQpWbkkZZEsHfpEviHh9c1OOWmWmWlJKyqgDVcEBzrvrDnGjeVMN4K/ucak07MYY+9rOELOIJqx+nEW66uG0BJXMZQblBo503atKxyWUFfhmQCv8AIQU19W00zodxByQG77PaJh/CQsiuTsPM0EbRcSViRKEwlSwhOInUtvSKJcltQhSvEmTEBFRLSAp6saZAClaa5QflcaJTmhISP0zATpnT6aCbqo9el0ypzFaAVDI/LOBK+FjidC0y0/pEt/e4gvd18y5wdCnIzTRw/uh5VsI0HmYL4yqcIC7MLPKUpS0pSmqiAfgXqTAaTxvJQplhYByVQuN2H10hzj+f/wBIAsAqM1LBL9dQIzC2zkUw5ZPmXzevXQvrGg28W9wCkEggEHoco9Cd38qxSOBeIgops6ipYw8pXmgpHs/2sKPt1i4FRIopj5+kBTkzw1SfPOHUzHyMCV4xTlPY++rQ5Z14akgk6DL+YsQnMQCGIcdYhGzy05pS2gCR/kw+lZ1HeEJgOxi1GZ1slykKVRISHNG+Af8AzGO2m6lTVnw2daiQHZyTkMTb5RfvtCtZTZjhditKVMWLEvmDk4HvjOBeEyVMQqoaqcy7agqzHaK8pORwdaiE4ZZFa4iBrmBtFoum5J9istpmcqpmBwP7RTP9PN6xKuG//ESFMW+vWJXEdsV91nKQkl0lO4Y0J7Q+uDVEk2hahUhRJzB5n9HPd4hWqYVlkqUhaSDXOm2+py3gWLQpLVLbZ+54bRPWX5mCRqfduS8JWtduMxySma4qS6q7YSC3wrAa8AUKxoQySKhjSnTT9oYuWSskqTiFcxrTJ/rMQZn28IAqToRhHz8tIEMcN3TZrTZvEnJ5ypQOEkEMfMHeg1gJbuGlBZKSGcsDmBB3hm9VKWmUlmIISCMqEsCBQFj0i0LsageaUrsGI/jtDmwar1w8HSlSUqnpOIl6GraAivpFms1w2eShkoIDuS5f9hlD9ks8wEUAG2vmMhBhJpDOB2Ciyy2OBJUepP7h4ekoSC4QH1GIv76esMcQW2RIAVMcKVQBLOW1OVNH6xEu6+pE5WDmSTkVKTX0MO6MFJlnlk+yf+P7CFDoljc+75wotTMrvsC0oCpgIJ5cRo2oHXy31hi8raEFlJKQ7EheIPmDqx7gCGE2W0LqtSAwDJXsKZAFh6MREO77KuZPwTCQhNVNzOHJCXdz02jFbaRwRYJUuSFIBBmgKUVFyT10bp/Lw/tAvnw0iVTDyqKWZ+agfIDMnsIesd8plhpcssKBJLADy+EUbjOaqdPM0BwsJAArhYMzNqQ/ugnQobMvlZUplKCdEkuB5UoBp0jyi38yVgl0KBq+XUv0FIh/dZmLBgVizYggt55DrEi1S0pSlKSl1EOp8u/npGkNTZ5mPNlsVZkDWuTZvqP5rCttunFBJBQAwBYih2g3cUyRJwpAS5/Mc1eb0D7DT0n3vagUlK+ZJ0Y4evNqNQRvpBSA8M26abVJRLYKKgHc1Gr9wPrXXZdmLuqvfLy/xGecFyEC0OmSHSCQsqxAdqmtW7HvGjm2oFCptKwalS+0Qq8AAfqB+I+cZ3Y5GJbKCm0CQSVH943K1WJE0DGkKHWGpF1IRRNBoK07bQX8UUPhq650siauUU54QxoDT4P6xbbMias5YRqo0PlT5QdSGiCb3kOR4gdLOwJz8o1uQI9qSGwhy1SpR28o5ZfabF69PKIdotQdkTArZxX+f4jklOJsU0jyp5uYcQmvASwfEcjpDkiWdRh9/vaGLKEgkg4yOwA8nPvh+03kiVLVMW4QnMsdwMhnUxkhHFd1CdKZawnUOSz6E9NPOKVd912Z/wAWZibZJHk75Z0b0gnxPxJLtKkIlq/DTVT6qyGQJoPiaQJnJIDhqhw6qKp3DHyixLvdsmVhCkFRSRoQ1NKR5v8AtsuXZlYVBNMIfc/5iu8KXkqVNSJjJQsEKBORzB2OTdjXKPPGNpk2qamXLCnlEuUsMTtRiNGz6xrdGKqm7cYoTm2XvFaj0gxw9cEtc1CVzQsJJVgKc9TVyOvlETwUpzmEE8rKIZxRmOrUyh7hewLVbJaUKcBeNRAYpSir5soGifM0zgwmeLpapNsWE8qThKWoGYfOAEw4iS5rU+UXHjC6pypxJQpvy6gA7aCAcu4Zzv4a/wDif2jPslg+zW7Frmi0KJCUAhP9ZLgv0HbNto1BOUUvgeXNS6VhQSByuGbdouTU894ZQ9LIiJbbWUy1mWylpQpSU/qUASAw67ViROmMmuXu9IC3ta5aJUwv+UgtVwaa55wqMrt1/wA60rxTWV2DBID+mfvMRhbSKJKmOQSo0OTJoCH848ylql+yWrkMz6iDvCciRMnhczEF4kqQA2HEC7k9SBT94NNaZd0n8KX4iQJmBOMFicWEPkd4UN227jMUFY1JozAgfGFGtZkZPeN4maQmWkgvRiS7+hAcZmC90XNMIJUvAzkpBJDszPm41ID12iFd9xqkS1LXzKy5FOKigzD9sO2cFZfE+FHJLMoihKiwcaOCQaw0ht9yly3WlYxAMUBRbDSu4AbTYx54bm/klgqUfaVQlWL9Ls3U6AxEXPVNmKBcvVSwTq9C4NfKjQRkT0SUEBuQhwSHHV2Lv120jKEUX0ZLiahJJ5Q1RkGB5akUOmekU69EIK0rCWBzA177H60iVesxYYlScKjWrtmWp5gZViPZ5fjpWHYukglsiavuw+UKeEXgVLxNyJABag6ZfVILIvErDKGFIyKtuxzp5RNkXJZyjAEEq1IUXJb+5s9GaI6rhQBVaypLFiRTYUgIp9nNmUqdMnurAhJQHLuos+daZv1jRkJGZAPk7RWeHrVjRypQGoQgMPc+E1iyy8g+vQ6DU794xLqrzNVNxcrYe/xf5Q/Kkl8RPMzFjT0jjA+Xu98elTQKPWLUcW7bnbKKveUk46SQlwxCde7f5rFjQ5NQ3mK+QMe1io9PjGpcGKzIs7M0lROWtPURPsyJpyGEj9X0YnTwquFjvVj8Ih4iHDMaZV31pF7acEVyJbOsJHXL30gNxPb7OJSrPNdQWj2UM42LnIuH1yijceXvME4SgFJwpod3A5gfd5GIN0zpi2xYWH5m5n7mgOozHSFI1muFQLzFAAVBcuX3egDeceZ9q8NeEn2a7EjetD1ZsvQva5kygVUhPLidJ9dda0ivXxPCkMr/ALgZs6VYiv8AiJCAvEzKJUBllmzUY7OGfrEpFlUSVYxizL12oXBpSlXiqWCcUqJqzZsDr1i2XZNUUhySMQYFWTnPCXAfNnzFIsQbeExSBzBm/KwZWhHZtqiLF9nagqeVsKIYbhyB0FAM6msDbxsylipJDVJ1/bzr6RdeEpITITgTgSaEHNwf1Rm34hS2z1kslLjJ6P8AGHJaapJLt7QIp5ECHJyTm58iK9GOdYgzZi3zT2yf9qQ5EMyGGT9zrDgBgXZkqeiiNxSvT+YKBQZ3b66xQOLD5gEHMHWIC7rRUABjmGBz0gm7CGpiq6f4hSg3twISrFJ9k6Es3bp3ix3BcQkS0uhAXqWq/ep9INvSI8y1sW265QSYq6pTaQo8TLTWlew/9o5GhjHLzvpSyA9Gp++fu6QJtFrdsQAUjzCu+lN4YnLHKyWIFamp36eUNpllTAA1plnAU+77aUihpqkOD8Gb+aRM+/pUp0gAt7KmIGlMgTUlqAs20N226vAlS8VJiySUkVAGh2/zECVZlKUAgEkwbC8ySWUkeyeg3HplFvvC4msSJyXSqXLGJLM4KnJ0IZ37R3h3hIqLzQQARQEV8w9ekWfiK3iRIUhMtKnSEkKqAk0YjWkHd4HSk3Ry8wxKJ/KAX7vUa60pWCFsvtZAT7bAOFAUHRixIOnwitLnYCClWWRBNHHuP7RyQtU0hLYi/tVcPq7xotV+z+0YrOokEDxFMT+agcjcZgdm0izo6D0im3VeakWdEtCUgIQBiGIV7E1cHU5vEC8L/XJUlfjKJJGro1/L7LUzjOJocoKGbfAxVuL+IlSJqJUpsZTjVRyxcJDlxoc+kF7hvpFqRiSShSaKSGOlC7VBimceWXw7YFhvxUA6lymhppTD0z3hSXd/EU6WQpZxIJqlRBd9AQ7KHkPlepFpStAWggpUHBjHzaULBSUgKbNh7z74tVz38LPZJKQQteJSWcjCkE9MhT1gsS7LmbAOIYmLfmYPAixcRS5zJmBUpe5yGX5ttHyoYLzUpZwxpTaDEp/2gWBU5EtRUEmXiLFuYFsq50MVWyWsIYEBaQHSev6XJd4m8W+MFmaXauYLBtPmO0VM3it3HKelNf5PrGpKtWq03zysJZDl8sh0OYagp0gVeFslrWlM2WUVfm2fdx6jQwMstpSlzMdRL8uIjz61MMLnFQw1IOT1I6A5woZva1SPu4lSpWE+IFFQU9QDvU0Vkcu8P2JSpaE4Sz6MXNKF2+OkQZdwT/AVMUkpTmAc6ZkjMBsnaIsq8VpThz7xJNttvUklWInE+r00B0anWNd4bu1UiQhExQUoOSQKV0G8ZfwhZJK7SDNGJBBwoWHdXXQjPzaNeROcAj9qeXaM6q7aZSVAg07GBxtIDBWE1zNaVrvCvq2lKQ71Obe4nQnSA83mTiSrCxc4nZtc8vSHEKWu3kA4Q7B2QQX99IESrxUSStACdHJdvSldIkpKSKKp0+ZFIjTUoUMwARUOCx39YCL3Vbip2Bw0odInWhamdPnFVscxSRyk4DQkbijsP50iySJ4KQ+besV4Dyi1qqC3cfN4iWuyBZxVdmOxjzNs7rOHGCe49+2UECkgHKLUgmak5gvlpCh0p3YfXeFFqYnYEvOS9eYfGNDbmI0/zChRy/l+NeKoXoXM0mp8YCvZcEOB0Azi4B5FZjqIUKOnl0zGm2BIALBq/XwiscUisz+35QoUdP4+mfJm9sHN6w6mkon+r5iFCjMaWu5Z6h4LKUM9TuYZv8PLnvVkkh9Dv36woUaV6Fvs4LTVgUHgj4/z74jfaafx5B/oV/5CFCjH1VXbPMLO5fFv/SYI2sc0jquaD1YoaFCh+lKuiYWVU5tn0MSLYo4Heoy6UVChQIVvdRVKQFFwUJcGo1jML0DTFAUD6QoUM7FMozi0cBSkqnuoAtiIcOxAzG0KFB5dJeOIVH7urqAD1BBeMnlio8oUKLx/5ivY3ctVh9xGtyqM2whQoyvrzaz+GfP4QAtdJ6QMlBL9atXekdhRrxRi+pYT4eEBOWQb4QOmLOFVTQJhQo6TplLu8fgTDqBQwRu9ZwCp9k/CFCg8j4rBZkjAmmn7R0ZesKFHIoszTtChQom50//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9208" name="Picture 8" descr="http://upload.wikimedia.org/wikipedia/commons/1/1b/Stromatolites_in_Sharkbay.jpg"/>
          <p:cNvPicPr>
            <a:picLocks noChangeAspect="1" noChangeArrowheads="1"/>
          </p:cNvPicPr>
          <p:nvPr/>
        </p:nvPicPr>
        <p:blipFill>
          <a:blip r:embed="rId3" cstate="print"/>
          <a:srcRect/>
          <a:stretch>
            <a:fillRect/>
          </a:stretch>
        </p:blipFill>
        <p:spPr bwMode="auto">
          <a:xfrm>
            <a:off x="2057400" y="3352800"/>
            <a:ext cx="4407383" cy="3276600"/>
          </a:xfrm>
          <a:prstGeom prst="rect">
            <a:avLst/>
          </a:prstGeom>
          <a:noFill/>
        </p:spPr>
      </p:pic>
      <p:sp>
        <p:nvSpPr>
          <p:cNvPr id="9" name="TextBox 8"/>
          <p:cNvSpPr txBox="1"/>
          <p:nvPr/>
        </p:nvSpPr>
        <p:spPr>
          <a:xfrm>
            <a:off x="6705600" y="3810000"/>
            <a:ext cx="1798126" cy="646331"/>
          </a:xfrm>
          <a:prstGeom prst="rect">
            <a:avLst/>
          </a:prstGeom>
          <a:noFill/>
        </p:spPr>
        <p:txBody>
          <a:bodyPr wrap="square" rtlCol="0">
            <a:spAutoFit/>
          </a:bodyPr>
          <a:lstStyle/>
          <a:p>
            <a:r>
              <a:rPr lang="en-US" dirty="0" smtClean="0"/>
              <a:t>Examples of life in</a:t>
            </a:r>
          </a:p>
          <a:p>
            <a:r>
              <a:rPr lang="en-US" dirty="0" smtClean="0"/>
              <a:t>Precambrian times.</a:t>
            </a:r>
            <a:endParaRPr lang="en-US" dirty="0"/>
          </a:p>
        </p:txBody>
      </p:sp>
    </p:spTree>
    <p:extLst>
      <p:ext uri="{BB962C8B-B14F-4D97-AF65-F5344CB8AC3E}">
        <p14:creationId xmlns:p14="http://schemas.microsoft.com/office/powerpoint/2010/main" val="1370101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Bacteria are so primitive that </a:t>
            </a:r>
            <a:br>
              <a:rPr lang="en-US" dirty="0" smtClean="0"/>
            </a:br>
            <a:r>
              <a:rPr lang="en-US" dirty="0" smtClean="0"/>
              <a:t>they don’t have a nucleus.</a:t>
            </a:r>
            <a:endParaRPr lang="en-US" dirty="0"/>
          </a:p>
        </p:txBody>
      </p:sp>
      <p:sp>
        <p:nvSpPr>
          <p:cNvPr id="3" name="Text Placeholder 2"/>
          <p:cNvSpPr>
            <a:spLocks noGrp="1"/>
          </p:cNvSpPr>
          <p:nvPr>
            <p:ph type="body" idx="1"/>
          </p:nvPr>
        </p:nvSpPr>
        <p:spPr/>
        <p:txBody>
          <a:bodyPr/>
          <a:lstStyle/>
          <a:p>
            <a:pPr algn="ctr"/>
            <a:r>
              <a:rPr lang="en-US" dirty="0" smtClean="0">
                <a:solidFill>
                  <a:schemeClr val="tx1"/>
                </a:solidFill>
              </a:rPr>
              <a:t>A bacterium’s DNA just floats around the cytoplasm.</a:t>
            </a:r>
            <a:endParaRPr lang="en-US" dirty="0">
              <a:solidFill>
                <a:schemeClr val="tx1"/>
              </a:solidFill>
            </a:endParaRPr>
          </a:p>
        </p:txBody>
      </p:sp>
      <p:pic>
        <p:nvPicPr>
          <p:cNvPr id="2050" name="Picture 2" descr="http://www.earthlife.net/prokaryotes/images/bacteri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420" y="3124200"/>
            <a:ext cx="5887224" cy="31908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77153" name="Ink 1"/>
              <p14:cNvContentPartPr>
                <a14:cpLocks xmlns:a14="http://schemas.microsoft.com/office/drawing/2010/main" noRot="1" noChangeAspect="1" noEditPoints="1" noChangeArrowheads="1" noChangeShapeType="1"/>
              </p14:cNvContentPartPr>
              <p14:nvPr/>
            </p14:nvContentPartPr>
            <p14:xfrm>
              <a:off x="1336675" y="1328738"/>
              <a:ext cx="6278563" cy="207962"/>
            </p14:xfrm>
          </p:contentPart>
        </mc:Choice>
        <mc:Fallback xmlns:mv="urn:schemas-microsoft-com:mac:vml" xmlns="">
          <p:pic>
            <p:nvPicPr>
              <p:cNvPr id="177153" name="Ink 1"/>
              <p:cNvPicPr>
                <a:picLocks noRot="1" noChangeAspect="1" noEditPoints="1" noChangeArrowheads="1" noChangeShapeType="1"/>
              </p:cNvPicPr>
              <p:nvPr/>
            </p:nvPicPr>
            <p:blipFill>
              <a:blip r:embed="rId4" cstate="print"/>
              <a:stretch>
                <a:fillRect/>
              </a:stretch>
            </p:blipFill>
            <p:spPr>
              <a:xfrm>
                <a:off x="1320836" y="1266278"/>
                <a:ext cx="6310600" cy="3332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7154" name="Ink 2"/>
              <p14:cNvContentPartPr>
                <a14:cpLocks xmlns:a14="http://schemas.microsoft.com/office/drawing/2010/main" noRot="1" noChangeAspect="1" noEditPoints="1" noChangeArrowheads="1" noChangeShapeType="1"/>
              </p14:cNvContentPartPr>
              <p14:nvPr/>
            </p14:nvContentPartPr>
            <p14:xfrm>
              <a:off x="1871663" y="1943100"/>
              <a:ext cx="5586412" cy="128588"/>
            </p14:xfrm>
          </p:contentPart>
        </mc:Choice>
        <mc:Fallback xmlns:mv="urn:schemas-microsoft-com:mac:vml" xmlns="">
          <p:pic>
            <p:nvPicPr>
              <p:cNvPr id="177154" name="Ink 2"/>
              <p:cNvPicPr>
                <a:picLocks noRot="1" noChangeAspect="1" noEditPoints="1" noChangeArrowheads="1" noChangeShapeType="1"/>
              </p:cNvPicPr>
              <p:nvPr/>
            </p:nvPicPr>
            <p:blipFill>
              <a:blip r:embed="rId6" cstate="print"/>
              <a:stretch>
                <a:fillRect/>
              </a:stretch>
            </p:blipFill>
            <p:spPr>
              <a:xfrm>
                <a:off x="1855824" y="1880572"/>
                <a:ext cx="5618090" cy="25329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7155" name="Ink 3"/>
              <p14:cNvContentPartPr>
                <a14:cpLocks xmlns:a14="http://schemas.microsoft.com/office/drawing/2010/main" noRot="1" noChangeAspect="1" noEditPoints="1" noChangeArrowheads="1" noChangeShapeType="1"/>
              </p14:cNvContentPartPr>
              <p14:nvPr/>
            </p14:nvContentPartPr>
            <p14:xfrm>
              <a:off x="1728788" y="2735263"/>
              <a:ext cx="5651500" cy="65087"/>
            </p14:xfrm>
          </p:contentPart>
        </mc:Choice>
        <mc:Fallback xmlns:mv="urn:schemas-microsoft-com:mac:vml" xmlns="">
          <p:pic>
            <p:nvPicPr>
              <p:cNvPr id="177155" name="Ink 3"/>
              <p:cNvPicPr>
                <a:picLocks noRot="1" noChangeAspect="1" noEditPoints="1" noChangeArrowheads="1" noChangeShapeType="1"/>
              </p:cNvPicPr>
              <p:nvPr/>
            </p:nvPicPr>
            <p:blipFill>
              <a:blip r:embed="rId8" cstate="print"/>
              <a:stretch>
                <a:fillRect/>
              </a:stretch>
            </p:blipFill>
            <p:spPr>
              <a:xfrm>
                <a:off x="1712947" y="2673006"/>
                <a:ext cx="5683181" cy="189601"/>
              </a:xfrm>
              <a:prstGeom prst="rect">
                <a:avLst/>
              </a:prstGeom>
            </p:spPr>
          </p:pic>
        </mc:Fallback>
      </mc:AlternateContent>
    </p:spTree>
    <p:extLst>
      <p:ext uri="{BB962C8B-B14F-4D97-AF65-F5344CB8AC3E}">
        <p14:creationId xmlns:p14="http://schemas.microsoft.com/office/powerpoint/2010/main" val="4011762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37513" cy="1628775"/>
          </a:xfrm>
        </p:spPr>
        <p:txBody>
          <a:bodyPr>
            <a:normAutofit fontScale="90000"/>
          </a:bodyPr>
          <a:lstStyle/>
          <a:p>
            <a:r>
              <a:rPr lang="en-US" dirty="0" smtClean="0"/>
              <a:t> A BACTERIUM CELL with </a:t>
            </a:r>
            <a:br>
              <a:rPr lang="en-US" dirty="0" smtClean="0"/>
            </a:br>
            <a:r>
              <a:rPr lang="en-US" b="1" dirty="0" smtClean="0"/>
              <a:t>no nucleus</a:t>
            </a:r>
            <a:r>
              <a:rPr lang="en-US" dirty="0" smtClean="0"/>
              <a:t> is known as PROKARYOTIC</a:t>
            </a:r>
            <a:endParaRPr lang="en-US" dirty="0"/>
          </a:p>
        </p:txBody>
      </p:sp>
      <p:sp>
        <p:nvSpPr>
          <p:cNvPr id="3" name="Text Placeholder 2"/>
          <p:cNvSpPr>
            <a:spLocks noGrp="1"/>
          </p:cNvSpPr>
          <p:nvPr>
            <p:ph type="body" idx="1"/>
          </p:nvPr>
        </p:nvSpPr>
        <p:spPr>
          <a:xfrm>
            <a:off x="152400" y="2547938"/>
            <a:ext cx="8839199" cy="1338262"/>
          </a:xfrm>
        </p:spPr>
        <p:txBody>
          <a:bodyPr/>
          <a:lstStyle/>
          <a:p>
            <a:pPr algn="ctr"/>
            <a:r>
              <a:rPr lang="en-US" dirty="0" smtClean="0"/>
              <a:t>A bacterium’s DNA just floats loosely around the cytoplasm.</a:t>
            </a:r>
            <a:endParaRPr lang="en-US" dirty="0"/>
          </a:p>
        </p:txBody>
      </p:sp>
      <p:pic>
        <p:nvPicPr>
          <p:cNvPr id="2050" name="Picture 2" descr="http://www.earthlife.net/prokaryotes/images/bacteri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420" y="3124200"/>
            <a:ext cx="5887224" cy="31908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76129" name="Ink 1"/>
              <p14:cNvContentPartPr>
                <a14:cpLocks xmlns:a14="http://schemas.microsoft.com/office/drawing/2010/main" noRot="1" noChangeAspect="1" noEditPoints="1" noChangeArrowheads="1" noChangeShapeType="1"/>
              </p14:cNvContentPartPr>
              <p14:nvPr/>
            </p14:nvContentPartPr>
            <p14:xfrm>
              <a:off x="457200" y="1971675"/>
              <a:ext cx="7500938" cy="50800"/>
            </p14:xfrm>
          </p:contentPart>
        </mc:Choice>
        <mc:Fallback xmlns:mv="urn:schemas-microsoft-com:mac:vml" xmlns="">
          <p:pic>
            <p:nvPicPr>
              <p:cNvPr id="176129" name="Ink 1"/>
              <p:cNvPicPr>
                <a:picLocks noRot="1" noChangeAspect="1" noEditPoints="1" noChangeArrowheads="1" noChangeShapeType="1"/>
              </p:cNvPicPr>
              <p:nvPr/>
            </p:nvPicPr>
            <p:blipFill>
              <a:blip r:embed="rId4" cstate="print"/>
              <a:stretch>
                <a:fillRect/>
              </a:stretch>
            </p:blipFill>
            <p:spPr>
              <a:xfrm>
                <a:off x="441361" y="1907449"/>
                <a:ext cx="7532616" cy="17888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6130" name="Ink 2"/>
              <p14:cNvContentPartPr>
                <a14:cpLocks xmlns:a14="http://schemas.microsoft.com/office/drawing/2010/main" noRot="1" noChangeAspect="1" noEditPoints="1" noChangeArrowheads="1" noChangeShapeType="1"/>
              </p14:cNvContentPartPr>
              <p14:nvPr/>
            </p14:nvContentPartPr>
            <p14:xfrm>
              <a:off x="41001950" y="16927513"/>
              <a:ext cx="0" cy="0"/>
            </p14:xfrm>
          </p:contentPart>
        </mc:Choice>
        <mc:Fallback xmlns:mv="urn:schemas-microsoft-com:mac:vml" xmlns="">
          <p:pic>
            <p:nvPicPr>
              <p:cNvPr id="176130" name="Ink 2"/>
              <p:cNvPicPr>
                <a:picLocks noRot="1" noChangeAspect="1" noEditPoints="1" noChangeArrowheads="1" noChangeShapeType="1"/>
              </p:cNvPicPr>
              <p:nvPr/>
            </p:nvPicPr>
            <p:blipFill>
              <a:blip r:embed="rId6"/>
              <a:stretch>
                <a:fillRect/>
              </a:stretch>
            </p:blipFill>
            <p:spPr>
              <a:xfrm>
                <a:off x="41001950" y="16927513"/>
                <a:ext cx="0" cy="0"/>
              </a:xfrm>
              <a:prstGeom prst="rect">
                <a:avLst/>
              </a:prstGeom>
            </p:spPr>
          </p:pic>
        </mc:Fallback>
      </mc:AlternateContent>
    </p:spTree>
    <p:extLst>
      <p:ext uri="{BB962C8B-B14F-4D97-AF65-F5344CB8AC3E}">
        <p14:creationId xmlns:p14="http://schemas.microsoft.com/office/powerpoint/2010/main" val="266479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smtClean="0"/>
              <a:t>Warm Up 				March 4, 2015</a:t>
            </a:r>
            <a:endParaRPr lang="en-US" dirty="0"/>
          </a:p>
        </p:txBody>
      </p:sp>
      <p:sp>
        <p:nvSpPr>
          <p:cNvPr id="3" name="Content Placeholder 2"/>
          <p:cNvSpPr>
            <a:spLocks noGrp="1"/>
          </p:cNvSpPr>
          <p:nvPr>
            <p:ph sz="quarter" idx="1"/>
          </p:nvPr>
        </p:nvSpPr>
        <p:spPr>
          <a:xfrm>
            <a:off x="0" y="762000"/>
            <a:ext cx="8763000" cy="5715000"/>
          </a:xfrm>
        </p:spPr>
        <p:txBody>
          <a:bodyPr/>
          <a:lstStyle/>
          <a:p>
            <a:r>
              <a:rPr lang="en-US" sz="3200" dirty="0" smtClean="0"/>
              <a:t>Directions: Read passage 1 then answer the 3 questions below.  Glue the passage into your notebook. </a:t>
            </a:r>
          </a:p>
          <a:p>
            <a:pPr marL="514350" indent="-514350">
              <a:buFont typeface="+mj-lt"/>
              <a:buAutoNum type="arabicPeriod"/>
            </a:pPr>
            <a:r>
              <a:rPr lang="en-US" sz="3200" dirty="0" smtClean="0"/>
              <a:t>Which statement best describes snottites?</a:t>
            </a:r>
          </a:p>
          <a:p>
            <a:pPr marL="514350" indent="-514350">
              <a:buFont typeface="+mj-lt"/>
              <a:buAutoNum type="arabicPeriod"/>
            </a:pPr>
            <a:r>
              <a:rPr lang="en-US" sz="3200" dirty="0" smtClean="0"/>
              <a:t>Based on this passage,  which conclusion about snottites is most likely to be correct? </a:t>
            </a:r>
          </a:p>
          <a:p>
            <a:pPr marL="514350" indent="-514350">
              <a:buFont typeface="+mj-lt"/>
              <a:buAutoNum type="arabicPeriod"/>
            </a:pPr>
            <a:r>
              <a:rPr lang="en-US" sz="3200" dirty="0" smtClean="0"/>
              <a:t>What is the main idea of this passage? </a:t>
            </a:r>
          </a:p>
          <a:p>
            <a:pPr marL="514350" indent="-514350">
              <a:buFont typeface="+mj-lt"/>
              <a:buAutoNum type="arabicPeriod"/>
            </a:pPr>
            <a:endParaRPr lang="en-US" dirty="0" smtClean="0"/>
          </a:p>
          <a:p>
            <a:pPr marL="514350" indent="-514350">
              <a:buNone/>
            </a:pPr>
            <a:r>
              <a:rPr lang="en-US" sz="2200" dirty="0" smtClean="0">
                <a:solidFill>
                  <a:srgbClr val="FF0000"/>
                </a:solidFill>
              </a:rPr>
              <a:t>Objectives: 8.L.1.1</a:t>
            </a:r>
          </a:p>
          <a:p>
            <a:pPr marL="514350" indent="-514350">
              <a:buNone/>
            </a:pPr>
            <a:r>
              <a:rPr lang="en-US" sz="2200" dirty="0" smtClean="0">
                <a:solidFill>
                  <a:srgbClr val="FF0000"/>
                </a:solidFill>
              </a:rPr>
              <a:t>-TSWU the basic characteristics and structure of bacteria. </a:t>
            </a:r>
          </a:p>
          <a:p>
            <a:pPr marL="514350" indent="-514350">
              <a:buNone/>
            </a:pPr>
            <a:r>
              <a:rPr lang="en-US" sz="2200" dirty="0" smtClean="0">
                <a:solidFill>
                  <a:srgbClr val="FF0000"/>
                </a:solidFill>
              </a:rPr>
              <a:t>Essential Question:</a:t>
            </a:r>
          </a:p>
          <a:p>
            <a:pPr marL="514350" indent="-514350">
              <a:buNone/>
            </a:pPr>
            <a:r>
              <a:rPr lang="en-US" sz="2200" dirty="0" smtClean="0">
                <a:solidFill>
                  <a:srgbClr val="FF0000"/>
                </a:solidFill>
              </a:rPr>
              <a:t>-How are bacteria capable of surviving extreme conditions? </a:t>
            </a:r>
          </a:p>
        </p:txBody>
      </p:sp>
      <p:pic>
        <p:nvPicPr>
          <p:cNvPr id="4" name="Picture 2" descr="http://www.scifiideas.com/wp-content/uploads/2011/10/snottites-300x2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895600"/>
            <a:ext cx="3352800" cy="2481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248400" cy="1676400"/>
          </a:xfrm>
        </p:spPr>
        <p:txBody>
          <a:bodyPr>
            <a:normAutofit fontScale="90000"/>
          </a:bodyPr>
          <a:lstStyle/>
          <a:p>
            <a:r>
              <a:rPr lang="en-US" dirty="0" smtClean="0"/>
              <a:t>We &amp; other complex plants &amp; animals have nuclei to protect our intricate DNA!</a:t>
            </a:r>
            <a:endParaRPr lang="en-US" dirty="0"/>
          </a:p>
        </p:txBody>
      </p:sp>
      <p:sp>
        <p:nvSpPr>
          <p:cNvPr id="4" name="Content Placeholder 3"/>
          <p:cNvSpPr>
            <a:spLocks noGrp="1"/>
          </p:cNvSpPr>
          <p:nvPr>
            <p:ph sz="quarter" idx="1"/>
          </p:nvPr>
        </p:nvSpPr>
        <p:spPr>
          <a:xfrm>
            <a:off x="533400" y="1905000"/>
            <a:ext cx="4130040" cy="4114800"/>
          </a:xfrm>
        </p:spPr>
        <p:txBody>
          <a:bodyPr/>
          <a:lstStyle/>
          <a:p>
            <a:r>
              <a:rPr lang="en-US" b="1" dirty="0" smtClean="0"/>
              <a:t>Advanced complex life = eukaryotic cells</a:t>
            </a:r>
            <a:endParaRPr lang="en-US" b="1" dirty="0"/>
          </a:p>
        </p:txBody>
      </p:sp>
      <p:sp>
        <p:nvSpPr>
          <p:cNvPr id="5" name="Content Placeholder 4"/>
          <p:cNvSpPr>
            <a:spLocks noGrp="1"/>
          </p:cNvSpPr>
          <p:nvPr>
            <p:ph sz="quarter" idx="2"/>
          </p:nvPr>
        </p:nvSpPr>
        <p:spPr>
          <a:xfrm>
            <a:off x="4933950" y="1905000"/>
            <a:ext cx="3749040" cy="4114800"/>
          </a:xfrm>
        </p:spPr>
        <p:txBody>
          <a:bodyPr/>
          <a:lstStyle/>
          <a:p>
            <a:r>
              <a:rPr lang="en-US" dirty="0" smtClean="0"/>
              <a:t>Primitive simple life = prokaryotic cells</a:t>
            </a:r>
            <a:endParaRPr lang="en-US" dirty="0"/>
          </a:p>
        </p:txBody>
      </p:sp>
      <p:pic>
        <p:nvPicPr>
          <p:cNvPr id="1028" name="Picture 4" descr="http://www.bacterialphylogeny.com/img/eukaryotes/prokaryotes_eukaryot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505200"/>
            <a:ext cx="8305800" cy="2857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75105" name="Ink 1"/>
              <p14:cNvContentPartPr>
                <a14:cpLocks xmlns:a14="http://schemas.microsoft.com/office/drawing/2010/main" noRot="1" noChangeAspect="1" noEditPoints="1" noChangeArrowheads="1" noChangeShapeType="1"/>
              </p14:cNvContentPartPr>
              <p14:nvPr/>
            </p14:nvContentPartPr>
            <p14:xfrm>
              <a:off x="2065338" y="3686175"/>
              <a:ext cx="1549400" cy="7938"/>
            </p14:xfrm>
          </p:contentPart>
        </mc:Choice>
        <mc:Fallback xmlns:mv="urn:schemas-microsoft-com:mac:vml" xmlns="">
          <p:pic>
            <p:nvPicPr>
              <p:cNvPr id="175105" name="Ink 1"/>
              <p:cNvPicPr>
                <a:picLocks noRot="1" noChangeAspect="1" noEditPoints="1" noChangeArrowheads="1" noChangeShapeType="1"/>
              </p:cNvPicPr>
              <p:nvPr/>
            </p:nvPicPr>
            <p:blipFill>
              <a:blip r:embed="rId4" cstate="print"/>
              <a:stretch>
                <a:fillRect/>
              </a:stretch>
            </p:blipFill>
            <p:spPr>
              <a:xfrm>
                <a:off x="2049509" y="3662496"/>
                <a:ext cx="1581057" cy="5543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5106" name="Ink 2"/>
              <p14:cNvContentPartPr>
                <a14:cpLocks xmlns:a14="http://schemas.microsoft.com/office/drawing/2010/main" noRot="1" noChangeAspect="1" noEditPoints="1" noChangeArrowheads="1" noChangeShapeType="1"/>
              </p14:cNvContentPartPr>
              <p14:nvPr/>
            </p14:nvContentPartPr>
            <p14:xfrm>
              <a:off x="965200" y="2165350"/>
              <a:ext cx="3421063" cy="14288"/>
            </p14:xfrm>
          </p:contentPart>
        </mc:Choice>
        <mc:Fallback xmlns:mv="urn:schemas-microsoft-com:mac:vml" xmlns="">
          <p:pic>
            <p:nvPicPr>
              <p:cNvPr id="175106" name="Ink 2"/>
              <p:cNvPicPr>
                <a:picLocks noRot="1" noChangeAspect="1" noEditPoints="1" noChangeArrowheads="1" noChangeShapeType="1"/>
              </p:cNvPicPr>
              <p:nvPr/>
            </p:nvPicPr>
            <p:blipFill>
              <a:blip r:embed="rId6" cstate="print"/>
              <a:stretch>
                <a:fillRect/>
              </a:stretch>
            </p:blipFill>
            <p:spPr>
              <a:xfrm>
                <a:off x="949365" y="2106537"/>
                <a:ext cx="3452733" cy="13191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5107" name="Ink 3"/>
              <p14:cNvContentPartPr>
                <a14:cpLocks xmlns:a14="http://schemas.microsoft.com/office/drawing/2010/main" noRot="1" noChangeAspect="1" noEditPoints="1" noChangeArrowheads="1" noChangeShapeType="1"/>
              </p14:cNvContentPartPr>
              <p14:nvPr/>
            </p14:nvContentPartPr>
            <p14:xfrm>
              <a:off x="942975" y="2592388"/>
              <a:ext cx="2257425" cy="15875"/>
            </p14:xfrm>
          </p:contentPart>
        </mc:Choice>
        <mc:Fallback xmlns:mv="urn:schemas-microsoft-com:mac:vml" xmlns="">
          <p:pic>
            <p:nvPicPr>
              <p:cNvPr id="175107" name="Ink 3"/>
              <p:cNvPicPr>
                <a:picLocks noRot="1" noChangeAspect="1" noEditPoints="1" noChangeArrowheads="1" noChangeShapeType="1"/>
              </p:cNvPicPr>
              <p:nvPr/>
            </p:nvPicPr>
            <p:blipFill>
              <a:blip r:embed="rId8" cstate="print"/>
              <a:stretch>
                <a:fillRect/>
              </a:stretch>
            </p:blipFill>
            <p:spPr>
              <a:xfrm>
                <a:off x="927138" y="2542495"/>
                <a:ext cx="2289098" cy="11566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5108" name="Ink 4"/>
              <p14:cNvContentPartPr>
                <a14:cpLocks xmlns:a14="http://schemas.microsoft.com/office/drawing/2010/main" noRot="1" noChangeAspect="1" noEditPoints="1" noChangeArrowheads="1" noChangeShapeType="1"/>
              </p14:cNvContentPartPr>
              <p14:nvPr/>
            </p14:nvContentPartPr>
            <p14:xfrm>
              <a:off x="2543175" y="479425"/>
              <a:ext cx="3457575" cy="28575"/>
            </p14:xfrm>
          </p:contentPart>
        </mc:Choice>
        <mc:Fallback xmlns:mv="urn:schemas-microsoft-com:mac:vml" xmlns="">
          <p:pic>
            <p:nvPicPr>
              <p:cNvPr id="175108" name="Ink 4"/>
              <p:cNvPicPr>
                <a:picLocks noRot="1" noChangeAspect="1" noEditPoints="1" noChangeArrowheads="1" noChangeShapeType="1"/>
              </p:cNvPicPr>
              <p:nvPr/>
            </p:nvPicPr>
            <p:blipFill>
              <a:blip r:embed="rId10" cstate="print"/>
              <a:stretch>
                <a:fillRect/>
              </a:stretch>
            </p:blipFill>
            <p:spPr>
              <a:xfrm>
                <a:off x="2527338" y="433859"/>
                <a:ext cx="3489250" cy="11944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5109" name="Ink 5"/>
              <p14:cNvContentPartPr>
                <a14:cpLocks xmlns:a14="http://schemas.microsoft.com/office/drawing/2010/main" noRot="1" noChangeAspect="1" noEditPoints="1" noChangeArrowheads="1" noChangeShapeType="1"/>
              </p14:cNvContentPartPr>
              <p14:nvPr/>
            </p14:nvContentPartPr>
            <p14:xfrm>
              <a:off x="328613" y="1008063"/>
              <a:ext cx="5865812" cy="28575"/>
            </p14:xfrm>
          </p:contentPart>
        </mc:Choice>
        <mc:Fallback xmlns:mv="urn:schemas-microsoft-com:mac:vml" xmlns="">
          <p:pic>
            <p:nvPicPr>
              <p:cNvPr id="175109" name="Ink 5"/>
              <p:cNvPicPr>
                <a:picLocks noRot="1" noChangeAspect="1" noEditPoints="1" noChangeArrowheads="1" noChangeShapeType="1"/>
              </p:cNvPicPr>
              <p:nvPr/>
            </p:nvPicPr>
            <p:blipFill>
              <a:blip r:embed="rId12" cstate="print"/>
              <a:stretch>
                <a:fillRect/>
              </a:stretch>
            </p:blipFill>
            <p:spPr>
              <a:xfrm>
                <a:off x="312772" y="956216"/>
                <a:ext cx="5897494" cy="13256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5110" name="Ink 6"/>
              <p14:cNvContentPartPr>
                <a14:cpLocks xmlns:a14="http://schemas.microsoft.com/office/drawing/2010/main" noRot="1" noChangeAspect="1" noEditPoints="1" noChangeArrowheads="1" noChangeShapeType="1"/>
              </p14:cNvContentPartPr>
              <p14:nvPr/>
            </p14:nvContentPartPr>
            <p14:xfrm>
              <a:off x="257175" y="1549400"/>
              <a:ext cx="614363" cy="50800"/>
            </p14:xfrm>
          </p:contentPart>
        </mc:Choice>
        <mc:Fallback xmlns:mv="urn:schemas-microsoft-com:mac:vml" xmlns="">
          <p:pic>
            <p:nvPicPr>
              <p:cNvPr id="175110" name="Ink 6"/>
              <p:cNvPicPr>
                <a:picLocks noRot="1" noChangeAspect="1" noEditPoints="1" noChangeArrowheads="1" noChangeShapeType="1"/>
              </p:cNvPicPr>
              <p:nvPr/>
            </p:nvPicPr>
            <p:blipFill>
              <a:blip r:embed="rId14" cstate="print"/>
              <a:stretch>
                <a:fillRect/>
              </a:stretch>
            </p:blipFill>
            <p:spPr>
              <a:xfrm>
                <a:off x="241348" y="1501071"/>
                <a:ext cx="646016" cy="14745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5111" name="Ink 7"/>
              <p14:cNvContentPartPr>
                <a14:cpLocks xmlns:a14="http://schemas.microsoft.com/office/drawing/2010/main" noRot="1" noChangeAspect="1" noEditPoints="1" noChangeArrowheads="1" noChangeShapeType="1"/>
              </p14:cNvContentPartPr>
              <p14:nvPr/>
            </p14:nvContentPartPr>
            <p14:xfrm>
              <a:off x="2820988" y="1577975"/>
              <a:ext cx="858837" cy="7938"/>
            </p14:xfrm>
          </p:contentPart>
        </mc:Choice>
        <mc:Fallback xmlns:mv="urn:schemas-microsoft-com:mac:vml" xmlns="">
          <p:pic>
            <p:nvPicPr>
              <p:cNvPr id="175111" name="Ink 7"/>
              <p:cNvPicPr>
                <a:picLocks noRot="1" noChangeAspect="1" noEditPoints="1" noChangeArrowheads="1" noChangeShapeType="1"/>
              </p:cNvPicPr>
              <p:nvPr/>
            </p:nvPicPr>
            <p:blipFill>
              <a:blip r:embed="rId16" cstate="print"/>
              <a:stretch>
                <a:fillRect/>
              </a:stretch>
            </p:blipFill>
            <p:spPr>
              <a:xfrm>
                <a:off x="2805130" y="1508121"/>
                <a:ext cx="890552" cy="148044"/>
              </a:xfrm>
              <a:prstGeom prst="rect">
                <a:avLst/>
              </a:prstGeom>
            </p:spPr>
          </p:pic>
        </mc:Fallback>
      </mc:AlternateContent>
    </p:spTree>
    <p:extLst>
      <p:ext uri="{BB962C8B-B14F-4D97-AF65-F5344CB8AC3E}">
        <p14:creationId xmlns:p14="http://schemas.microsoft.com/office/powerpoint/2010/main" val="4155709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1676400"/>
          </a:xfrm>
        </p:spPr>
        <p:txBody>
          <a:bodyPr>
            <a:normAutofit/>
          </a:bodyPr>
          <a:lstStyle/>
          <a:p>
            <a:pPr algn="r"/>
            <a:r>
              <a:rPr lang="en-US" dirty="0" smtClean="0"/>
              <a:t>Bacteria </a:t>
            </a:r>
            <a:r>
              <a:rPr lang="en-US" i="1" dirty="0" smtClean="0"/>
              <a:t>never</a:t>
            </a:r>
            <a:r>
              <a:rPr lang="en-US" dirty="0" smtClean="0"/>
              <a:t> developed, </a:t>
            </a:r>
            <a:br>
              <a:rPr lang="en-US" dirty="0" smtClean="0"/>
            </a:br>
            <a:r>
              <a:rPr lang="en-US" dirty="0" smtClean="0"/>
              <a:t>they stayed simple.</a:t>
            </a:r>
            <a:endParaRPr lang="en-US" dirty="0"/>
          </a:p>
        </p:txBody>
      </p:sp>
      <p:sp>
        <p:nvSpPr>
          <p:cNvPr id="4" name="Content Placeholder 3"/>
          <p:cNvSpPr>
            <a:spLocks noGrp="1"/>
          </p:cNvSpPr>
          <p:nvPr>
            <p:ph sz="quarter" idx="1"/>
          </p:nvPr>
        </p:nvSpPr>
        <p:spPr>
          <a:xfrm>
            <a:off x="533400" y="1905000"/>
            <a:ext cx="4130040" cy="4114800"/>
          </a:xfrm>
        </p:spPr>
        <p:txBody>
          <a:bodyPr/>
          <a:lstStyle/>
          <a:p>
            <a:r>
              <a:rPr lang="en-US" dirty="0" smtClean="0"/>
              <a:t>Advanced complex life = eukaryotic cells</a:t>
            </a:r>
            <a:endParaRPr lang="en-US" dirty="0"/>
          </a:p>
        </p:txBody>
      </p:sp>
      <p:sp>
        <p:nvSpPr>
          <p:cNvPr id="5" name="Content Placeholder 4"/>
          <p:cNvSpPr>
            <a:spLocks noGrp="1"/>
          </p:cNvSpPr>
          <p:nvPr>
            <p:ph sz="quarter" idx="2"/>
          </p:nvPr>
        </p:nvSpPr>
        <p:spPr>
          <a:xfrm>
            <a:off x="4933950" y="1905000"/>
            <a:ext cx="3749040" cy="4114800"/>
          </a:xfrm>
        </p:spPr>
        <p:txBody>
          <a:bodyPr/>
          <a:lstStyle/>
          <a:p>
            <a:r>
              <a:rPr lang="en-US" b="1" dirty="0" smtClean="0"/>
              <a:t>Primitive simple life = prokaryotic cells</a:t>
            </a:r>
            <a:endParaRPr lang="en-US" b="1" dirty="0"/>
          </a:p>
        </p:txBody>
      </p:sp>
      <p:pic>
        <p:nvPicPr>
          <p:cNvPr id="1028" name="Picture 4" descr="http://www.bacterialphylogeny.com/img/eukaryotes/prokaryotes_eukaryot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505200"/>
            <a:ext cx="8305800" cy="2857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74081" name="Ink 1"/>
              <p14:cNvContentPartPr>
                <a14:cpLocks xmlns:a14="http://schemas.microsoft.com/office/drawing/2010/main" noRot="1" noChangeAspect="1" noEditPoints="1" noChangeArrowheads="1" noChangeShapeType="1"/>
              </p14:cNvContentPartPr>
              <p14:nvPr/>
            </p14:nvContentPartPr>
            <p14:xfrm>
              <a:off x="5272088" y="2208213"/>
              <a:ext cx="3143250" cy="6350"/>
            </p14:xfrm>
          </p:contentPart>
        </mc:Choice>
        <mc:Fallback xmlns:mv="urn:schemas-microsoft-com:mac:vml" xmlns="">
          <p:pic>
            <p:nvPicPr>
              <p:cNvPr id="174081" name="Ink 1"/>
              <p:cNvPicPr>
                <a:picLocks noRot="1" noChangeAspect="1" noEditPoints="1" noChangeArrowheads="1" noChangeShapeType="1"/>
              </p:cNvPicPr>
              <p:nvPr/>
            </p:nvPicPr>
            <p:blipFill>
              <a:blip r:embed="rId4" cstate="print"/>
              <a:stretch>
                <a:fillRect/>
              </a:stretch>
            </p:blipFill>
            <p:spPr>
              <a:xfrm>
                <a:off x="5256249" y="2188142"/>
                <a:ext cx="3174927" cy="4637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082" name="Ink 2"/>
              <p14:cNvContentPartPr>
                <a14:cpLocks xmlns:a14="http://schemas.microsoft.com/office/drawing/2010/main" noRot="1" noChangeAspect="1" noEditPoints="1" noChangeArrowheads="1" noChangeShapeType="1"/>
              </p14:cNvContentPartPr>
              <p14:nvPr/>
            </p14:nvContentPartPr>
            <p14:xfrm>
              <a:off x="5286375" y="2528888"/>
              <a:ext cx="2386013" cy="28575"/>
            </p14:xfrm>
          </p:contentPart>
        </mc:Choice>
        <mc:Fallback xmlns:mv="urn:schemas-microsoft-com:mac:vml" xmlns="">
          <p:pic>
            <p:nvPicPr>
              <p:cNvPr id="174082" name="Ink 2"/>
              <p:cNvPicPr>
                <a:picLocks noRot="1" noChangeAspect="1" noEditPoints="1" noChangeArrowheads="1" noChangeShapeType="1"/>
              </p:cNvPicPr>
              <p:nvPr/>
            </p:nvPicPr>
            <p:blipFill>
              <a:blip r:embed="rId6" cstate="print"/>
              <a:stretch>
                <a:fillRect/>
              </a:stretch>
            </p:blipFill>
            <p:spPr>
              <a:xfrm>
                <a:off x="5270538" y="2467951"/>
                <a:ext cx="2417687" cy="15010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083" name="Ink 3"/>
              <p14:cNvContentPartPr>
                <a14:cpLocks xmlns:a14="http://schemas.microsoft.com/office/drawing/2010/main" noRot="1" noChangeAspect="1" noEditPoints="1" noChangeArrowheads="1" noChangeShapeType="1"/>
              </p14:cNvContentPartPr>
              <p14:nvPr/>
            </p14:nvContentPartPr>
            <p14:xfrm>
              <a:off x="5529263" y="3722688"/>
              <a:ext cx="1608137" cy="6350"/>
            </p14:xfrm>
          </p:contentPart>
        </mc:Choice>
        <mc:Fallback xmlns:mv="urn:schemas-microsoft-com:mac:vml" xmlns="">
          <p:pic>
            <p:nvPicPr>
              <p:cNvPr id="174083" name="Ink 3"/>
              <p:cNvPicPr>
                <a:picLocks noRot="1" noChangeAspect="1" noEditPoints="1" noChangeArrowheads="1" noChangeShapeType="1"/>
              </p:cNvPicPr>
              <p:nvPr/>
            </p:nvPicPr>
            <p:blipFill>
              <a:blip r:embed="rId8" cstate="print"/>
              <a:stretch>
                <a:fillRect/>
              </a:stretch>
            </p:blipFill>
            <p:spPr>
              <a:xfrm>
                <a:off x="5513419" y="3696550"/>
                <a:ext cx="1639824" cy="58627"/>
              </a:xfrm>
              <a:prstGeom prst="rect">
                <a:avLst/>
              </a:prstGeom>
            </p:spPr>
          </p:pic>
        </mc:Fallback>
      </mc:AlternateContent>
    </p:spTree>
    <p:extLst>
      <p:ext uri="{BB962C8B-B14F-4D97-AF65-F5344CB8AC3E}">
        <p14:creationId xmlns:p14="http://schemas.microsoft.com/office/powerpoint/2010/main" val="605757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137198494"/>
              </p:ext>
            </p:extLst>
          </p:nvPr>
        </p:nvGraphicFramePr>
        <p:xfrm>
          <a:off x="765810" y="863071"/>
          <a:ext cx="7920990" cy="2277577"/>
        </p:xfrm>
        <a:graphic>
          <a:graphicData uri="http://schemas.openxmlformats.org/drawingml/2006/table">
            <a:tbl>
              <a:tblPr/>
              <a:tblGrid>
                <a:gridCol w="7920990">
                  <a:extLst>
                    <a:ext uri="{9D8B030D-6E8A-4147-A177-3AD203B41FA5}">
                      <a16:colId xmlns:a16="http://schemas.microsoft.com/office/drawing/2014/main" val="20000"/>
                    </a:ext>
                  </a:extLst>
                </a:gridCol>
              </a:tblGrid>
              <a:tr h="2277577">
                <a:tc>
                  <a:txBody>
                    <a:bodyPr/>
                    <a:lstStyle/>
                    <a:p>
                      <a:r>
                        <a:rPr lang="en-US" sz="900" dirty="0">
                          <a:effectLst/>
                        </a:rPr>
                        <a:t/>
                      </a:r>
                      <a:br>
                        <a:rPr lang="en-US" sz="900" dirty="0">
                          <a:effectLst/>
                        </a:rPr>
                      </a:br>
                      <a:endParaRPr lang="en-US" sz="900" dirty="0">
                        <a:effectLst/>
                      </a:endParaRPr>
                    </a:p>
                    <a:p>
                      <a:pPr>
                        <a:buFont typeface="Arial" panose="020B0604020202020204" pitchFamily="34" charset="0"/>
                        <a:buChar char="•"/>
                      </a:pPr>
                      <a:r>
                        <a:rPr lang="en-US" sz="3200" b="1" dirty="0">
                          <a:solidFill>
                            <a:srgbClr val="000000"/>
                          </a:solidFill>
                          <a:effectLst/>
                          <a:latin typeface="ARIAL BLACK" panose="020B0A04020102020204" pitchFamily="34" charset="0"/>
                        </a:rPr>
                        <a:t>found everywhere - in the air, soil, water, in your body &amp; on your skin</a:t>
                      </a:r>
                    </a:p>
                  </a:txBody>
                  <a:tcPr marL="44114" marR="44114" marT="22057" marB="22057"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26118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endParaRPr lang="en-US"/>
          </a:p>
        </p:txBody>
      </p:sp>
      <p:sp>
        <p:nvSpPr>
          <p:cNvPr id="7" name="Title 6"/>
          <p:cNvSpPr>
            <a:spLocks noGrp="1"/>
          </p:cNvSpPr>
          <p:nvPr>
            <p:ph type="ctrTitle"/>
          </p:nvPr>
        </p:nvSpPr>
        <p:spPr/>
        <p:txBody>
          <a:bodyPr/>
          <a:lstStyle/>
          <a:p>
            <a:r>
              <a:rPr lang="en-US" dirty="0" smtClean="0"/>
              <a:t>Bacteria are so simple, they can live in extreme conditions.</a:t>
            </a:r>
            <a:endParaRPr lang="en-US" dirty="0"/>
          </a:p>
        </p:txBody>
      </p:sp>
    </p:spTree>
    <p:extLst>
      <p:ext uri="{BB962C8B-B14F-4D97-AF65-F5344CB8AC3E}">
        <p14:creationId xmlns:p14="http://schemas.microsoft.com/office/powerpoint/2010/main" val="245386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How extreme?</a:t>
            </a:r>
            <a:endParaRPr lang="en-US" dirty="0"/>
          </a:p>
        </p:txBody>
      </p:sp>
      <p:sp>
        <p:nvSpPr>
          <p:cNvPr id="7" name="Title 6"/>
          <p:cNvSpPr>
            <a:spLocks noGrp="1"/>
          </p:cNvSpPr>
          <p:nvPr>
            <p:ph type="ctrTitle"/>
          </p:nvPr>
        </p:nvSpPr>
        <p:spPr/>
        <p:txBody>
          <a:bodyPr>
            <a:normAutofit/>
          </a:bodyPr>
          <a:lstStyle/>
          <a:p>
            <a:endParaRPr lang="en-US" dirty="0"/>
          </a:p>
        </p:txBody>
      </p:sp>
    </p:spTree>
    <p:extLst>
      <p:ext uri="{BB962C8B-B14F-4D97-AF65-F5344CB8AC3E}">
        <p14:creationId xmlns:p14="http://schemas.microsoft.com/office/powerpoint/2010/main" val="4191904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2500"/>
            <a:ext cx="8553449" cy="1362075"/>
          </a:xfrm>
        </p:spPr>
        <p:txBody>
          <a:bodyPr>
            <a:normAutofit/>
          </a:bodyPr>
          <a:lstStyle/>
          <a:p>
            <a:r>
              <a:rPr lang="en-US" dirty="0" smtClean="0"/>
              <a:t>Cyanobacteria live in all types of water conditions--polluted &amp; otherwise. </a:t>
            </a:r>
            <a:endParaRPr lang="en-US" dirty="0"/>
          </a:p>
        </p:txBody>
      </p:sp>
      <p:sp>
        <p:nvSpPr>
          <p:cNvPr id="3" name="Text Placeholder 2"/>
          <p:cNvSpPr>
            <a:spLocks noGrp="1"/>
          </p:cNvSpPr>
          <p:nvPr>
            <p:ph type="body" idx="1"/>
          </p:nvPr>
        </p:nvSpPr>
        <p:spPr>
          <a:xfrm>
            <a:off x="722313" y="2547938"/>
            <a:ext cx="3621087" cy="3090862"/>
          </a:xfrm>
        </p:spPr>
        <p:txBody>
          <a:bodyPr/>
          <a:lstStyle/>
          <a:p>
            <a:endParaRPr lang="en-US" dirty="0"/>
          </a:p>
        </p:txBody>
      </p:sp>
      <p:pic>
        <p:nvPicPr>
          <p:cNvPr id="1026" name="Picture 2" descr="http://world.edu/wp-content/uploads/2011/12/cyanobacteri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667000"/>
            <a:ext cx="428625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72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2500"/>
            <a:ext cx="8553449" cy="1362075"/>
          </a:xfrm>
        </p:spPr>
        <p:txBody>
          <a:bodyPr>
            <a:normAutofit/>
          </a:bodyPr>
          <a:lstStyle/>
          <a:p>
            <a:r>
              <a:rPr lang="en-US" dirty="0" smtClean="0"/>
              <a:t>Cyanobacteria live in all types of water conditions--polluted &amp; otherwise. </a:t>
            </a:r>
            <a:endParaRPr lang="en-US" dirty="0"/>
          </a:p>
        </p:txBody>
      </p:sp>
      <p:sp>
        <p:nvSpPr>
          <p:cNvPr id="3" name="Text Placeholder 2"/>
          <p:cNvSpPr>
            <a:spLocks noGrp="1"/>
          </p:cNvSpPr>
          <p:nvPr>
            <p:ph type="body" idx="1"/>
          </p:nvPr>
        </p:nvSpPr>
        <p:spPr>
          <a:xfrm>
            <a:off x="722313" y="2547938"/>
            <a:ext cx="3621087" cy="3090862"/>
          </a:xfrm>
        </p:spPr>
        <p:txBody>
          <a:bodyPr/>
          <a:lstStyle/>
          <a:p>
            <a:r>
              <a:rPr lang="en-US" dirty="0" smtClean="0">
                <a:solidFill>
                  <a:schemeClr val="tx1"/>
                </a:solidFill>
              </a:rPr>
              <a:t>They are the smallest phytoplankton.</a:t>
            </a:r>
            <a:endParaRPr lang="en-US" dirty="0">
              <a:solidFill>
                <a:schemeClr val="tx1"/>
              </a:solidFill>
            </a:endParaRPr>
          </a:p>
        </p:txBody>
      </p:sp>
      <p:pic>
        <p:nvPicPr>
          <p:cNvPr id="1026" name="Picture 2" descr="http://world.edu/wp-content/uploads/2011/12/cyanobacteri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667000"/>
            <a:ext cx="428625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047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Snottite</a:t>
            </a:r>
            <a:r>
              <a:rPr lang="en-US" dirty="0" smtClean="0"/>
              <a:t> bacteria in total darkness in acid caves…</a:t>
            </a:r>
            <a:endParaRPr lang="en-US" dirty="0"/>
          </a:p>
        </p:txBody>
      </p:sp>
      <p:sp>
        <p:nvSpPr>
          <p:cNvPr id="3" name="Text Placeholder 2"/>
          <p:cNvSpPr>
            <a:spLocks noGrp="1"/>
          </p:cNvSpPr>
          <p:nvPr>
            <p:ph type="body" idx="1"/>
          </p:nvPr>
        </p:nvSpPr>
        <p:spPr/>
        <p:txBody>
          <a:bodyPr/>
          <a:lstStyle/>
          <a:p>
            <a:r>
              <a:rPr lang="en-US" dirty="0" smtClean="0"/>
              <a:t>They are </a:t>
            </a:r>
            <a:r>
              <a:rPr lang="en-US" dirty="0"/>
              <a:t>found hanging from the walls and ceilings of toxic </a:t>
            </a:r>
            <a:r>
              <a:rPr lang="en-US" dirty="0" err="1"/>
              <a:t>sulphur</a:t>
            </a:r>
            <a:r>
              <a:rPr lang="en-US" dirty="0"/>
              <a:t> caves (most notably </a:t>
            </a:r>
            <a:r>
              <a:rPr lang="en-US" dirty="0" err="1"/>
              <a:t>Cueva</a:t>
            </a:r>
            <a:r>
              <a:rPr lang="en-US" dirty="0"/>
              <a:t> de Villa Luz in Tabasco, Mexico).</a:t>
            </a:r>
          </a:p>
        </p:txBody>
      </p:sp>
      <p:pic>
        <p:nvPicPr>
          <p:cNvPr id="2050" name="Picture 2" descr="http://www.scifiideas.com/wp-content/uploads/2011/10/snottites-300x2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962400"/>
            <a:ext cx="3429000" cy="253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796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normAutofit fontScale="90000"/>
          </a:bodyPr>
          <a:lstStyle/>
          <a:p>
            <a:r>
              <a:rPr lang="en-US" dirty="0" smtClean="0"/>
              <a:t>Chemosynthetic bacteria live under great ocean pressure in toxic gas!</a:t>
            </a:r>
            <a:endParaRPr lang="en-US" dirty="0"/>
          </a:p>
        </p:txBody>
      </p:sp>
      <p:sp>
        <p:nvSpPr>
          <p:cNvPr id="6" name="Rectangle 5"/>
          <p:cNvSpPr/>
          <p:nvPr/>
        </p:nvSpPr>
        <p:spPr>
          <a:xfrm>
            <a:off x="0" y="1524000"/>
            <a:ext cx="5410200" cy="5016758"/>
          </a:xfrm>
          <a:prstGeom prst="rect">
            <a:avLst/>
          </a:prstGeom>
        </p:spPr>
        <p:txBody>
          <a:bodyPr wrap="square">
            <a:spAutoFit/>
          </a:bodyPr>
          <a:lstStyle/>
          <a:p>
            <a:r>
              <a:rPr lang="en-US" sz="2000" dirty="0"/>
              <a:t>Recently discovered in 1977, hydrothermal vents, also known as </a:t>
            </a:r>
            <a:r>
              <a:rPr lang="en-US" sz="2000" b="1" dirty="0"/>
              <a:t>"black smokers", revolutionized our understanding of life</a:t>
            </a:r>
            <a:r>
              <a:rPr lang="en-US" sz="2000" dirty="0"/>
              <a:t>. Until the discovery of these vent systems, all known ecosystems on Earth had photosynthetic organisms at the base of their food chain. </a:t>
            </a:r>
          </a:p>
          <a:p>
            <a:r>
              <a:rPr lang="en-US" sz="2000" dirty="0"/>
              <a:t>However, this particular type of ecosystem is dependent on </a:t>
            </a:r>
            <a:r>
              <a:rPr lang="en-US" sz="2000" b="1" dirty="0"/>
              <a:t>chemosynthetic bacteria that generate energy from hydrogen sulfide, the chemical responsible for the smell of rotten eggs. </a:t>
            </a:r>
            <a:endParaRPr lang="en-US" sz="2000" dirty="0"/>
          </a:p>
          <a:p>
            <a:r>
              <a:rPr lang="en-US" sz="2000" dirty="0"/>
              <a:t>These chemotrophic (chemical eating) bacteria exist in symbiotic relationships with other members of the ecosystem including mussels and </a:t>
            </a:r>
            <a:r>
              <a:rPr lang="en-US" sz="2000" b="1" dirty="0"/>
              <a:t>8 foot long tubeworms</a:t>
            </a:r>
            <a:r>
              <a:rPr lang="en-US" sz="2000" dirty="0"/>
              <a:t>.</a:t>
            </a:r>
            <a:endParaRPr lang="en-US" sz="2000" dirty="0">
              <a:effectLst/>
            </a:endParaRPr>
          </a:p>
        </p:txBody>
      </p:sp>
      <p:pic>
        <p:nvPicPr>
          <p:cNvPr id="1026" name="Picture 2" descr="http://www.calacademy.org/exhibits/xtremelife/images/smoker_gre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567295"/>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76800" y="5054978"/>
            <a:ext cx="3429000" cy="923330"/>
          </a:xfrm>
          <a:prstGeom prst="rect">
            <a:avLst/>
          </a:prstGeom>
          <a:noFill/>
        </p:spPr>
        <p:txBody>
          <a:bodyPr wrap="square" rtlCol="0">
            <a:spAutoFit/>
          </a:bodyPr>
          <a:lstStyle/>
          <a:p>
            <a:r>
              <a:rPr lang="en-US" dirty="0"/>
              <a:t>http://channel.nationalgeographic.com/wild/destination-wild/videos/black-smokers/</a:t>
            </a:r>
          </a:p>
        </p:txBody>
      </p:sp>
    </p:spTree>
    <p:extLst>
      <p:ext uri="{BB962C8B-B14F-4D97-AF65-F5344CB8AC3E}">
        <p14:creationId xmlns:p14="http://schemas.microsoft.com/office/powerpoint/2010/main" val="31322658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191047" y="1862333"/>
            <a:ext cx="6190953" cy="415746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802591078"/>
              </p:ext>
            </p:extLst>
          </p:nvPr>
        </p:nvGraphicFramePr>
        <p:xfrm>
          <a:off x="-2362200" y="1496573"/>
          <a:ext cx="7772400" cy="365760"/>
        </p:xfrm>
        <a:graphic>
          <a:graphicData uri="http://schemas.openxmlformats.org/drawingml/2006/table">
            <a:tbl>
              <a:tblPr/>
              <a:tblGrid>
                <a:gridCol w="7772400">
                  <a:extLst>
                    <a:ext uri="{9D8B030D-6E8A-4147-A177-3AD203B41FA5}">
                      <a16:colId xmlns:a16="http://schemas.microsoft.com/office/drawing/2014/main" val="20000"/>
                    </a:ext>
                  </a:extLst>
                </a:gridCol>
              </a:tblGrid>
              <a:tr h="0">
                <a:tc>
                  <a:txBody>
                    <a:bodyPr/>
                    <a:lstStyle/>
                    <a:p>
                      <a:pPr algn="ctr"/>
                      <a:r>
                        <a:rPr lang="en-US" sz="1800" b="1" dirty="0">
                          <a:solidFill>
                            <a:srgbClr val="000000"/>
                          </a:solidFill>
                          <a:effectLst/>
                          <a:latin typeface="ARIAL BLACK" panose="020B0A04020102020204" pitchFamily="34" charset="0"/>
                        </a:rPr>
                        <a:t>extreme pressure</a:t>
                      </a:r>
                      <a:endParaRPr lang="en-US" dirty="0">
                        <a:effectLst/>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33217200"/>
              </p:ext>
            </p:extLst>
          </p:nvPr>
        </p:nvGraphicFramePr>
        <p:xfrm>
          <a:off x="3048000" y="6172200"/>
          <a:ext cx="7772400" cy="365760"/>
        </p:xfrm>
        <a:graphic>
          <a:graphicData uri="http://schemas.openxmlformats.org/drawingml/2006/table">
            <a:tbl>
              <a:tblPr/>
              <a:tblGrid>
                <a:gridCol w="7772400">
                  <a:extLst>
                    <a:ext uri="{9D8B030D-6E8A-4147-A177-3AD203B41FA5}">
                      <a16:colId xmlns:a16="http://schemas.microsoft.com/office/drawing/2014/main" val="20000"/>
                    </a:ext>
                  </a:extLst>
                </a:gridCol>
              </a:tblGrid>
              <a:tr h="0">
                <a:tc>
                  <a:txBody>
                    <a:bodyPr/>
                    <a:lstStyle/>
                    <a:p>
                      <a:pPr algn="ctr"/>
                      <a:r>
                        <a:rPr lang="en-US" sz="1800" b="1" dirty="0">
                          <a:solidFill>
                            <a:srgbClr val="000000"/>
                          </a:solidFill>
                          <a:effectLst/>
                          <a:latin typeface="ARIAL BLACK" panose="020B0A04020102020204" pitchFamily="34" charset="0"/>
                        </a:rPr>
                        <a:t>with or without oxygen</a:t>
                      </a:r>
                      <a:endParaRPr lang="en-US" dirty="0">
                        <a:effectLst/>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27136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32619"/>
            <a:ext cx="8915400" cy="563562"/>
          </a:xfrm>
        </p:spPr>
        <p:txBody>
          <a:bodyPr>
            <a:normAutofit fontScale="90000"/>
          </a:bodyPr>
          <a:lstStyle/>
          <a:p>
            <a:r>
              <a:rPr lang="en-US" dirty="0" smtClean="0"/>
              <a:t>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br>
              <a:rPr lang="en-US" dirty="0" smtClean="0"/>
            </a:br>
            <a:r>
              <a:rPr lang="en-US" dirty="0" smtClean="0"/>
              <a:t>	</a:t>
            </a:r>
            <a:r>
              <a:rPr lang="en-US" dirty="0" err="1" smtClean="0"/>
              <a:t>ReLooP</a:t>
            </a:r>
            <a:r>
              <a:rPr lang="en-US" dirty="0" smtClean="0"/>
              <a:t>: Warm Up  3/1/16</a:t>
            </a:r>
            <a:endParaRPr lang="en-US" dirty="0"/>
          </a:p>
        </p:txBody>
      </p:sp>
      <p:sp>
        <p:nvSpPr>
          <p:cNvPr id="3" name="Content Placeholder 2"/>
          <p:cNvSpPr>
            <a:spLocks noGrp="1"/>
          </p:cNvSpPr>
          <p:nvPr>
            <p:ph sz="quarter" idx="1"/>
          </p:nvPr>
        </p:nvSpPr>
        <p:spPr>
          <a:xfrm>
            <a:off x="0" y="1524000"/>
            <a:ext cx="9144000" cy="5943600"/>
          </a:xfrm>
        </p:spPr>
        <p:txBody>
          <a:bodyPr>
            <a:normAutofit fontScale="25000" lnSpcReduction="20000"/>
          </a:bodyPr>
          <a:lstStyle/>
          <a:p>
            <a:pPr marL="514350" indent="-514350">
              <a:buFont typeface="+mj-lt"/>
              <a:buAutoNum type="arabicPeriod"/>
            </a:pPr>
            <a:r>
              <a:rPr lang="en-US" sz="16000" dirty="0" smtClean="0"/>
              <a:t>What is the difference between a prokaryotic organism and a eukaryotic organism? </a:t>
            </a:r>
          </a:p>
          <a:p>
            <a:pPr marL="514350" indent="-514350">
              <a:buFont typeface="+mj-lt"/>
              <a:buAutoNum type="arabicPeriod"/>
            </a:pPr>
            <a:r>
              <a:rPr lang="en-US" sz="16000" dirty="0" smtClean="0"/>
              <a:t>Name one example of a prokaryote and one example of a eukaryote.</a:t>
            </a:r>
            <a:endParaRPr lang="en-US" sz="3500" dirty="0" smtClean="0"/>
          </a:p>
          <a:p>
            <a:pPr marL="514350" indent="-514350">
              <a:buNone/>
            </a:pPr>
            <a:endParaRPr lang="en-US" sz="10000" dirty="0" smtClean="0">
              <a:solidFill>
                <a:srgbClr val="FF0000"/>
              </a:solidFill>
            </a:endParaRPr>
          </a:p>
          <a:p>
            <a:pPr marL="514350" indent="-514350">
              <a:buNone/>
            </a:pPr>
            <a:r>
              <a:rPr lang="en-US" sz="10000" dirty="0" smtClean="0">
                <a:solidFill>
                  <a:srgbClr val="FF0000"/>
                </a:solidFill>
              </a:rPr>
              <a:t>Objectives:  8.L.1.1</a:t>
            </a:r>
          </a:p>
          <a:p>
            <a:pPr marL="514350" indent="-514350">
              <a:buNone/>
            </a:pPr>
            <a:r>
              <a:rPr lang="en-US" sz="10000" dirty="0" smtClean="0">
                <a:solidFill>
                  <a:srgbClr val="FF0000"/>
                </a:solidFill>
              </a:rPr>
              <a:t>-TSW understand the basic characteristics and structures of bacteria. </a:t>
            </a:r>
          </a:p>
          <a:p>
            <a:pPr marL="514350" indent="-514350">
              <a:buNone/>
            </a:pPr>
            <a:endParaRPr lang="en-US" sz="10000" dirty="0" smtClean="0">
              <a:solidFill>
                <a:srgbClr val="FF0000"/>
              </a:solidFill>
            </a:endParaRPr>
          </a:p>
          <a:p>
            <a:pPr marL="514350" indent="-514350">
              <a:buNone/>
            </a:pPr>
            <a:r>
              <a:rPr lang="en-US" sz="10000" dirty="0" smtClean="0">
                <a:solidFill>
                  <a:srgbClr val="FF0000"/>
                </a:solidFill>
              </a:rPr>
              <a:t>Essential Questions: </a:t>
            </a:r>
          </a:p>
          <a:p>
            <a:pPr marL="514350" indent="-514350">
              <a:buNone/>
            </a:pPr>
            <a:r>
              <a:rPr lang="en-US" sz="10000" dirty="0">
                <a:solidFill>
                  <a:srgbClr val="FF0000"/>
                </a:solidFill>
              </a:rPr>
              <a:t>-</a:t>
            </a:r>
            <a:r>
              <a:rPr lang="en-US" sz="10000" dirty="0" smtClean="0">
                <a:solidFill>
                  <a:srgbClr val="FF0000"/>
                </a:solidFill>
              </a:rPr>
              <a:t>What are bacteria?</a:t>
            </a:r>
          </a:p>
          <a:p>
            <a:pPr marL="514350" indent="-514350">
              <a:buNone/>
            </a:pPr>
            <a:r>
              <a:rPr lang="en-US" sz="10000" dirty="0" smtClean="0">
                <a:solidFill>
                  <a:srgbClr val="FF0000"/>
                </a:solidFill>
              </a:rPr>
              <a:t>-Why are bacteria so versatile? </a:t>
            </a:r>
          </a:p>
          <a:p>
            <a:pPr marL="514350" indent="-514350">
              <a:buNone/>
            </a:pPr>
            <a:r>
              <a:rPr lang="en-US" sz="10000" dirty="0" smtClean="0">
                <a:solidFill>
                  <a:srgbClr val="FF0000"/>
                </a:solidFill>
              </a:rPr>
              <a:t>-How do bacteria reproduce? </a:t>
            </a:r>
          </a:p>
          <a:p>
            <a:pPr marL="514350" indent="-514350">
              <a:buNone/>
            </a:pPr>
            <a:endParaRPr lang="en-US" sz="3500" dirty="0" smtClean="0"/>
          </a:p>
          <a:p>
            <a:pPr marL="514350" indent="-514350">
              <a:buFont typeface="+mj-lt"/>
              <a:buAutoNum type="arabicPeriod"/>
            </a:pPr>
            <a:endParaRPr lang="en-US" sz="3500" dirty="0" smtClean="0"/>
          </a:p>
          <a:p>
            <a:pPr marL="514350" indent="-514350">
              <a:buNone/>
            </a:pPr>
            <a:r>
              <a:rPr lang="en-US" sz="3500" dirty="0" smtClean="0"/>
              <a:t> </a:t>
            </a:r>
            <a:endParaRPr lang="en-US" sz="35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yellow bacteria live in boiling hot chemical soups!</a:t>
            </a:r>
            <a:endParaRPr lang="en-US" dirty="0"/>
          </a:p>
        </p:txBody>
      </p:sp>
      <p:sp>
        <p:nvSpPr>
          <p:cNvPr id="3" name="Content Placeholder 2"/>
          <p:cNvSpPr>
            <a:spLocks noGrp="1"/>
          </p:cNvSpPr>
          <p:nvPr>
            <p:ph sz="quarter" idx="1"/>
          </p:nvPr>
        </p:nvSpPr>
        <p:spPr/>
        <p:txBody>
          <a:bodyPr/>
          <a:lstStyle/>
          <a:p>
            <a:r>
              <a:rPr lang="en-US" dirty="0"/>
              <a:t>This vast bacterial mat is found in regions around hot springs such as the Grand Prismatic Springs. There are more bacteria alive in one inch of this bacterial mat than there are humans in existence.</a:t>
            </a:r>
          </a:p>
        </p:txBody>
      </p:sp>
      <p:pic>
        <p:nvPicPr>
          <p:cNvPr id="2050" name="Picture 2" descr="http://www.calacademy.org/exhibits/xtremelife/images/microbe_m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493" y="3181350"/>
            <a:ext cx="6077107"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519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868362"/>
          </a:xfrm>
        </p:spPr>
        <p:txBody>
          <a:bodyPr>
            <a:normAutofit fontScale="90000"/>
          </a:bodyPr>
          <a:lstStyle/>
          <a:p>
            <a:r>
              <a:rPr lang="en-US" dirty="0" smtClean="0"/>
              <a:t>Ancient bacteria living in frozen glaciers!</a:t>
            </a:r>
            <a:endParaRPr lang="en-US" dirty="0"/>
          </a:p>
        </p:txBody>
      </p:sp>
      <p:sp>
        <p:nvSpPr>
          <p:cNvPr id="3" name="Content Placeholder 2"/>
          <p:cNvSpPr>
            <a:spLocks noGrp="1"/>
          </p:cNvSpPr>
          <p:nvPr>
            <p:ph sz="quarter" idx="1"/>
          </p:nvPr>
        </p:nvSpPr>
        <p:spPr>
          <a:xfrm>
            <a:off x="228600" y="1143000"/>
            <a:ext cx="8686800" cy="5410200"/>
          </a:xfrm>
        </p:spPr>
        <p:txBody>
          <a:bodyPr>
            <a:normAutofit/>
          </a:bodyPr>
          <a:lstStyle/>
          <a:p>
            <a:r>
              <a:rPr lang="en-US" dirty="0"/>
              <a:t>The </a:t>
            </a:r>
            <a:r>
              <a:rPr lang="en-US" b="1" dirty="0"/>
              <a:t>coldest temperature recorded on Earth was recorded at </a:t>
            </a:r>
            <a:r>
              <a:rPr lang="en-US" b="1" dirty="0" err="1"/>
              <a:t>Vostok</a:t>
            </a:r>
            <a:r>
              <a:rPr lang="en-US" b="1" dirty="0"/>
              <a:t> Station</a:t>
            </a:r>
            <a:r>
              <a:rPr lang="en-US" dirty="0"/>
              <a:t> in Russia. With the help of radar, in 1996, a </a:t>
            </a:r>
            <a:r>
              <a:rPr lang="en-US" b="1" dirty="0"/>
              <a:t>vast sub-glacial lake was discovered nearby</a:t>
            </a:r>
            <a:r>
              <a:rPr lang="en-US" b="1" dirty="0" smtClean="0"/>
              <a:t>.</a:t>
            </a:r>
          </a:p>
          <a:p>
            <a:endParaRPr lang="en-US" b="1" dirty="0"/>
          </a:p>
          <a:p>
            <a:endParaRPr lang="en-US" b="1" dirty="0" smtClean="0"/>
          </a:p>
          <a:p>
            <a:endParaRPr lang="en-US" b="1" dirty="0"/>
          </a:p>
          <a:p>
            <a:endParaRPr lang="en-US" b="1" dirty="0" smtClean="0"/>
          </a:p>
          <a:p>
            <a:endParaRPr lang="en-US" b="1" dirty="0" smtClean="0"/>
          </a:p>
          <a:p>
            <a:endParaRPr lang="en-US" b="1" dirty="0"/>
          </a:p>
          <a:p>
            <a:r>
              <a:rPr lang="en-US" dirty="0"/>
              <a:t>The ice core samples have proven valuable, and have resulted in the </a:t>
            </a:r>
            <a:r>
              <a:rPr lang="en-US" b="1" dirty="0"/>
              <a:t>discovery of new bacteria that are 400,000 years old</a:t>
            </a:r>
            <a:r>
              <a:rPr lang="en-US" dirty="0"/>
              <a:t>.</a:t>
            </a:r>
          </a:p>
        </p:txBody>
      </p:sp>
      <p:pic>
        <p:nvPicPr>
          <p:cNvPr id="3074" name="Picture 2" descr="http://www.csmonitor.com/var/ezflow_site/storage/images/media/images/0625-antarctic-glacier-melt/8217841-1-eng-US/0625-antarctic-glacier-melt_full_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43840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6053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8875" y="274638"/>
            <a:ext cx="8776525" cy="1000402"/>
          </a:xfrm>
        </p:spPr>
        <p:txBody>
          <a:bodyPr>
            <a:normAutofit fontScale="90000"/>
          </a:bodyPr>
          <a:lstStyle/>
          <a:p>
            <a:r>
              <a:rPr lang="en-US" dirty="0"/>
              <a:t>Bacteria </a:t>
            </a:r>
            <a:r>
              <a:rPr lang="en-US" dirty="0" smtClean="0"/>
              <a:t>living </a:t>
            </a:r>
            <a:r>
              <a:rPr lang="en-US" b="1" dirty="0"/>
              <a:t>inside</a:t>
            </a:r>
            <a:r>
              <a:rPr lang="en-US" dirty="0"/>
              <a:t> </a:t>
            </a:r>
            <a:r>
              <a:rPr lang="en-US" dirty="0" smtClean="0"/>
              <a:t>the rock. (not just the cracks, nope, that’s too easy.) </a:t>
            </a:r>
            <a:endParaRPr lang="en-US" dirty="0"/>
          </a:p>
        </p:txBody>
      </p:sp>
      <p:sp>
        <p:nvSpPr>
          <p:cNvPr id="6" name="Rectangle 1"/>
          <p:cNvSpPr>
            <a:spLocks noChangeArrowheads="1"/>
          </p:cNvSpPr>
          <p:nvPr/>
        </p:nvSpPr>
        <p:spPr bwMode="auto">
          <a:xfrm>
            <a:off x="138875" y="1275040"/>
            <a:ext cx="8984343" cy="251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 tIns="88872" rIns="12696" bIns="88872" numCol="1" anchor="ctr" anchorCtr="0" compatLnSpc="1">
            <a:prstTxWarp prst="textNoShape">
              <a:avLst/>
            </a:prstTxWarp>
            <a:spAutoFit/>
          </a:bodyPr>
          <a:lstStyle/>
          <a:p>
            <a:pPr lvl="0" eaLnBrk="0" fontAlgn="ctr" hangingPunct="0">
              <a:spcBef>
                <a:spcPct val="0"/>
              </a:spcBef>
              <a:spcAft>
                <a:spcPct val="0"/>
              </a:spcAft>
            </a:pPr>
            <a:r>
              <a:rPr lang="en-US" sz="2400" dirty="0" smtClean="0">
                <a:solidFill>
                  <a:srgbClr val="000000"/>
                </a:solidFill>
                <a:latin typeface="Verdana" pitchFamily="34" charset="0"/>
                <a:cs typeface="Arial" pitchFamily="34" charset="0"/>
              </a:rPr>
              <a:t>These </a:t>
            </a:r>
            <a:r>
              <a:rPr lang="en-US" sz="2400" dirty="0">
                <a:solidFill>
                  <a:srgbClr val="000000"/>
                </a:solidFill>
                <a:latin typeface="Verdana" pitchFamily="34" charset="0"/>
                <a:cs typeface="Arial" pitchFamily="34" charset="0"/>
              </a:rPr>
              <a:t>bacteria </a:t>
            </a:r>
            <a:r>
              <a:rPr lang="en-US" sz="2400" dirty="0" smtClean="0">
                <a:solidFill>
                  <a:srgbClr val="000000"/>
                </a:solidFill>
                <a:latin typeface="Verdana" pitchFamily="34" charset="0"/>
                <a:cs typeface="Arial" pitchFamily="34" charset="0"/>
              </a:rPr>
              <a:t>are</a:t>
            </a:r>
            <a:r>
              <a:rPr lang="en-US" sz="2400" b="1" dirty="0" smtClean="0">
                <a:solidFill>
                  <a:srgbClr val="000000"/>
                </a:solidFill>
                <a:latin typeface="Verdana" pitchFamily="34" charset="0"/>
                <a:cs typeface="Arial" pitchFamily="34" charset="0"/>
              </a:rPr>
              <a:t> </a:t>
            </a:r>
            <a:r>
              <a:rPr lang="en-US" sz="2400" b="1" dirty="0">
                <a:solidFill>
                  <a:srgbClr val="000000"/>
                </a:solidFill>
                <a:latin typeface="Verdana" pitchFamily="34" charset="0"/>
                <a:cs typeface="Arial" pitchFamily="34" charset="0"/>
              </a:rPr>
              <a:t>exciting to </a:t>
            </a:r>
            <a:r>
              <a:rPr lang="en-US" sz="2400" b="1" dirty="0" err="1">
                <a:solidFill>
                  <a:srgbClr val="000000"/>
                </a:solidFill>
                <a:latin typeface="Verdana" pitchFamily="34" charset="0"/>
                <a:cs typeface="Arial" pitchFamily="34" charset="0"/>
              </a:rPr>
              <a:t>astrobiologists</a:t>
            </a:r>
            <a:r>
              <a:rPr lang="en-US" sz="2400" b="1" dirty="0">
                <a:solidFill>
                  <a:srgbClr val="000000"/>
                </a:solidFill>
                <a:latin typeface="Verdana" pitchFamily="34" charset="0"/>
                <a:cs typeface="Arial" pitchFamily="34" charset="0"/>
              </a:rPr>
              <a:t> because if life were to exist on Mars, it would have to be in the subsurface, with no access to light or oxygen.</a:t>
            </a:r>
            <a:r>
              <a:rPr lang="en-US" sz="2400" dirty="0">
                <a:solidFill>
                  <a:srgbClr val="000000"/>
                </a:solidFill>
                <a:latin typeface="Verdana" pitchFamily="34" charset="0"/>
                <a:cs typeface="Arial" pitchFamily="34" charset="0"/>
              </a:rPr>
              <a:t> The types of rocks that support these rock eaters on Earth </a:t>
            </a:r>
            <a:r>
              <a:rPr lang="en-US" sz="2400" dirty="0" smtClean="0">
                <a:solidFill>
                  <a:srgbClr val="000000"/>
                </a:solidFill>
                <a:latin typeface="Verdana" pitchFamily="34" charset="0"/>
                <a:cs typeface="Arial" pitchFamily="34" charset="0"/>
              </a:rPr>
              <a:t>are also found on Mars. </a:t>
            </a:r>
            <a:r>
              <a:rPr lang="en-US" sz="2400" b="1" dirty="0" smtClean="0">
                <a:solidFill>
                  <a:srgbClr val="000000"/>
                </a:solidFill>
                <a:latin typeface="Verdana" pitchFamily="34" charset="0"/>
                <a:cs typeface="Arial" pitchFamily="34" charset="0"/>
              </a:rPr>
              <a:t>Mars!?                          </a:t>
            </a:r>
            <a:r>
              <a:rPr kumimoji="0" lang="en-US" sz="800" b="0" i="0" u="none" strike="noStrike" cap="none" normalizeH="0" baseline="0" dirty="0" smtClean="0">
                <a:ln>
                  <a:noFill/>
                </a:ln>
                <a:solidFill>
                  <a:schemeClr val="tx1"/>
                </a:solidFill>
                <a:effectLst/>
                <a:latin typeface="Verdana" pitchFamily="34"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100" b="0" i="0" u="none" strike="noStrike" cap="none" normalizeH="0" baseline="0" dirty="0" smtClean="0">
              <a:ln>
                <a:noFill/>
              </a:ln>
              <a:solidFill>
                <a:srgbClr val="000000"/>
              </a:solidFill>
              <a:effectLst/>
              <a:latin typeface="Verdana" pitchFamily="34" charset="0"/>
              <a:cs typeface="Arial" pitchFamily="34" charset="0"/>
            </a:endParaRPr>
          </a:p>
        </p:txBody>
      </p:sp>
      <p:pic>
        <p:nvPicPr>
          <p:cNvPr id="3074" name="Picture 2" descr="Basalt Ea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581400"/>
            <a:ext cx="560831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615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714375"/>
          </a:xfrm>
        </p:spPr>
        <p:txBody>
          <a:bodyPr>
            <a:normAutofit fontScale="90000"/>
          </a:bodyPr>
          <a:lstStyle/>
          <a:p>
            <a:endParaRPr lang="en-US" dirty="0"/>
          </a:p>
        </p:txBody>
      </p:sp>
      <p:sp>
        <p:nvSpPr>
          <p:cNvPr id="3" name="Text Placeholder 2"/>
          <p:cNvSpPr>
            <a:spLocks noGrp="1"/>
          </p:cNvSpPr>
          <p:nvPr>
            <p:ph type="body" idx="1"/>
          </p:nvPr>
        </p:nvSpPr>
        <p:spPr/>
        <p:txBody>
          <a:bodyPr/>
          <a:lstStyle/>
          <a:p>
            <a:r>
              <a:rPr lang="en-US" dirty="0" smtClean="0"/>
              <a:t>That’s why NASA is super careful, building spacecraft in sterile environments.  We don’t want to bring bacteria to other planets!</a:t>
            </a:r>
            <a:endParaRPr lang="en-US" dirty="0"/>
          </a:p>
        </p:txBody>
      </p:sp>
      <p:pic>
        <p:nvPicPr>
          <p:cNvPr id="4" name="Picture 3"/>
          <p:cNvPicPr>
            <a:picLocks noChangeAspect="1"/>
          </p:cNvPicPr>
          <p:nvPr/>
        </p:nvPicPr>
        <p:blipFill>
          <a:blip r:embed="rId2"/>
          <a:stretch>
            <a:fillRect/>
          </a:stretch>
        </p:blipFill>
        <p:spPr>
          <a:xfrm>
            <a:off x="838200" y="2667000"/>
            <a:ext cx="7467600" cy="3568700"/>
          </a:xfrm>
          <a:prstGeom prst="rect">
            <a:avLst/>
          </a:prstGeom>
        </p:spPr>
      </p:pic>
      <p:sp>
        <p:nvSpPr>
          <p:cNvPr id="5" name="Rectangle 4"/>
          <p:cNvSpPr/>
          <p:nvPr/>
        </p:nvSpPr>
        <p:spPr>
          <a:xfrm>
            <a:off x="1143000" y="762000"/>
            <a:ext cx="7620000" cy="646331"/>
          </a:xfrm>
          <a:prstGeom prst="rect">
            <a:avLst/>
          </a:prstGeom>
        </p:spPr>
        <p:txBody>
          <a:bodyPr wrap="square">
            <a:spAutoFit/>
          </a:bodyPr>
          <a:lstStyle/>
          <a:p>
            <a:r>
              <a:rPr lang="en-US" dirty="0" smtClean="0"/>
              <a:t>That’s why NASA is super careful, building spacecraft in sterile environments.  We don’t want to bring bacteria to other planets!</a:t>
            </a:r>
            <a:endParaRPr lang="en-US" dirty="0"/>
          </a:p>
        </p:txBody>
      </p:sp>
    </p:spTree>
    <p:extLst>
      <p:ext uri="{BB962C8B-B14F-4D97-AF65-F5344CB8AC3E}">
        <p14:creationId xmlns:p14="http://schemas.microsoft.com/office/powerpoint/2010/main" val="1461942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304800"/>
            <a:ext cx="7772400" cy="1362075"/>
          </a:xfrm>
        </p:spPr>
        <p:txBody>
          <a:bodyPr/>
          <a:lstStyle/>
          <a:p>
            <a:r>
              <a:rPr lang="en-US" dirty="0" smtClean="0"/>
              <a:t>Bacteria ARE hearty living things!</a:t>
            </a:r>
            <a:endParaRPr lang="en-US" dirty="0"/>
          </a:p>
        </p:txBody>
      </p:sp>
      <p:sp>
        <p:nvSpPr>
          <p:cNvPr id="8" name="Text Placeholder 7"/>
          <p:cNvSpPr>
            <a:spLocks noGrp="1"/>
          </p:cNvSpPr>
          <p:nvPr>
            <p:ph type="body" idx="1"/>
          </p:nvPr>
        </p:nvSpPr>
        <p:spPr>
          <a:xfrm>
            <a:off x="722313" y="2547938"/>
            <a:ext cx="3925887" cy="3395662"/>
          </a:xfrm>
        </p:spPr>
        <p:txBody>
          <a:bodyPr/>
          <a:lstStyle/>
          <a:p>
            <a:r>
              <a:rPr lang="en-US" b="1" dirty="0" smtClean="0">
                <a:solidFill>
                  <a:schemeClr val="tx1"/>
                </a:solidFill>
              </a:rPr>
              <a:t>HOW DO WE KNOW?</a:t>
            </a:r>
            <a:endParaRPr lang="en-US" b="1" dirty="0">
              <a:solidFill>
                <a:schemeClr val="tx1"/>
              </a:solidFill>
            </a:endParaRPr>
          </a:p>
        </p:txBody>
      </p:sp>
      <p:pic>
        <p:nvPicPr>
          <p:cNvPr id="4098" name="Picture 2" descr="http://upload.wikimedia.org/wikipedia/commons/1/1b/Stromatolites_in_Sharkb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0"/>
            <a:ext cx="6330950" cy="471338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erc.carleton.edu/images/NAGTWorkshops/sedimentary/images/paleo_stromatolit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225" y="3032414"/>
            <a:ext cx="505777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9811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are found in almost every environment.</a:t>
            </a:r>
            <a:endParaRPr lang="en-US" dirty="0"/>
          </a:p>
        </p:txBody>
      </p:sp>
      <p:sp>
        <p:nvSpPr>
          <p:cNvPr id="3" name="Text Placeholder 2"/>
          <p:cNvSpPr>
            <a:spLocks noGrp="1"/>
          </p:cNvSpPr>
          <p:nvPr>
            <p:ph type="body" idx="1"/>
          </p:nvPr>
        </p:nvSpPr>
        <p:spPr>
          <a:xfrm>
            <a:off x="6934199" y="3048000"/>
            <a:ext cx="1981201" cy="1066800"/>
          </a:xfrm>
        </p:spPr>
        <p:txBody>
          <a:bodyPr/>
          <a:lstStyle/>
          <a:p>
            <a:r>
              <a:rPr lang="en-US" dirty="0" smtClean="0"/>
              <a:t>PRODUCERS</a:t>
            </a:r>
            <a:endParaRPr lang="en-US" dirty="0"/>
          </a:p>
        </p:txBody>
      </p:sp>
      <p:pic>
        <p:nvPicPr>
          <p:cNvPr id="4" name="Picture 3"/>
          <p:cNvPicPr>
            <a:picLocks noChangeAspect="1"/>
          </p:cNvPicPr>
          <p:nvPr/>
        </p:nvPicPr>
        <p:blipFill>
          <a:blip r:embed="rId2"/>
          <a:stretch>
            <a:fillRect/>
          </a:stretch>
        </p:blipFill>
        <p:spPr>
          <a:xfrm>
            <a:off x="533400" y="2743200"/>
            <a:ext cx="6248399" cy="334645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362075"/>
          </a:xfrm>
        </p:spPr>
        <p:txBody>
          <a:bodyPr/>
          <a:lstStyle/>
          <a:p>
            <a:r>
              <a:rPr lang="en-US" dirty="0" smtClean="0"/>
              <a:t>PROVIDE OXYGEN FOR ANIMALS TO BREATHE</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09600" y="2362200"/>
            <a:ext cx="7924800" cy="41148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DECOMPOSERS: BREAK DOWN MATERIALS IN DEAD DECAYING ORGANISMS</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19200" y="2590800"/>
            <a:ext cx="6781800" cy="40386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21687" cy="1362075"/>
          </a:xfrm>
        </p:spPr>
        <p:txBody>
          <a:bodyPr/>
          <a:lstStyle/>
          <a:p>
            <a:r>
              <a:rPr lang="en-US" dirty="0" smtClean="0"/>
              <a:t>PARASITES:  Staphylococcus Bacteria</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066800" y="2514600"/>
            <a:ext cx="6248400" cy="40386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Bacteria very resilient living things!</a:t>
            </a:r>
            <a:endParaRPr lang="en-US" dirty="0"/>
          </a:p>
        </p:txBody>
      </p:sp>
      <p:sp>
        <p:nvSpPr>
          <p:cNvPr id="8" name="Text Placeholder 7"/>
          <p:cNvSpPr>
            <a:spLocks noGrp="1"/>
          </p:cNvSpPr>
          <p:nvPr>
            <p:ph type="body" idx="1"/>
          </p:nvPr>
        </p:nvSpPr>
        <p:spPr>
          <a:xfrm>
            <a:off x="722312" y="2547938"/>
            <a:ext cx="7278688" cy="3395662"/>
          </a:xfrm>
        </p:spPr>
        <p:txBody>
          <a:bodyPr/>
          <a:lstStyle/>
          <a:p>
            <a:r>
              <a:rPr lang="en-US" b="1" dirty="0" smtClean="0">
                <a:solidFill>
                  <a:schemeClr val="tx1"/>
                </a:solidFill>
              </a:rPr>
              <a:t>HOW DO WE KNOW?</a:t>
            </a:r>
          </a:p>
          <a:p>
            <a:r>
              <a:rPr lang="en-US" b="1" dirty="0">
                <a:solidFill>
                  <a:schemeClr val="tx1"/>
                </a:solidFill>
              </a:rPr>
              <a:t>	</a:t>
            </a:r>
            <a:r>
              <a:rPr lang="en-US" b="1" dirty="0" smtClean="0">
                <a:solidFill>
                  <a:schemeClr val="tx1"/>
                </a:solidFill>
              </a:rPr>
              <a:t>1.  </a:t>
            </a:r>
            <a:r>
              <a:rPr lang="en-US" sz="2000" b="1" dirty="0" smtClean="0">
                <a:solidFill>
                  <a:schemeClr val="tx1"/>
                </a:solidFill>
              </a:rPr>
              <a:t>THEY’VE BEEN AROUND 3.5 BILLION YEARS!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a:t>
            </a:r>
            <a:endParaRPr lang="en-US" b="1" dirty="0">
              <a:solidFill>
                <a:schemeClr val="tx1"/>
              </a:solidFill>
            </a:endParaRPr>
          </a:p>
        </p:txBody>
      </p:sp>
      <p:pic>
        <p:nvPicPr>
          <p:cNvPr id="9218" name="Picture 2" descr="http://affotd.files.wordpress.com/2011/06/super-ge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3785" y="3581400"/>
            <a:ext cx="3416360"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5334000"/>
            <a:ext cx="4572000" cy="1277273"/>
          </a:xfrm>
          <a:prstGeom prst="rect">
            <a:avLst/>
          </a:prstGeom>
        </p:spPr>
        <p:txBody>
          <a:bodyPr>
            <a:spAutoFit/>
          </a:bodyPr>
          <a:lstStyle/>
          <a:p>
            <a:pPr lvl="0">
              <a:spcBef>
                <a:spcPts val="580"/>
              </a:spcBef>
              <a:buClr>
                <a:srgbClr val="D34817"/>
              </a:buClr>
              <a:buSzPct val="85000"/>
            </a:pPr>
            <a:r>
              <a:rPr lang="en-US" sz="2400" dirty="0">
                <a:solidFill>
                  <a:prstClr val="black">
                    <a:tint val="75000"/>
                  </a:prstClr>
                </a:solidFill>
                <a:hlinkClick r:id="rId3"/>
              </a:rPr>
              <a:t>http://www.calacademy.org/exhibits/xtremelife/life_on_earth.php</a:t>
            </a:r>
            <a:endParaRPr lang="en-US" sz="2400" dirty="0">
              <a:solidFill>
                <a:prstClr val="black">
                  <a:tint val="75000"/>
                </a:prstClr>
              </a:solidFill>
            </a:endParaRPr>
          </a:p>
          <a:p>
            <a:pPr lvl="0">
              <a:spcBef>
                <a:spcPts val="580"/>
              </a:spcBef>
              <a:buClr>
                <a:srgbClr val="D34817"/>
              </a:buClr>
              <a:buSzPct val="85000"/>
            </a:pPr>
            <a:endParaRPr lang="en-US" sz="2400" dirty="0">
              <a:solidFill>
                <a:prstClr val="black">
                  <a:tint val="75000"/>
                </a:prstClr>
              </a:solidFill>
            </a:endParaRPr>
          </a:p>
        </p:txBody>
      </p:sp>
    </p:spTree>
    <p:extLst>
      <p:ext uri="{BB962C8B-B14F-4D97-AF65-F5344CB8AC3E}">
        <p14:creationId xmlns:p14="http://schemas.microsoft.com/office/powerpoint/2010/main" val="1036141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Discussion Points  Pair Share</a:t>
            </a:r>
            <a:endParaRPr lang="en-US" dirty="0"/>
          </a:p>
        </p:txBody>
      </p:sp>
      <p:sp>
        <p:nvSpPr>
          <p:cNvPr id="3" name="Content Placeholder 2"/>
          <p:cNvSpPr>
            <a:spLocks noGrp="1"/>
          </p:cNvSpPr>
          <p:nvPr>
            <p:ph sz="quarter" idx="1"/>
          </p:nvPr>
        </p:nvSpPr>
        <p:spPr/>
        <p:txBody>
          <a:bodyPr/>
          <a:lstStyle/>
          <a:p>
            <a:pPr marL="514350" indent="-514350">
              <a:buNone/>
            </a:pPr>
            <a:r>
              <a:rPr lang="en-US" sz="2800" dirty="0" smtClean="0"/>
              <a:t>1.   What are microorganisms? </a:t>
            </a:r>
          </a:p>
          <a:p>
            <a:pPr marL="514350" indent="-514350">
              <a:buFont typeface="+mj-lt"/>
              <a:buAutoNum type="arabicPeriod"/>
            </a:pPr>
            <a:endParaRPr lang="en-US" sz="2800" dirty="0" smtClean="0"/>
          </a:p>
          <a:p>
            <a:pPr marL="514350" indent="-514350">
              <a:buNone/>
            </a:pPr>
            <a:endParaRPr lang="en-US" sz="2800" dirty="0" smtClean="0"/>
          </a:p>
          <a:p>
            <a:pPr marL="514350" indent="-514350">
              <a:buFont typeface="+mj-lt"/>
              <a:buAutoNum type="arabicPeriod"/>
            </a:pPr>
            <a:endParaRPr lang="en-US" sz="2800" dirty="0" smtClean="0"/>
          </a:p>
          <a:p>
            <a:pPr marL="514350" indent="-514350">
              <a:buNone/>
            </a:pPr>
            <a:r>
              <a:rPr lang="en-US" sz="2800" dirty="0" smtClean="0"/>
              <a:t>2.  Can microorganisms be good and/or bad? Explain…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295400" y="3200400"/>
            <a:ext cx="6629400" cy="1600200"/>
          </a:xfrm>
        </p:spPr>
        <p:txBody>
          <a:bodyPr/>
          <a:lstStyle/>
          <a:p>
            <a:r>
              <a:rPr lang="en-US" dirty="0" smtClean="0"/>
              <a:t>No air, burned by acids, squeezed under pressure, boiled in chemicals, frozen in ice, even INSIDE ROCK!</a:t>
            </a:r>
            <a:endParaRPr lang="en-US" dirty="0"/>
          </a:p>
        </p:txBody>
      </p:sp>
      <p:sp>
        <p:nvSpPr>
          <p:cNvPr id="7" name="Title 6"/>
          <p:cNvSpPr>
            <a:spLocks noGrp="1"/>
          </p:cNvSpPr>
          <p:nvPr>
            <p:ph type="ctrTitle"/>
          </p:nvPr>
        </p:nvSpPr>
        <p:spPr/>
        <p:txBody>
          <a:bodyPr/>
          <a:lstStyle/>
          <a:p>
            <a:r>
              <a:rPr lang="en-US" dirty="0" smtClean="0"/>
              <a:t>Bacteria can live in </a:t>
            </a:r>
            <a:r>
              <a:rPr lang="en-US" b="1" u="sng" dirty="0" smtClean="0"/>
              <a:t>extreme</a:t>
            </a:r>
            <a:r>
              <a:rPr lang="en-US" dirty="0" smtClean="0"/>
              <a:t> conditions.</a:t>
            </a:r>
            <a:endParaRPr lang="en-US" dirty="0"/>
          </a:p>
        </p:txBody>
      </p:sp>
    </p:spTree>
    <p:extLst>
      <p:ext uri="{BB962C8B-B14F-4D97-AF65-F5344CB8AC3E}">
        <p14:creationId xmlns:p14="http://schemas.microsoft.com/office/powerpoint/2010/main" val="8873153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952500"/>
            <a:ext cx="8686799" cy="1362075"/>
          </a:xfrm>
        </p:spPr>
        <p:txBody>
          <a:bodyPr/>
          <a:lstStyle/>
          <a:p>
            <a:r>
              <a:rPr lang="en-US" dirty="0" smtClean="0"/>
              <a:t>Bacteria are very resilient living things!</a:t>
            </a:r>
            <a:endParaRPr lang="en-US" dirty="0"/>
          </a:p>
        </p:txBody>
      </p:sp>
      <p:sp>
        <p:nvSpPr>
          <p:cNvPr id="8" name="Text Placeholder 7"/>
          <p:cNvSpPr>
            <a:spLocks noGrp="1"/>
          </p:cNvSpPr>
          <p:nvPr>
            <p:ph type="body" idx="1"/>
          </p:nvPr>
        </p:nvSpPr>
        <p:spPr>
          <a:xfrm>
            <a:off x="722312" y="2547938"/>
            <a:ext cx="7278688" cy="3395662"/>
          </a:xfrm>
        </p:spPr>
        <p:txBody>
          <a:bodyPr/>
          <a:lstStyle/>
          <a:p>
            <a:r>
              <a:rPr lang="en-US" b="1" dirty="0" smtClean="0">
                <a:solidFill>
                  <a:schemeClr val="tx1"/>
                </a:solidFill>
              </a:rPr>
              <a:t>HOW DO WE KNOW?</a:t>
            </a:r>
          </a:p>
          <a:p>
            <a:r>
              <a:rPr lang="en-US" b="1" dirty="0">
                <a:solidFill>
                  <a:schemeClr val="tx1"/>
                </a:solidFill>
              </a:rPr>
              <a:t>	</a:t>
            </a:r>
            <a:r>
              <a:rPr lang="en-US" b="1" dirty="0" smtClean="0">
                <a:solidFill>
                  <a:schemeClr val="tx1"/>
                </a:solidFill>
              </a:rPr>
              <a:t>1.  </a:t>
            </a:r>
            <a:r>
              <a:rPr lang="en-US" sz="2000" b="1" dirty="0" smtClean="0">
                <a:solidFill>
                  <a:schemeClr val="tx1"/>
                </a:solidFill>
              </a:rPr>
              <a:t>THEY’VE BEEN AROUND 3.5 BILLION YEARS!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THEY CAN LIVE IN </a:t>
            </a:r>
            <a:r>
              <a:rPr lang="en-US" sz="2000" b="1" u="sng" dirty="0" smtClean="0">
                <a:solidFill>
                  <a:schemeClr val="tx1"/>
                </a:solidFill>
              </a:rPr>
              <a:t>EXTREME</a:t>
            </a:r>
            <a:r>
              <a:rPr lang="en-US" sz="2000" b="1" dirty="0" smtClean="0">
                <a:solidFill>
                  <a:schemeClr val="tx1"/>
                </a:solidFill>
              </a:rPr>
              <a:t> CONDITIONS!</a:t>
            </a:r>
          </a:p>
          <a:p>
            <a:endParaRPr lang="en-US" sz="2000" b="1" dirty="0" smtClean="0">
              <a:solidFill>
                <a:schemeClr val="tx1"/>
              </a:solidFill>
            </a:endParaRPr>
          </a:p>
          <a:p>
            <a:r>
              <a:rPr lang="en-US" b="1" dirty="0" smtClean="0">
                <a:solidFill>
                  <a:schemeClr val="tx1"/>
                </a:solidFill>
              </a:rPr>
              <a:t>WHY ARE THEY SO</a:t>
            </a:r>
            <a:r>
              <a:rPr lang="en-US" dirty="0" smtClean="0"/>
              <a:t> </a:t>
            </a:r>
            <a:r>
              <a:rPr lang="en-US" b="1" dirty="0" smtClean="0"/>
              <a:t>resilient</a:t>
            </a:r>
            <a:r>
              <a:rPr lang="en-US" b="1" dirty="0" smtClean="0">
                <a:solidFill>
                  <a:schemeClr val="tx1"/>
                </a:solidFill>
              </a:rPr>
              <a:t>?</a:t>
            </a:r>
            <a:endParaRPr lang="en-US" b="1" dirty="0">
              <a:solidFill>
                <a:schemeClr val="tx1"/>
              </a:solidFill>
            </a:endParaRPr>
          </a:p>
        </p:txBody>
      </p:sp>
      <p:pic>
        <p:nvPicPr>
          <p:cNvPr id="9218" name="Picture 2" descr="http://affotd.files.wordpress.com/2011/06/super-ge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799" y="3874896"/>
            <a:ext cx="3110345" cy="29831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9221" name="Ink 5"/>
              <p14:cNvContentPartPr>
                <a14:cpLocks xmlns:a14="http://schemas.microsoft.com/office/drawing/2010/main" noRot="1" noChangeAspect="1" noEditPoints="1" noChangeArrowheads="1" noChangeShapeType="1"/>
              </p14:cNvContentPartPr>
              <p14:nvPr/>
            </p14:nvContentPartPr>
            <p14:xfrm>
              <a:off x="446088" y="411163"/>
              <a:ext cx="2670175" cy="803275"/>
            </p14:xfrm>
          </p:contentPart>
        </mc:Choice>
        <mc:Fallback xmlns:mv="urn:schemas-microsoft-com:mac:vml" xmlns="">
          <p:pic>
            <p:nvPicPr>
              <p:cNvPr id="9221" name="Ink 5"/>
              <p:cNvPicPr>
                <a:picLocks noRot="1" noChangeAspect="1" noEditPoints="1" noChangeArrowheads="1" noChangeShapeType="1"/>
              </p:cNvPicPr>
              <p:nvPr/>
            </p:nvPicPr>
            <p:blipFill>
              <a:blip r:embed="rId4" cstate="print"/>
              <a:stretch>
                <a:fillRect/>
              </a:stretch>
            </p:blipFill>
            <p:spPr>
              <a:xfrm>
                <a:off x="436729" y="401848"/>
                <a:ext cx="2688893" cy="82190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22" name="Ink 6"/>
              <p14:cNvContentPartPr>
                <a14:cpLocks xmlns:a14="http://schemas.microsoft.com/office/drawing/2010/main" noRot="1" noChangeAspect="1" noEditPoints="1" noChangeArrowheads="1" noChangeShapeType="1"/>
              </p14:cNvContentPartPr>
              <p14:nvPr/>
            </p14:nvContentPartPr>
            <p14:xfrm>
              <a:off x="3544888" y="839788"/>
              <a:ext cx="876300" cy="258762"/>
            </p14:xfrm>
          </p:contentPart>
        </mc:Choice>
        <mc:Fallback xmlns:mv="urn:schemas-microsoft-com:mac:vml" xmlns="">
          <p:pic>
            <p:nvPicPr>
              <p:cNvPr id="9222" name="Ink 6"/>
              <p:cNvPicPr>
                <a:picLocks noRot="1" noChangeAspect="1" noEditPoints="1" noChangeArrowheads="1" noChangeShapeType="1"/>
              </p:cNvPicPr>
              <p:nvPr/>
            </p:nvPicPr>
            <p:blipFill>
              <a:blip r:embed="rId6" cstate="print"/>
              <a:stretch>
                <a:fillRect/>
              </a:stretch>
            </p:blipFill>
            <p:spPr>
              <a:xfrm>
                <a:off x="3535527" y="830495"/>
                <a:ext cx="895021" cy="27734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3" name="Ink 7"/>
              <p14:cNvContentPartPr>
                <a14:cpLocks xmlns:a14="http://schemas.microsoft.com/office/drawing/2010/main" noRot="1" noChangeAspect="1" noEditPoints="1" noChangeArrowheads="1" noChangeShapeType="1"/>
              </p14:cNvContentPartPr>
              <p14:nvPr/>
            </p14:nvContentPartPr>
            <p14:xfrm>
              <a:off x="4786313" y="534988"/>
              <a:ext cx="2643187" cy="742950"/>
            </p14:xfrm>
          </p:contentPart>
        </mc:Choice>
        <mc:Fallback xmlns:mv="urn:schemas-microsoft-com:mac:vml" xmlns="">
          <p:pic>
            <p:nvPicPr>
              <p:cNvPr id="9223" name="Ink 7"/>
              <p:cNvPicPr>
                <a:picLocks noRot="1" noChangeAspect="1" noEditPoints="1" noChangeArrowheads="1" noChangeShapeType="1"/>
              </p:cNvPicPr>
              <p:nvPr/>
            </p:nvPicPr>
            <p:blipFill>
              <a:blip r:embed="rId8" cstate="print"/>
              <a:stretch>
                <a:fillRect/>
              </a:stretch>
            </p:blipFill>
            <p:spPr>
              <a:xfrm>
                <a:off x="4776954" y="525634"/>
                <a:ext cx="2661905" cy="7616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4" name="Ink 8"/>
              <p14:cNvContentPartPr>
                <a14:cpLocks xmlns:a14="http://schemas.microsoft.com/office/drawing/2010/main" noRot="1" noChangeAspect="1" noEditPoints="1" noChangeArrowheads="1" noChangeShapeType="1"/>
              </p14:cNvContentPartPr>
              <p14:nvPr/>
            </p14:nvContentPartPr>
            <p14:xfrm>
              <a:off x="1044575" y="1446213"/>
              <a:ext cx="6742113" cy="196850"/>
            </p14:xfrm>
          </p:contentPart>
        </mc:Choice>
        <mc:Fallback xmlns:mv="urn:schemas-microsoft-com:mac:vml" xmlns="">
          <p:pic>
            <p:nvPicPr>
              <p:cNvPr id="9224" name="Ink 8"/>
              <p:cNvPicPr>
                <a:picLocks noRot="1" noChangeAspect="1" noEditPoints="1" noChangeArrowheads="1" noChangeShapeType="1"/>
              </p:cNvPicPr>
              <p:nvPr/>
            </p:nvPicPr>
            <p:blipFill>
              <a:blip r:embed="rId10" cstate="print"/>
              <a:stretch>
                <a:fillRect/>
              </a:stretch>
            </p:blipFill>
            <p:spPr>
              <a:xfrm>
                <a:off x="1035215" y="1435617"/>
                <a:ext cx="6760832" cy="218043"/>
              </a:xfrm>
              <a:prstGeom prst="rect">
                <a:avLst/>
              </a:prstGeom>
            </p:spPr>
          </p:pic>
        </mc:Fallback>
      </mc:AlternateContent>
    </p:spTree>
    <p:extLst>
      <p:ext uri="{BB962C8B-B14F-4D97-AF65-F5344CB8AC3E}">
        <p14:creationId xmlns:p14="http://schemas.microsoft.com/office/powerpoint/2010/main" val="35056209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Bacteria ARE hearty living things!</a:t>
            </a:r>
            <a:endParaRPr lang="en-US" dirty="0"/>
          </a:p>
        </p:txBody>
      </p:sp>
      <p:sp>
        <p:nvSpPr>
          <p:cNvPr id="8" name="Text Placeholder 7"/>
          <p:cNvSpPr>
            <a:spLocks noGrp="1"/>
          </p:cNvSpPr>
          <p:nvPr>
            <p:ph type="body" idx="1"/>
          </p:nvPr>
        </p:nvSpPr>
        <p:spPr>
          <a:xfrm>
            <a:off x="722312" y="2547938"/>
            <a:ext cx="7278688" cy="3395662"/>
          </a:xfrm>
        </p:spPr>
        <p:txBody>
          <a:bodyPr/>
          <a:lstStyle/>
          <a:p>
            <a:r>
              <a:rPr lang="en-US" b="1" dirty="0" smtClean="0">
                <a:solidFill>
                  <a:schemeClr val="tx1"/>
                </a:solidFill>
              </a:rPr>
              <a:t>HOW DO WE KNOW?</a:t>
            </a:r>
          </a:p>
          <a:p>
            <a:r>
              <a:rPr lang="en-US" b="1" dirty="0">
                <a:solidFill>
                  <a:schemeClr val="tx1"/>
                </a:solidFill>
              </a:rPr>
              <a:t>	</a:t>
            </a:r>
            <a:r>
              <a:rPr lang="en-US" b="1" dirty="0" smtClean="0">
                <a:solidFill>
                  <a:schemeClr val="tx1"/>
                </a:solidFill>
              </a:rPr>
              <a:t>1.  </a:t>
            </a:r>
            <a:r>
              <a:rPr lang="en-US" sz="2000" b="1" dirty="0" smtClean="0">
                <a:solidFill>
                  <a:schemeClr val="tx1"/>
                </a:solidFill>
              </a:rPr>
              <a:t>THEY’VE BEEN AROUND 3.5 BILLION YEARS!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THEY CAN LIVE IN </a:t>
            </a:r>
            <a:r>
              <a:rPr lang="en-US" sz="2000" b="1" u="sng" dirty="0" smtClean="0">
                <a:solidFill>
                  <a:schemeClr val="tx1"/>
                </a:solidFill>
              </a:rPr>
              <a:t>EXTREME</a:t>
            </a:r>
            <a:r>
              <a:rPr lang="en-US" sz="2000" b="1" dirty="0" smtClean="0">
                <a:solidFill>
                  <a:schemeClr val="tx1"/>
                </a:solidFill>
              </a:rPr>
              <a:t> CONDITIONS!</a:t>
            </a:r>
          </a:p>
          <a:p>
            <a:endParaRPr lang="en-US" sz="2000" b="1" dirty="0" smtClean="0">
              <a:solidFill>
                <a:schemeClr val="tx1"/>
              </a:solidFill>
            </a:endParaRPr>
          </a:p>
          <a:p>
            <a:r>
              <a:rPr lang="en-US" b="1" dirty="0" smtClean="0">
                <a:solidFill>
                  <a:schemeClr val="tx1"/>
                </a:solidFill>
              </a:rPr>
              <a:t>WHY ARE THEY SO REILIENT?</a:t>
            </a:r>
          </a:p>
          <a:p>
            <a:r>
              <a:rPr lang="en-US" b="1" dirty="0">
                <a:solidFill>
                  <a:schemeClr val="tx1"/>
                </a:solidFill>
              </a:rPr>
              <a:t>	</a:t>
            </a:r>
            <a:r>
              <a:rPr lang="en-US" b="1" dirty="0" smtClean="0">
                <a:solidFill>
                  <a:schemeClr val="tx1"/>
                </a:solidFill>
              </a:rPr>
              <a:t>1.  </a:t>
            </a:r>
            <a:endParaRPr lang="en-US" sz="2000" b="1" dirty="0" smtClean="0">
              <a:solidFill>
                <a:schemeClr val="tx1"/>
              </a:solidFill>
            </a:endParaRPr>
          </a:p>
          <a:p>
            <a:r>
              <a:rPr lang="en-US" sz="2000" b="1" dirty="0">
                <a:solidFill>
                  <a:schemeClr val="tx1"/>
                </a:solidFill>
              </a:rPr>
              <a:t>	</a:t>
            </a:r>
            <a:r>
              <a:rPr lang="en-US" b="1" dirty="0" smtClean="0">
                <a:solidFill>
                  <a:schemeClr val="tx1"/>
                </a:solidFill>
              </a:rPr>
              <a:t>2.</a:t>
            </a:r>
            <a:r>
              <a:rPr lang="en-US" sz="2000" b="1" dirty="0" smtClean="0">
                <a:solidFill>
                  <a:schemeClr val="tx1"/>
                </a:solidFill>
              </a:rPr>
              <a:t>   </a:t>
            </a:r>
            <a:endParaRPr lang="en-US" sz="2000" b="1" dirty="0">
              <a:solidFill>
                <a:schemeClr val="tx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8719" y="152400"/>
            <a:ext cx="444500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0001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Bacteria ARE hearty living things!</a:t>
            </a:r>
            <a:endParaRPr lang="en-US" dirty="0"/>
          </a:p>
        </p:txBody>
      </p:sp>
      <p:sp>
        <p:nvSpPr>
          <p:cNvPr id="8" name="Text Placeholder 7"/>
          <p:cNvSpPr>
            <a:spLocks noGrp="1"/>
          </p:cNvSpPr>
          <p:nvPr>
            <p:ph type="body" idx="1"/>
          </p:nvPr>
        </p:nvSpPr>
        <p:spPr>
          <a:xfrm>
            <a:off x="722312" y="2547938"/>
            <a:ext cx="7583488" cy="3395662"/>
          </a:xfrm>
        </p:spPr>
        <p:txBody>
          <a:bodyPr/>
          <a:lstStyle/>
          <a:p>
            <a:r>
              <a:rPr lang="en-US" b="1" dirty="0" smtClean="0">
                <a:solidFill>
                  <a:schemeClr val="tx1"/>
                </a:solidFill>
              </a:rPr>
              <a:t>HOW DO WE KNOW?</a:t>
            </a:r>
          </a:p>
          <a:p>
            <a:r>
              <a:rPr lang="en-US" b="1" dirty="0">
                <a:solidFill>
                  <a:schemeClr val="tx1"/>
                </a:solidFill>
              </a:rPr>
              <a:t>	</a:t>
            </a:r>
            <a:r>
              <a:rPr lang="en-US" b="1" dirty="0" smtClean="0">
                <a:solidFill>
                  <a:schemeClr val="tx1"/>
                </a:solidFill>
              </a:rPr>
              <a:t>1.  </a:t>
            </a:r>
            <a:r>
              <a:rPr lang="en-US" sz="2000" b="1" dirty="0" smtClean="0">
                <a:solidFill>
                  <a:schemeClr val="tx1"/>
                </a:solidFill>
              </a:rPr>
              <a:t>THEY’VE BEEN AROUND 3.5 BILLION YEARS!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THEY CAN LIVE IN EXTREME CONDITIONS!</a:t>
            </a:r>
          </a:p>
          <a:p>
            <a:endParaRPr lang="en-US" sz="2000" b="1" dirty="0" smtClean="0">
              <a:solidFill>
                <a:schemeClr val="tx1"/>
              </a:solidFill>
            </a:endParaRPr>
          </a:p>
          <a:p>
            <a:r>
              <a:rPr lang="en-US" b="1" dirty="0" smtClean="0">
                <a:solidFill>
                  <a:schemeClr val="tx1"/>
                </a:solidFill>
              </a:rPr>
              <a:t>WHY ARE THEY SO REILIENT?</a:t>
            </a:r>
          </a:p>
          <a:p>
            <a:r>
              <a:rPr lang="en-US" b="1" dirty="0">
                <a:solidFill>
                  <a:schemeClr val="tx1"/>
                </a:solidFill>
              </a:rPr>
              <a:t>	</a:t>
            </a:r>
            <a:r>
              <a:rPr lang="en-US" b="1" dirty="0" smtClean="0">
                <a:solidFill>
                  <a:schemeClr val="tx1"/>
                </a:solidFill>
              </a:rPr>
              <a:t>1.  </a:t>
            </a:r>
            <a:r>
              <a:rPr lang="en-US" sz="2000" b="1" dirty="0" smtClean="0">
                <a:solidFill>
                  <a:schemeClr val="tx1"/>
                </a:solidFill>
              </a:rPr>
              <a:t>THEY ARE VERY SMALL, SIMPLE CREATURES.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a:t>
            </a:r>
            <a:endParaRPr lang="en-US" sz="2000" b="1" dirty="0">
              <a:solidFill>
                <a:schemeClr val="tx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8719" y="152400"/>
            <a:ext cx="444500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254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Bacteria ARE hearty living things!</a:t>
            </a:r>
            <a:endParaRPr lang="en-US" dirty="0"/>
          </a:p>
        </p:txBody>
      </p:sp>
      <p:sp>
        <p:nvSpPr>
          <p:cNvPr id="8" name="Text Placeholder 7"/>
          <p:cNvSpPr>
            <a:spLocks noGrp="1"/>
          </p:cNvSpPr>
          <p:nvPr>
            <p:ph type="body" idx="1"/>
          </p:nvPr>
        </p:nvSpPr>
        <p:spPr>
          <a:xfrm>
            <a:off x="722312" y="2547938"/>
            <a:ext cx="7583488" cy="3395662"/>
          </a:xfrm>
        </p:spPr>
        <p:txBody>
          <a:bodyPr/>
          <a:lstStyle/>
          <a:p>
            <a:r>
              <a:rPr lang="en-US" b="1" dirty="0" smtClean="0">
                <a:solidFill>
                  <a:schemeClr val="tx1"/>
                </a:solidFill>
              </a:rPr>
              <a:t>HOW DO WE KNOW?</a:t>
            </a:r>
          </a:p>
          <a:p>
            <a:r>
              <a:rPr lang="en-US" b="1" dirty="0">
                <a:solidFill>
                  <a:schemeClr val="tx1"/>
                </a:solidFill>
              </a:rPr>
              <a:t>	</a:t>
            </a:r>
            <a:r>
              <a:rPr lang="en-US" b="1" dirty="0" smtClean="0">
                <a:solidFill>
                  <a:schemeClr val="tx1"/>
                </a:solidFill>
              </a:rPr>
              <a:t>1.  </a:t>
            </a:r>
            <a:r>
              <a:rPr lang="en-US" sz="2000" b="1" dirty="0" smtClean="0">
                <a:solidFill>
                  <a:schemeClr val="tx1"/>
                </a:solidFill>
              </a:rPr>
              <a:t>THEY’VE BEEN AROUND 3.5 BILLION YEARS!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THEY CAN LIVE IN EXTREME CONDITIONS!</a:t>
            </a:r>
          </a:p>
          <a:p>
            <a:endParaRPr lang="en-US" sz="2000" b="1" dirty="0" smtClean="0">
              <a:solidFill>
                <a:schemeClr val="tx1"/>
              </a:solidFill>
            </a:endParaRPr>
          </a:p>
          <a:p>
            <a:r>
              <a:rPr lang="en-US" b="1" dirty="0" smtClean="0">
                <a:solidFill>
                  <a:schemeClr val="tx1"/>
                </a:solidFill>
              </a:rPr>
              <a:t>WHY ARE THEY SO HEARTY?</a:t>
            </a:r>
          </a:p>
          <a:p>
            <a:r>
              <a:rPr lang="en-US" b="1" dirty="0">
                <a:solidFill>
                  <a:schemeClr val="tx1"/>
                </a:solidFill>
              </a:rPr>
              <a:t>	</a:t>
            </a:r>
            <a:r>
              <a:rPr lang="en-US" b="1" dirty="0" smtClean="0">
                <a:solidFill>
                  <a:schemeClr val="tx1"/>
                </a:solidFill>
              </a:rPr>
              <a:t>1.  </a:t>
            </a:r>
            <a:r>
              <a:rPr lang="en-US" sz="2000" b="1" dirty="0" smtClean="0">
                <a:solidFill>
                  <a:schemeClr val="tx1"/>
                </a:solidFill>
              </a:rPr>
              <a:t>THEY ARE VERY SMALL, SIMPLE CREATURES.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THEY CAN REPRODUCE LIKE CRAZY!</a:t>
            </a:r>
            <a:endParaRPr lang="en-US" sz="2000" b="1" dirty="0">
              <a:solidFill>
                <a:schemeClr val="tx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8719" y="152400"/>
            <a:ext cx="444500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0" y="5943600"/>
            <a:ext cx="3581400" cy="584775"/>
          </a:xfrm>
          <a:prstGeom prst="rect">
            <a:avLst/>
          </a:prstGeom>
        </p:spPr>
        <p:txBody>
          <a:bodyPr wrap="square">
            <a:spAutoFit/>
          </a:bodyPr>
          <a:lstStyle/>
          <a:p>
            <a:pPr marL="274320" lvl="0" indent="-274320">
              <a:spcBef>
                <a:spcPts val="580"/>
              </a:spcBef>
              <a:buClr>
                <a:srgbClr val="D34817"/>
              </a:buClr>
              <a:buSzPct val="85000"/>
            </a:pPr>
            <a:r>
              <a:rPr lang="en-US" sz="1600" dirty="0">
                <a:solidFill>
                  <a:prstClr val="black"/>
                </a:solidFill>
                <a:hlinkClick r:id="rId3"/>
              </a:rPr>
              <a:t>http://www.youtube.com/watch?v=gEwzDydciWc</a:t>
            </a:r>
            <a:endParaRPr lang="en-US" sz="1600" dirty="0">
              <a:solidFill>
                <a:prstClr val="black"/>
              </a:solidFill>
            </a:endParaRPr>
          </a:p>
        </p:txBody>
      </p:sp>
      <mc:AlternateContent xmlns:mc="http://schemas.openxmlformats.org/markup-compatibility/2006" xmlns:p14="http://schemas.microsoft.com/office/powerpoint/2010/main">
        <mc:Choice Requires="p14">
          <p:contentPart p14:bwMode="auto" r:id="rId4">
            <p14:nvContentPartPr>
              <p14:cNvPr id="10246" name="Ink 6"/>
              <p14:cNvContentPartPr>
                <a14:cpLocks xmlns:a14="http://schemas.microsoft.com/office/drawing/2010/main" noRot="1" noChangeAspect="1" noEditPoints="1" noChangeArrowheads="1" noChangeShapeType="1"/>
              </p14:cNvContentPartPr>
              <p14:nvPr/>
            </p14:nvContentPartPr>
            <p14:xfrm>
              <a:off x="196850" y="223838"/>
              <a:ext cx="1241425" cy="508000"/>
            </p14:xfrm>
          </p:contentPart>
        </mc:Choice>
        <mc:Fallback xmlns:mv="urn:schemas-microsoft-com:mac:vml" xmlns="">
          <p:pic>
            <p:nvPicPr>
              <p:cNvPr id="10246" name="Ink 6"/>
              <p:cNvPicPr>
                <a:picLocks noRot="1" noChangeAspect="1" noEditPoints="1" noChangeArrowheads="1" noChangeShapeType="1"/>
              </p:cNvPicPr>
              <p:nvPr/>
            </p:nvPicPr>
            <p:blipFill>
              <a:blip r:embed="rId6" cstate="print"/>
              <a:stretch>
                <a:fillRect/>
              </a:stretch>
            </p:blipFill>
            <p:spPr>
              <a:xfrm>
                <a:off x="187492" y="214504"/>
                <a:ext cx="1260142" cy="52666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7" name="Ink 7"/>
              <p14:cNvContentPartPr>
                <a14:cpLocks xmlns:a14="http://schemas.microsoft.com/office/drawing/2010/main" noRot="1" noChangeAspect="1" noEditPoints="1" noChangeArrowheads="1" noChangeShapeType="1"/>
              </p14:cNvContentPartPr>
              <p14:nvPr/>
            </p14:nvContentPartPr>
            <p14:xfrm>
              <a:off x="1571625" y="177800"/>
              <a:ext cx="733425" cy="376238"/>
            </p14:xfrm>
          </p:contentPart>
        </mc:Choice>
        <mc:Fallback xmlns:mv="urn:schemas-microsoft-com:mac:vml" xmlns="">
          <p:pic>
            <p:nvPicPr>
              <p:cNvPr id="10247" name="Ink 7"/>
              <p:cNvPicPr>
                <a:picLocks noRot="1" noChangeAspect="1" noEditPoints="1" noChangeArrowheads="1" noChangeShapeType="1"/>
              </p:cNvPicPr>
              <p:nvPr/>
            </p:nvPicPr>
            <p:blipFill>
              <a:blip r:embed="rId8" cstate="print"/>
              <a:stretch>
                <a:fillRect/>
              </a:stretch>
            </p:blipFill>
            <p:spPr>
              <a:xfrm>
                <a:off x="1562300" y="168421"/>
                <a:ext cx="752074" cy="39499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48" name="Ink 8"/>
              <p14:cNvContentPartPr>
                <a14:cpLocks xmlns:a14="http://schemas.microsoft.com/office/drawing/2010/main" noRot="1" noChangeAspect="1" noEditPoints="1" noChangeArrowheads="1" noChangeShapeType="1"/>
              </p14:cNvContentPartPr>
              <p14:nvPr/>
            </p14:nvContentPartPr>
            <p14:xfrm>
              <a:off x="285750" y="874713"/>
              <a:ext cx="134938" cy="9525"/>
            </p14:xfrm>
          </p:contentPart>
        </mc:Choice>
        <mc:Fallback xmlns:mv="urn:schemas-microsoft-com:mac:vml" xmlns="">
          <p:pic>
            <p:nvPicPr>
              <p:cNvPr id="10248" name="Ink 8"/>
              <p:cNvPicPr>
                <a:picLocks noRot="1" noChangeAspect="1" noEditPoints="1" noChangeArrowheads="1" noChangeShapeType="1"/>
              </p:cNvPicPr>
              <p:nvPr/>
            </p:nvPicPr>
            <p:blipFill>
              <a:blip r:embed="rId10" cstate="print"/>
              <a:stretch>
                <a:fillRect/>
              </a:stretch>
            </p:blipFill>
            <p:spPr>
              <a:xfrm>
                <a:off x="276344" y="865868"/>
                <a:ext cx="153750" cy="2721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49" name="Ink 9"/>
              <p14:cNvContentPartPr>
                <a14:cpLocks xmlns:a14="http://schemas.microsoft.com/office/drawing/2010/main" noRot="1" noChangeAspect="1" noEditPoints="1" noChangeArrowheads="1" noChangeShapeType="1"/>
              </p14:cNvContentPartPr>
              <p14:nvPr/>
            </p14:nvContentPartPr>
            <p14:xfrm>
              <a:off x="534988" y="687388"/>
              <a:ext cx="1277937" cy="420687"/>
            </p14:xfrm>
          </p:contentPart>
        </mc:Choice>
        <mc:Fallback xmlns:mv="urn:schemas-microsoft-com:mac:vml" xmlns="">
          <p:pic>
            <p:nvPicPr>
              <p:cNvPr id="10249" name="Ink 9"/>
              <p:cNvPicPr>
                <a:picLocks noRot="1" noChangeAspect="1" noEditPoints="1" noChangeArrowheads="1" noChangeShapeType="1"/>
              </p:cNvPicPr>
              <p:nvPr/>
            </p:nvPicPr>
            <p:blipFill>
              <a:blip r:embed="rId12" cstate="print"/>
              <a:stretch>
                <a:fillRect/>
              </a:stretch>
            </p:blipFill>
            <p:spPr>
              <a:xfrm>
                <a:off x="525623" y="678015"/>
                <a:ext cx="1296667" cy="43943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50" name="Ink 10"/>
              <p14:cNvContentPartPr>
                <a14:cpLocks xmlns:a14="http://schemas.microsoft.com/office/drawing/2010/main" noRot="1" noChangeAspect="1" noEditPoints="1" noChangeArrowheads="1" noChangeShapeType="1"/>
              </p14:cNvContentPartPr>
              <p14:nvPr/>
            </p14:nvContentPartPr>
            <p14:xfrm>
              <a:off x="339725" y="1098550"/>
              <a:ext cx="1374775" cy="446088"/>
            </p14:xfrm>
          </p:contentPart>
        </mc:Choice>
        <mc:Fallback xmlns:mv="urn:schemas-microsoft-com:mac:vml" xmlns="">
          <p:pic>
            <p:nvPicPr>
              <p:cNvPr id="10250" name="Ink 10"/>
              <p:cNvPicPr>
                <a:picLocks noRot="1" noChangeAspect="1" noEditPoints="1" noChangeArrowheads="1" noChangeShapeType="1"/>
              </p:cNvPicPr>
              <p:nvPr/>
            </p:nvPicPr>
            <p:blipFill>
              <a:blip r:embed="rId14" cstate="print"/>
              <a:stretch>
                <a:fillRect/>
              </a:stretch>
            </p:blipFill>
            <p:spPr>
              <a:xfrm>
                <a:off x="330370" y="1089204"/>
                <a:ext cx="1393484" cy="4647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251" name="Ink 11"/>
              <p14:cNvContentPartPr>
                <a14:cpLocks xmlns:a14="http://schemas.microsoft.com/office/drawing/2010/main" noRot="1" noChangeAspect="1" noEditPoints="1" noChangeArrowheads="1" noChangeShapeType="1"/>
              </p14:cNvContentPartPr>
              <p14:nvPr/>
            </p14:nvContentPartPr>
            <p14:xfrm>
              <a:off x="258763" y="1633538"/>
              <a:ext cx="152400" cy="19050"/>
            </p14:xfrm>
          </p:contentPart>
        </mc:Choice>
        <mc:Fallback xmlns:mv="urn:schemas-microsoft-com:mac:vml" xmlns="">
          <p:pic>
            <p:nvPicPr>
              <p:cNvPr id="10251" name="Ink 11"/>
              <p:cNvPicPr>
                <a:picLocks noRot="1" noChangeAspect="1" noEditPoints="1" noChangeArrowheads="1" noChangeShapeType="1"/>
              </p:cNvPicPr>
              <p:nvPr/>
            </p:nvPicPr>
            <p:blipFill>
              <a:blip r:embed="rId16" cstate="print"/>
              <a:stretch>
                <a:fillRect/>
              </a:stretch>
            </p:blipFill>
            <p:spPr>
              <a:xfrm>
                <a:off x="249396" y="1623430"/>
                <a:ext cx="171135" cy="3926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52" name="Ink 12"/>
              <p14:cNvContentPartPr>
                <a14:cpLocks xmlns:a14="http://schemas.microsoft.com/office/drawing/2010/main" noRot="1" noChangeAspect="1" noEditPoints="1" noChangeArrowheads="1" noChangeShapeType="1"/>
              </p14:cNvContentPartPr>
              <p14:nvPr/>
            </p14:nvContentPartPr>
            <p14:xfrm>
              <a:off x="571500" y="1517650"/>
              <a:ext cx="1643063" cy="304800"/>
            </p14:xfrm>
          </p:contentPart>
        </mc:Choice>
        <mc:Fallback xmlns:mv="urn:schemas-microsoft-com:mac:vml" xmlns="">
          <p:pic>
            <p:nvPicPr>
              <p:cNvPr id="10252" name="Ink 12"/>
              <p:cNvPicPr>
                <a:picLocks noRot="1" noChangeAspect="1" noEditPoints="1" noChangeArrowheads="1" noChangeShapeType="1"/>
              </p:cNvPicPr>
              <p:nvPr/>
            </p:nvPicPr>
            <p:blipFill>
              <a:blip r:embed="rId18" cstate="print"/>
              <a:stretch>
                <a:fillRect/>
              </a:stretch>
            </p:blipFill>
            <p:spPr>
              <a:xfrm>
                <a:off x="562142" y="1508327"/>
                <a:ext cx="1661779" cy="32344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253" name="Ink 13"/>
              <p14:cNvContentPartPr>
                <a14:cpLocks xmlns:a14="http://schemas.microsoft.com/office/drawing/2010/main" noRot="1" noChangeAspect="1" noEditPoints="1" noChangeArrowheads="1" noChangeShapeType="1"/>
              </p14:cNvContentPartPr>
              <p14:nvPr/>
            </p14:nvContentPartPr>
            <p14:xfrm>
              <a:off x="2419350" y="250825"/>
              <a:ext cx="804863" cy="411163"/>
            </p14:xfrm>
          </p:contentPart>
        </mc:Choice>
        <mc:Fallback xmlns:mv="urn:schemas-microsoft-com:mac:vml" xmlns="">
          <p:pic>
            <p:nvPicPr>
              <p:cNvPr id="10253" name="Ink 13"/>
              <p:cNvPicPr>
                <a:picLocks noRot="1" noChangeAspect="1" noEditPoints="1" noChangeArrowheads="1" noChangeShapeType="1"/>
              </p:cNvPicPr>
              <p:nvPr/>
            </p:nvPicPr>
            <p:blipFill>
              <a:blip r:embed="rId20" cstate="print"/>
              <a:stretch>
                <a:fillRect/>
              </a:stretch>
            </p:blipFill>
            <p:spPr>
              <a:xfrm>
                <a:off x="2409983" y="241545"/>
                <a:ext cx="823598" cy="42972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254" name="Ink 14"/>
              <p14:cNvContentPartPr>
                <a14:cpLocks xmlns:a14="http://schemas.microsoft.com/office/drawing/2010/main" noRot="1" noChangeAspect="1" noEditPoints="1" noChangeArrowheads="1" noChangeShapeType="1"/>
              </p14:cNvContentPartPr>
              <p14:nvPr/>
            </p14:nvContentPartPr>
            <p14:xfrm>
              <a:off x="6848475" y="223838"/>
              <a:ext cx="482600" cy="268287"/>
            </p14:xfrm>
          </p:contentPart>
        </mc:Choice>
        <mc:Fallback xmlns:mv="urn:schemas-microsoft-com:mac:vml" xmlns="">
          <p:pic>
            <p:nvPicPr>
              <p:cNvPr id="10254" name="Ink 14"/>
              <p:cNvPicPr>
                <a:picLocks noRot="1" noChangeAspect="1" noEditPoints="1" noChangeArrowheads="1" noChangeShapeType="1"/>
              </p:cNvPicPr>
              <p:nvPr/>
            </p:nvPicPr>
            <p:blipFill>
              <a:blip r:embed="rId22" cstate="print"/>
              <a:stretch>
                <a:fillRect/>
              </a:stretch>
            </p:blipFill>
            <p:spPr>
              <a:xfrm>
                <a:off x="6839076" y="214450"/>
                <a:ext cx="501398" cy="28706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255" name="Ink 15"/>
              <p14:cNvContentPartPr>
                <a14:cpLocks xmlns:a14="http://schemas.microsoft.com/office/drawing/2010/main" noRot="1" noChangeAspect="1" noEditPoints="1" noChangeArrowheads="1" noChangeShapeType="1"/>
              </p14:cNvContentPartPr>
              <p14:nvPr/>
            </p14:nvContentPartPr>
            <p14:xfrm>
              <a:off x="7473950" y="187325"/>
              <a:ext cx="777875" cy="258763"/>
            </p14:xfrm>
          </p:contentPart>
        </mc:Choice>
        <mc:Fallback xmlns:mv="urn:schemas-microsoft-com:mac:vml" xmlns="">
          <p:pic>
            <p:nvPicPr>
              <p:cNvPr id="10255" name="Ink 15"/>
              <p:cNvPicPr>
                <a:picLocks noRot="1" noChangeAspect="1" noEditPoints="1" noChangeArrowheads="1" noChangeShapeType="1"/>
              </p:cNvPicPr>
              <p:nvPr/>
            </p:nvPicPr>
            <p:blipFill>
              <a:blip r:embed="rId24" cstate="print"/>
              <a:stretch>
                <a:fillRect/>
              </a:stretch>
            </p:blipFill>
            <p:spPr>
              <a:xfrm>
                <a:off x="7464526" y="177981"/>
                <a:ext cx="796724" cy="27745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256" name="Ink 16"/>
              <p14:cNvContentPartPr>
                <a14:cpLocks xmlns:a14="http://schemas.microsoft.com/office/drawing/2010/main" noRot="1" noChangeAspect="1" noEditPoints="1" noChangeArrowheads="1" noChangeShapeType="1"/>
              </p14:cNvContentPartPr>
              <p14:nvPr/>
            </p14:nvContentPartPr>
            <p14:xfrm>
              <a:off x="6840538" y="625475"/>
              <a:ext cx="473075" cy="285750"/>
            </p14:xfrm>
          </p:contentPart>
        </mc:Choice>
        <mc:Fallback xmlns:mv="urn:schemas-microsoft-com:mac:vml" xmlns="">
          <p:pic>
            <p:nvPicPr>
              <p:cNvPr id="10256" name="Ink 16"/>
              <p:cNvPicPr>
                <a:picLocks noRot="1" noChangeAspect="1" noEditPoints="1" noChangeArrowheads="1" noChangeShapeType="1"/>
              </p:cNvPicPr>
              <p:nvPr/>
            </p:nvPicPr>
            <p:blipFill>
              <a:blip r:embed="rId26" cstate="print"/>
              <a:stretch>
                <a:fillRect/>
              </a:stretch>
            </p:blipFill>
            <p:spPr>
              <a:xfrm>
                <a:off x="6831192" y="616130"/>
                <a:ext cx="491768" cy="30444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257" name="Ink 17"/>
              <p14:cNvContentPartPr>
                <a14:cpLocks xmlns:a14="http://schemas.microsoft.com/office/drawing/2010/main" noRot="1" noChangeAspect="1" noEditPoints="1" noChangeArrowheads="1" noChangeShapeType="1"/>
              </p14:cNvContentPartPr>
              <p14:nvPr/>
            </p14:nvContentPartPr>
            <p14:xfrm>
              <a:off x="7419975" y="571500"/>
              <a:ext cx="1563688" cy="393700"/>
            </p14:xfrm>
          </p:contentPart>
        </mc:Choice>
        <mc:Fallback xmlns:mv="urn:schemas-microsoft-com:mac:vml" xmlns="">
          <p:pic>
            <p:nvPicPr>
              <p:cNvPr id="10257" name="Ink 17"/>
              <p:cNvPicPr>
                <a:picLocks noRot="1" noChangeAspect="1" noEditPoints="1" noChangeArrowheads="1" noChangeShapeType="1"/>
              </p:cNvPicPr>
              <p:nvPr/>
            </p:nvPicPr>
            <p:blipFill>
              <a:blip r:embed="rId28" cstate="print"/>
              <a:stretch>
                <a:fillRect/>
              </a:stretch>
            </p:blipFill>
            <p:spPr>
              <a:xfrm>
                <a:off x="7410640" y="562126"/>
                <a:ext cx="1582359" cy="41244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258" name="Ink 18"/>
              <p14:cNvContentPartPr>
                <a14:cpLocks xmlns:a14="http://schemas.microsoft.com/office/drawing/2010/main" noRot="1" noChangeAspect="1" noEditPoints="1" noChangeArrowheads="1" noChangeShapeType="1"/>
              </p14:cNvContentPartPr>
              <p14:nvPr/>
            </p14:nvContentPartPr>
            <p14:xfrm>
              <a:off x="6892925" y="1054100"/>
              <a:ext cx="322263" cy="320675"/>
            </p14:xfrm>
          </p:contentPart>
        </mc:Choice>
        <mc:Fallback xmlns:mv="urn:schemas-microsoft-com:mac:vml" xmlns="">
          <p:pic>
            <p:nvPicPr>
              <p:cNvPr id="10258" name="Ink 18"/>
              <p:cNvPicPr>
                <a:picLocks noRot="1" noChangeAspect="1" noEditPoints="1" noChangeArrowheads="1" noChangeShapeType="1"/>
              </p:cNvPicPr>
              <p:nvPr/>
            </p:nvPicPr>
            <p:blipFill>
              <a:blip r:embed="rId30" cstate="print"/>
              <a:stretch>
                <a:fillRect/>
              </a:stretch>
            </p:blipFill>
            <p:spPr>
              <a:xfrm>
                <a:off x="6883626" y="1044795"/>
                <a:ext cx="340862" cy="33928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259" name="Ink 19"/>
              <p14:cNvContentPartPr>
                <a14:cpLocks xmlns:a14="http://schemas.microsoft.com/office/drawing/2010/main" noRot="1" noChangeAspect="1" noEditPoints="1" noChangeArrowheads="1" noChangeShapeType="1"/>
              </p14:cNvContentPartPr>
              <p14:nvPr/>
            </p14:nvContentPartPr>
            <p14:xfrm>
              <a:off x="7419975" y="965200"/>
              <a:ext cx="1304925" cy="293688"/>
            </p14:xfrm>
          </p:contentPart>
        </mc:Choice>
        <mc:Fallback xmlns:mv="urn:schemas-microsoft-com:mac:vml" xmlns="">
          <p:pic>
            <p:nvPicPr>
              <p:cNvPr id="10259" name="Ink 19"/>
              <p:cNvPicPr>
                <a:picLocks noRot="1" noChangeAspect="1" noEditPoints="1" noChangeArrowheads="1" noChangeShapeType="1"/>
              </p:cNvPicPr>
              <p:nvPr/>
            </p:nvPicPr>
            <p:blipFill>
              <a:blip r:embed="rId32" cstate="print"/>
              <a:stretch>
                <a:fillRect/>
              </a:stretch>
            </p:blipFill>
            <p:spPr>
              <a:xfrm>
                <a:off x="7410616" y="955922"/>
                <a:ext cx="1323644" cy="31224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260" name="Ink 20"/>
              <p14:cNvContentPartPr>
                <a14:cpLocks xmlns:a14="http://schemas.microsoft.com/office/drawing/2010/main" noRot="1" noChangeAspect="1" noEditPoints="1" noChangeArrowheads="1" noChangeShapeType="1"/>
              </p14:cNvContentPartPr>
              <p14:nvPr/>
            </p14:nvContentPartPr>
            <p14:xfrm>
              <a:off x="6759575" y="1339850"/>
              <a:ext cx="2214563" cy="438150"/>
            </p14:xfrm>
          </p:contentPart>
        </mc:Choice>
        <mc:Fallback xmlns:mv="urn:schemas-microsoft-com:mac:vml" xmlns="">
          <p:pic>
            <p:nvPicPr>
              <p:cNvPr id="10260" name="Ink 20"/>
              <p:cNvPicPr>
                <a:picLocks noRot="1" noChangeAspect="1" noEditPoints="1" noChangeArrowheads="1" noChangeShapeType="1"/>
              </p:cNvPicPr>
              <p:nvPr/>
            </p:nvPicPr>
            <p:blipFill>
              <a:blip r:embed="rId34" cstate="print"/>
              <a:stretch>
                <a:fillRect/>
              </a:stretch>
            </p:blipFill>
            <p:spPr>
              <a:xfrm>
                <a:off x="6750197" y="1330505"/>
                <a:ext cx="2233318" cy="456841"/>
              </a:xfrm>
              <a:prstGeom prst="rect">
                <a:avLst/>
              </a:prstGeom>
            </p:spPr>
          </p:pic>
        </mc:Fallback>
      </mc:AlternateContent>
    </p:spTree>
    <p:extLst>
      <p:ext uri="{BB962C8B-B14F-4D97-AF65-F5344CB8AC3E}">
        <p14:creationId xmlns:p14="http://schemas.microsoft.com/office/powerpoint/2010/main" val="16046350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The Miracle of Mold</a:t>
            </a:r>
            <a:endParaRPr lang="en-US" dirty="0"/>
          </a:p>
        </p:txBody>
      </p:sp>
      <p:sp>
        <p:nvSpPr>
          <p:cNvPr id="3" name="Text Placeholder 2"/>
          <p:cNvSpPr>
            <a:spLocks noGrp="1"/>
          </p:cNvSpPr>
          <p:nvPr>
            <p:ph type="body" idx="1"/>
          </p:nvPr>
        </p:nvSpPr>
        <p:spPr>
          <a:xfrm>
            <a:off x="397669" y="2590800"/>
            <a:ext cx="8421687" cy="3962400"/>
          </a:xfrm>
        </p:spPr>
        <p:txBody>
          <a:bodyPr>
            <a:normAutofit lnSpcReduction="10000"/>
          </a:bodyPr>
          <a:lstStyle/>
          <a:p>
            <a:r>
              <a:rPr lang="en-US" b="1" dirty="0" smtClean="0">
                <a:latin typeface="Arial Black" panose="020B0A04020102020204" pitchFamily="34" charset="0"/>
              </a:rPr>
              <a:t>S	Speaker: Who is the speaker of the article?</a:t>
            </a:r>
          </a:p>
          <a:p>
            <a:r>
              <a:rPr lang="en-US" b="1" dirty="0" smtClean="0">
                <a:latin typeface="Arial Black" panose="020B0A04020102020204" pitchFamily="34" charset="0"/>
              </a:rPr>
              <a:t>O	Occasion: setting,</a:t>
            </a:r>
            <a:r>
              <a:rPr lang="en-US" b="1" dirty="0" smtClean="0">
                <a:solidFill>
                  <a:schemeClr val="tx1"/>
                </a:solidFill>
                <a:latin typeface="Arial Black" panose="020B0A04020102020204" pitchFamily="34" charset="0"/>
              </a:rPr>
              <a:t>(when, where)</a:t>
            </a:r>
            <a:r>
              <a:rPr lang="en-US" b="1" dirty="0" smtClean="0">
                <a:latin typeface="Arial Black" panose="020B0A04020102020204" pitchFamily="34" charset="0"/>
              </a:rPr>
              <a:t>   	circumstances, </a:t>
            </a:r>
            <a:r>
              <a:rPr lang="en-US" b="1" dirty="0" smtClean="0">
                <a:solidFill>
                  <a:schemeClr val="tx1"/>
                </a:solidFill>
                <a:latin typeface="Arial Black" panose="020B0A04020102020204" pitchFamily="34" charset="0"/>
              </a:rPr>
              <a:t>(Why) </a:t>
            </a:r>
            <a:r>
              <a:rPr lang="en-US" b="1" dirty="0" smtClean="0">
                <a:latin typeface="Arial Black" panose="020B0A04020102020204" pitchFamily="34" charset="0"/>
              </a:rPr>
              <a:t>context</a:t>
            </a:r>
          </a:p>
          <a:p>
            <a:r>
              <a:rPr lang="en-US" b="1" dirty="0" smtClean="0">
                <a:latin typeface="Arial Black" panose="020B0A04020102020204" pitchFamily="34" charset="0"/>
              </a:rPr>
              <a:t>A	Addressee:  WHO is the article talking to?</a:t>
            </a:r>
          </a:p>
          <a:p>
            <a:r>
              <a:rPr lang="en-US" b="1" dirty="0" smtClean="0">
                <a:latin typeface="Arial Black" panose="020B0A04020102020204" pitchFamily="34" charset="0"/>
              </a:rPr>
              <a:t>P	Purpose:  What’s the speakers purpose for                      	writing the article? </a:t>
            </a:r>
            <a:r>
              <a:rPr lang="en-US" b="1" dirty="0" smtClean="0">
                <a:solidFill>
                  <a:schemeClr val="tx1"/>
                </a:solidFill>
                <a:latin typeface="Arial Black" panose="020B0A04020102020204" pitchFamily="34" charset="0"/>
              </a:rPr>
              <a:t>(what info is important)</a:t>
            </a:r>
            <a:endParaRPr lang="en-US" b="1" dirty="0" smtClean="0">
              <a:latin typeface="Arial Black" panose="020B0A04020102020204" pitchFamily="34" charset="0"/>
            </a:endParaRPr>
          </a:p>
          <a:p>
            <a:r>
              <a:rPr lang="en-US" b="1" dirty="0" smtClean="0">
                <a:latin typeface="Arial Black" panose="020B0A04020102020204" pitchFamily="34" charset="0"/>
              </a:rPr>
              <a:t>S	Subject and main idea of the article </a:t>
            </a:r>
            <a:r>
              <a:rPr lang="en-US" b="1" dirty="0" smtClean="0">
                <a:solidFill>
                  <a:schemeClr val="tx1"/>
                </a:solidFill>
                <a:latin typeface="Arial Black" panose="020B0A04020102020204" pitchFamily="34" charset="0"/>
              </a:rPr>
              <a:t>(why 	do we care, why is it important to us)</a:t>
            </a:r>
            <a:endParaRPr lang="en-US" b="1" dirty="0" smtClean="0">
              <a:latin typeface="Arial Black" panose="020B0A04020102020204" pitchFamily="34" charset="0"/>
            </a:endParaRPr>
          </a:p>
          <a:p>
            <a:r>
              <a:rPr lang="en-US" b="1" dirty="0" smtClean="0">
                <a:latin typeface="Arial Black" panose="020B0A04020102020204" pitchFamily="34" charset="0"/>
              </a:rPr>
              <a:t>Tone	 What is the attitude of the author toward 		  What is being written?</a:t>
            </a:r>
            <a:r>
              <a:rPr lang="en-US" b="1" dirty="0" smtClean="0">
                <a:solidFill>
                  <a:schemeClr val="tx1"/>
                </a:solidFill>
                <a:latin typeface="Arial Black" panose="020B0A04020102020204" pitchFamily="34" charset="0"/>
              </a:rPr>
              <a:t> </a:t>
            </a:r>
            <a:endParaRPr lang="en-US" b="1" dirty="0">
              <a:latin typeface="Arial Black" panose="020B0A04020102020204" pitchFamily="34" charset="0"/>
            </a:endParaRPr>
          </a:p>
        </p:txBody>
      </p:sp>
    </p:spTree>
    <p:extLst>
      <p:ext uri="{BB962C8B-B14F-4D97-AF65-F5344CB8AC3E}">
        <p14:creationId xmlns:p14="http://schemas.microsoft.com/office/powerpoint/2010/main" val="11278445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Coli         What is it?  </a:t>
            </a:r>
            <a:r>
              <a:rPr lang="en-US" sz="1200" dirty="0" smtClean="0"/>
              <a:t> </a:t>
            </a:r>
            <a:r>
              <a:rPr lang="en-US" sz="1200" dirty="0"/>
              <a:t>alternative to The Miracle of Mold</a:t>
            </a:r>
          </a:p>
        </p:txBody>
      </p:sp>
      <p:sp>
        <p:nvSpPr>
          <p:cNvPr id="3" name="Text Placeholder 2"/>
          <p:cNvSpPr>
            <a:spLocks noGrp="1"/>
          </p:cNvSpPr>
          <p:nvPr>
            <p:ph type="body" idx="1"/>
          </p:nvPr>
        </p:nvSpPr>
        <p:spPr>
          <a:xfrm>
            <a:off x="722313" y="2547938"/>
            <a:ext cx="7772400" cy="4005262"/>
          </a:xfrm>
        </p:spPr>
        <p:txBody>
          <a:bodyPr>
            <a:normAutofit/>
          </a:bodyPr>
          <a:lstStyle/>
          <a:p>
            <a:r>
              <a:rPr lang="en-US" dirty="0" smtClean="0">
                <a:solidFill>
                  <a:schemeClr val="tx1"/>
                </a:solidFill>
              </a:rPr>
              <a:t>Kidshealth.org article</a:t>
            </a:r>
            <a:r>
              <a:rPr lang="en-US" dirty="0" smtClean="0">
                <a:solidFill>
                  <a:schemeClr val="tx1"/>
                </a:solidFill>
              </a:rPr>
              <a:t>.  Answer in </a:t>
            </a:r>
            <a:r>
              <a:rPr lang="en-US" smtClean="0">
                <a:solidFill>
                  <a:schemeClr val="tx1"/>
                </a:solidFill>
              </a:rPr>
              <a:t>COMPLETE sentences.</a:t>
            </a:r>
            <a:endParaRPr lang="en-US" dirty="0" smtClean="0">
              <a:solidFill>
                <a:schemeClr val="tx1"/>
              </a:solidFill>
            </a:endParaRPr>
          </a:p>
          <a:p>
            <a:r>
              <a:rPr lang="en-US" dirty="0" smtClean="0">
                <a:solidFill>
                  <a:schemeClr val="tx1"/>
                </a:solidFill>
              </a:rPr>
              <a:t>Reflection Questions:</a:t>
            </a:r>
          </a:p>
          <a:p>
            <a:pPr marL="457200" indent="-457200">
              <a:buAutoNum type="arabicPeriod"/>
            </a:pPr>
            <a:r>
              <a:rPr lang="en-US" dirty="0" smtClean="0">
                <a:solidFill>
                  <a:schemeClr val="tx1"/>
                </a:solidFill>
              </a:rPr>
              <a:t>E. coli  What is it?  In your own words.</a:t>
            </a:r>
          </a:p>
          <a:p>
            <a:pPr marL="457200" indent="-457200">
              <a:buAutoNum type="arabicPeriod"/>
            </a:pPr>
            <a:r>
              <a:rPr lang="en-US" dirty="0" smtClean="0">
                <a:solidFill>
                  <a:schemeClr val="tx1"/>
                </a:solidFill>
              </a:rPr>
              <a:t>Where does the harmful E. coli come from?</a:t>
            </a:r>
          </a:p>
          <a:p>
            <a:pPr marL="457200" indent="-457200">
              <a:buAutoNum type="arabicPeriod"/>
            </a:pPr>
            <a:r>
              <a:rPr lang="en-US" dirty="0" smtClean="0">
                <a:solidFill>
                  <a:schemeClr val="tx1"/>
                </a:solidFill>
              </a:rPr>
              <a:t>What happens if you get the infection from E coli?</a:t>
            </a:r>
          </a:p>
          <a:p>
            <a:pPr marL="457200" indent="-457200">
              <a:buAutoNum type="arabicPeriod"/>
            </a:pPr>
            <a:r>
              <a:rPr lang="en-US" dirty="0" smtClean="0">
                <a:solidFill>
                  <a:schemeClr val="tx1"/>
                </a:solidFill>
              </a:rPr>
              <a:t>What foods cause E coli poisoning?</a:t>
            </a:r>
          </a:p>
          <a:p>
            <a:pPr marL="457200" indent="-457200">
              <a:buAutoNum type="arabicPeriod"/>
            </a:pPr>
            <a:r>
              <a:rPr lang="en-US" dirty="0" smtClean="0">
                <a:solidFill>
                  <a:schemeClr val="tx1"/>
                </a:solidFill>
              </a:rPr>
              <a:t>Can you kill it?  How?</a:t>
            </a:r>
          </a:p>
          <a:p>
            <a:pPr marL="457200" indent="-457200">
              <a:buAutoNum type="arabicPeriod"/>
            </a:pPr>
            <a:r>
              <a:rPr lang="en-US" dirty="0" smtClean="0">
                <a:solidFill>
                  <a:schemeClr val="tx1"/>
                </a:solidFill>
              </a:rPr>
              <a:t>What will doctors do?</a:t>
            </a:r>
          </a:p>
          <a:p>
            <a:pPr marL="457200" indent="-457200">
              <a:buAutoNum type="arabicPeriod"/>
            </a:pPr>
            <a:r>
              <a:rPr lang="en-US" dirty="0" smtClean="0">
                <a:solidFill>
                  <a:schemeClr val="tx1"/>
                </a:solidFill>
              </a:rPr>
              <a:t>What can YOU do?</a:t>
            </a:r>
            <a:endParaRPr lang="en-US" dirty="0">
              <a:solidFill>
                <a:schemeClr val="tx1"/>
              </a:solidFill>
            </a:endParaRPr>
          </a:p>
        </p:txBody>
      </p:sp>
    </p:spTree>
    <p:extLst>
      <p:ext uri="{BB962C8B-B14F-4D97-AF65-F5344CB8AC3E}">
        <p14:creationId xmlns:p14="http://schemas.microsoft.com/office/powerpoint/2010/main" val="246765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04800" y="228600"/>
            <a:ext cx="8839200" cy="6248400"/>
          </a:xfrm>
        </p:spPr>
        <p:txBody>
          <a:bodyPr>
            <a:normAutofit fontScale="85000" lnSpcReduction="20000"/>
          </a:bodyPr>
          <a:lstStyle/>
          <a:p>
            <a:pPr fontAlgn="base"/>
            <a:r>
              <a:rPr lang="en-US" b="1" dirty="0">
                <a:solidFill>
                  <a:schemeClr val="tx1"/>
                </a:solidFill>
              </a:rPr>
              <a:t>What Will the Doctor Do?</a:t>
            </a:r>
          </a:p>
          <a:p>
            <a:pPr fontAlgn="base"/>
            <a:r>
              <a:rPr lang="en-US" dirty="0">
                <a:solidFill>
                  <a:schemeClr val="tx1"/>
                </a:solidFill>
              </a:rPr>
              <a:t>If someone has symptoms of </a:t>
            </a:r>
            <a:r>
              <a:rPr lang="en-US" i="1" dirty="0">
                <a:solidFill>
                  <a:schemeClr val="tx1"/>
                </a:solidFill>
              </a:rPr>
              <a:t>E. coli</a:t>
            </a:r>
            <a:r>
              <a:rPr lang="en-US" dirty="0">
                <a:solidFill>
                  <a:schemeClr val="tx1"/>
                </a:solidFill>
              </a:rPr>
              <a:t> poisoning, the doctor will run some blood tests and take a sample of the person's stool (poop). The blood and stool can be checked to see if a harmful strain of </a:t>
            </a:r>
            <a:r>
              <a:rPr lang="en-US" i="1" dirty="0">
                <a:solidFill>
                  <a:schemeClr val="tx1"/>
                </a:solidFill>
              </a:rPr>
              <a:t>E. coli</a:t>
            </a:r>
            <a:r>
              <a:rPr lang="en-US" dirty="0">
                <a:solidFill>
                  <a:schemeClr val="tx1"/>
                </a:solidFill>
              </a:rPr>
              <a:t> is present. Even though </a:t>
            </a:r>
            <a:r>
              <a:rPr lang="en-US" u="sng" dirty="0">
                <a:solidFill>
                  <a:schemeClr val="tx1"/>
                </a:solidFill>
                <a:hlinkClick r:id="rId2"/>
              </a:rPr>
              <a:t>diarrhea</a:t>
            </a:r>
            <a:r>
              <a:rPr lang="en-US" dirty="0">
                <a:solidFill>
                  <a:schemeClr val="tx1"/>
                </a:solidFill>
              </a:rPr>
              <a:t> is one of the main symptoms, the person shouldn't take anti-diarrhea medicines because they can slow down recovery time.</a:t>
            </a:r>
          </a:p>
          <a:p>
            <a:pPr fontAlgn="base"/>
            <a:r>
              <a:rPr lang="en-US" dirty="0">
                <a:solidFill>
                  <a:schemeClr val="tx1"/>
                </a:solidFill>
              </a:rPr>
              <a:t>Some people recover at home, while others need to be in the hospital. In some cases, </a:t>
            </a:r>
            <a:r>
              <a:rPr lang="en-US" i="1" dirty="0">
                <a:solidFill>
                  <a:schemeClr val="tx1"/>
                </a:solidFill>
              </a:rPr>
              <a:t>E. coli</a:t>
            </a:r>
            <a:r>
              <a:rPr lang="en-US" dirty="0">
                <a:solidFill>
                  <a:schemeClr val="tx1"/>
                </a:solidFill>
              </a:rPr>
              <a:t> poisoning can cause life-threatening kidney problems.</a:t>
            </a:r>
          </a:p>
          <a:p>
            <a:pPr fontAlgn="base"/>
            <a:r>
              <a:rPr lang="en-US" b="1" dirty="0">
                <a:solidFill>
                  <a:schemeClr val="tx1"/>
                </a:solidFill>
              </a:rPr>
              <a:t>What Can Kids Do?</a:t>
            </a:r>
          </a:p>
          <a:p>
            <a:pPr fontAlgn="base"/>
            <a:r>
              <a:rPr lang="en-US" dirty="0">
                <a:solidFill>
                  <a:schemeClr val="tx1"/>
                </a:solidFill>
              </a:rPr>
              <a:t>Adults are the main people in charge of preventing </a:t>
            </a:r>
            <a:r>
              <a:rPr lang="en-US" i="1" dirty="0">
                <a:solidFill>
                  <a:schemeClr val="tx1"/>
                </a:solidFill>
              </a:rPr>
              <a:t>E. coli</a:t>
            </a:r>
            <a:r>
              <a:rPr lang="en-US" dirty="0">
                <a:solidFill>
                  <a:schemeClr val="tx1"/>
                </a:solidFill>
              </a:rPr>
              <a:t> infection by serving well-cooked meat, cleaning countertops when preparing meats, and being aware of any recalls affecting contaminated vegetables or other products.</a:t>
            </a:r>
          </a:p>
          <a:p>
            <a:pPr fontAlgn="base"/>
            <a:r>
              <a:rPr lang="en-US" dirty="0">
                <a:solidFill>
                  <a:schemeClr val="tx1"/>
                </a:solidFill>
              </a:rPr>
              <a:t>But kids can help too. Here are three ways:</a:t>
            </a:r>
          </a:p>
          <a:p>
            <a:pPr fontAlgn="base"/>
            <a:r>
              <a:rPr lang="en-US" dirty="0">
                <a:solidFill>
                  <a:schemeClr val="tx1"/>
                </a:solidFill>
              </a:rPr>
              <a:t>When you're at a restaurant, order your burger well done. Eat it only if it's brown, not pink, on the inside.</a:t>
            </a:r>
          </a:p>
          <a:p>
            <a:pPr fontAlgn="base"/>
            <a:r>
              <a:rPr lang="en-US" dirty="0">
                <a:solidFill>
                  <a:schemeClr val="tx1"/>
                </a:solidFill>
              </a:rPr>
              <a:t>Don't swallow lake, ocean, or pool water. If the water contains any human waste, it can carry the </a:t>
            </a:r>
            <a:r>
              <a:rPr lang="en-US" i="1" dirty="0">
                <a:solidFill>
                  <a:schemeClr val="tx1"/>
                </a:solidFill>
              </a:rPr>
              <a:t>E. coli</a:t>
            </a:r>
            <a:r>
              <a:rPr lang="en-US" dirty="0">
                <a:solidFill>
                  <a:schemeClr val="tx1"/>
                </a:solidFill>
              </a:rPr>
              <a:t> bacteria.</a:t>
            </a:r>
          </a:p>
          <a:p>
            <a:pPr fontAlgn="base"/>
            <a:r>
              <a:rPr lang="en-US" dirty="0">
                <a:solidFill>
                  <a:schemeClr val="tx1"/>
                </a:solidFill>
              </a:rPr>
              <a:t>Always </a:t>
            </a:r>
            <a:r>
              <a:rPr lang="en-US" u="sng" dirty="0">
                <a:solidFill>
                  <a:schemeClr val="tx1"/>
                </a:solidFill>
                <a:hlinkClick r:id="rId3"/>
              </a:rPr>
              <a:t>wash your hands</a:t>
            </a:r>
            <a:r>
              <a:rPr lang="en-US" dirty="0">
                <a:solidFill>
                  <a:schemeClr val="tx1"/>
                </a:solidFill>
              </a:rPr>
              <a:t> after you use the bathroom and before you eat. There are plenty of bacteria in poop. Gross! You don't want to accidentally eat some of those bad bacteria!</a:t>
            </a:r>
          </a:p>
          <a:p>
            <a:endParaRPr lang="en-US" dirty="0"/>
          </a:p>
        </p:txBody>
      </p:sp>
    </p:spTree>
    <p:extLst>
      <p:ext uri="{BB962C8B-B14F-4D97-AF65-F5344CB8AC3E}">
        <p14:creationId xmlns:p14="http://schemas.microsoft.com/office/powerpoint/2010/main" val="19246636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7772400" cy="761999"/>
          </a:xfrm>
        </p:spPr>
        <p:txBody>
          <a:bodyPr>
            <a:normAutofit fontScale="90000"/>
          </a:bodyPr>
          <a:lstStyle/>
          <a:p>
            <a:r>
              <a:rPr lang="en-US" dirty="0" smtClean="0"/>
              <a:t>Watch DE  Life Science Bacteria(16:00)</a:t>
            </a:r>
            <a:endParaRPr lang="en-US" dirty="0"/>
          </a:p>
        </p:txBody>
      </p:sp>
      <p:sp>
        <p:nvSpPr>
          <p:cNvPr id="3" name="Text Placeholder 2"/>
          <p:cNvSpPr>
            <a:spLocks noGrp="1"/>
          </p:cNvSpPr>
          <p:nvPr>
            <p:ph type="body" idx="1"/>
          </p:nvPr>
        </p:nvSpPr>
        <p:spPr/>
        <p:txBody>
          <a:bodyPr/>
          <a:lstStyle/>
          <a:p>
            <a:r>
              <a:rPr lang="en-US" dirty="0" smtClean="0"/>
              <a:t>.</a:t>
            </a:r>
            <a:endParaRPr lang="en-US" dirty="0"/>
          </a:p>
        </p:txBody>
      </p:sp>
      <p:sp>
        <p:nvSpPr>
          <p:cNvPr id="4" name="Rectangle 3"/>
          <p:cNvSpPr/>
          <p:nvPr/>
        </p:nvSpPr>
        <p:spPr>
          <a:xfrm>
            <a:off x="152400" y="1371600"/>
            <a:ext cx="8839200" cy="4524315"/>
          </a:xfrm>
          <a:prstGeom prst="rect">
            <a:avLst/>
          </a:prstGeom>
        </p:spPr>
        <p:txBody>
          <a:bodyPr wrap="square">
            <a:spAutoFit/>
          </a:bodyPr>
          <a:lstStyle/>
          <a:p>
            <a:r>
              <a:rPr lang="en-US" sz="3200" dirty="0"/>
              <a:t>3:00  What are several unique characteristics and uses of bacteria?</a:t>
            </a:r>
          </a:p>
          <a:p>
            <a:r>
              <a:rPr lang="en-US" sz="3200" dirty="0"/>
              <a:t>6:10  How are bacteria used to help us?</a:t>
            </a:r>
          </a:p>
          <a:p>
            <a:r>
              <a:rPr lang="en-US" sz="3200" dirty="0"/>
              <a:t>9:35  What are some positive uses of bacteria?  </a:t>
            </a:r>
          </a:p>
          <a:p>
            <a:r>
              <a:rPr lang="en-US" sz="3200" dirty="0"/>
              <a:t>          What was discovered by accident that killed bacteria?</a:t>
            </a:r>
          </a:p>
          <a:p>
            <a:endParaRPr lang="en-US" sz="3200" dirty="0"/>
          </a:p>
          <a:p>
            <a:r>
              <a:rPr lang="en-US" sz="3200" dirty="0"/>
              <a:t>11:40  How can we prevent drug resistant bacteria?</a:t>
            </a:r>
          </a:p>
          <a:p>
            <a:r>
              <a:rPr lang="en-US" sz="3200" dirty="0"/>
              <a:t>14:       Examples of good and bad outcomes from bacteria….</a:t>
            </a:r>
          </a:p>
        </p:txBody>
      </p:sp>
    </p:spTree>
    <p:extLst>
      <p:ext uri="{BB962C8B-B14F-4D97-AF65-F5344CB8AC3E}">
        <p14:creationId xmlns:p14="http://schemas.microsoft.com/office/powerpoint/2010/main" val="42134058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Cooperative Group Reflection</a:t>
            </a:r>
            <a:br>
              <a:rPr lang="en-US" dirty="0" smtClean="0"/>
            </a:br>
            <a:r>
              <a:rPr lang="en-US" dirty="0" smtClean="0"/>
              <a:t>Life Science: Bacteria (20:00)</a:t>
            </a:r>
            <a:endParaRPr lang="en-US" dirty="0"/>
          </a:p>
        </p:txBody>
      </p:sp>
      <p:sp>
        <p:nvSpPr>
          <p:cNvPr id="3" name="Content Placeholder 2"/>
          <p:cNvSpPr>
            <a:spLocks noGrp="1"/>
          </p:cNvSpPr>
          <p:nvPr>
            <p:ph sz="quarter" idx="1"/>
          </p:nvPr>
        </p:nvSpPr>
        <p:spPr/>
        <p:txBody>
          <a:bodyPr>
            <a:normAutofit fontScale="92500" lnSpcReduction="20000"/>
          </a:bodyPr>
          <a:lstStyle/>
          <a:p>
            <a:pPr marL="514350" indent="-514350">
              <a:buFont typeface="+mj-lt"/>
              <a:buAutoNum type="arabicPeriod"/>
            </a:pPr>
            <a:r>
              <a:rPr lang="en-US" dirty="0" smtClean="0"/>
              <a:t>Describe three ways in which bacteria are helpful. </a:t>
            </a:r>
          </a:p>
          <a:p>
            <a:pPr marL="514350" indent="-514350">
              <a:buFont typeface="+mj-lt"/>
              <a:buAutoNum type="arabicPeriod"/>
            </a:pPr>
            <a:r>
              <a:rPr lang="en-US" dirty="0" smtClean="0"/>
              <a:t>What foods contain bacteria?</a:t>
            </a:r>
          </a:p>
          <a:p>
            <a:pPr marL="514350" indent="-514350">
              <a:buFont typeface="+mj-lt"/>
              <a:buAutoNum type="arabicPeriod"/>
            </a:pPr>
            <a:r>
              <a:rPr lang="en-US" dirty="0" smtClean="0"/>
              <a:t>How can you reduce the risk of bad bacteria in your food?</a:t>
            </a:r>
          </a:p>
          <a:p>
            <a:pPr marL="514350" indent="-514350">
              <a:buFont typeface="+mj-lt"/>
              <a:buAutoNum type="arabicPeriod"/>
            </a:pPr>
            <a:r>
              <a:rPr lang="en-US" dirty="0" smtClean="0"/>
              <a:t>Name </a:t>
            </a:r>
            <a:r>
              <a:rPr lang="en-US" dirty="0"/>
              <a:t>at least three places bacteria can live where other living things can’t. </a:t>
            </a:r>
            <a:endParaRPr lang="en-US" dirty="0" smtClean="0"/>
          </a:p>
          <a:p>
            <a:pPr marL="514350" indent="-514350">
              <a:buFont typeface="+mj-lt"/>
              <a:buAutoNum type="arabicPeriod"/>
            </a:pPr>
            <a:r>
              <a:rPr lang="en-US" dirty="0" smtClean="0"/>
              <a:t>How does E. Coli poisoning occur?</a:t>
            </a:r>
          </a:p>
          <a:p>
            <a:pPr marL="514350" indent="-514350">
              <a:buFont typeface="+mj-lt"/>
              <a:buAutoNum type="arabicPeriod"/>
            </a:pPr>
            <a:r>
              <a:rPr lang="en-US" dirty="0" smtClean="0"/>
              <a:t>Why are antibiotics given to farm animals?</a:t>
            </a:r>
          </a:p>
          <a:p>
            <a:pPr marL="514350" indent="-514350">
              <a:buFont typeface="+mj-lt"/>
              <a:buAutoNum type="arabicPeriod"/>
            </a:pPr>
            <a:r>
              <a:rPr lang="en-US" dirty="0" smtClean="0"/>
              <a:t>What are some bacterial illnesses and why are they such threats to health?</a:t>
            </a:r>
          </a:p>
          <a:p>
            <a:pPr>
              <a:buNone/>
            </a:pPr>
            <a:r>
              <a:rPr lang="en-US" dirty="0" smtClean="0"/>
              <a:t>----------------------------Definitions:------------------------------</a:t>
            </a:r>
          </a:p>
          <a:p>
            <a:pPr marL="514350" indent="-514350">
              <a:buAutoNum type="arabicPeriod" startAt="8"/>
            </a:pPr>
            <a:r>
              <a:rPr lang="en-US" dirty="0" smtClean="0"/>
              <a:t>Extremophiles </a:t>
            </a:r>
            <a:endParaRPr lang="en-US" dirty="0"/>
          </a:p>
          <a:p>
            <a:pPr marL="514350" indent="-514350">
              <a:buAutoNum type="arabicPeriod" startAt="8"/>
            </a:pPr>
            <a:r>
              <a:rPr lang="en-US" dirty="0" smtClean="0"/>
              <a:t>Antibiotic</a:t>
            </a:r>
          </a:p>
          <a:p>
            <a:pPr marL="514350" indent="-514350">
              <a:buAutoNum type="arabicPeriod" startAt="6"/>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dirty="0" smtClean="0"/>
              <a:t>DISCUSSION POINTS </a:t>
            </a:r>
            <a:endParaRPr lang="en-US" dirty="0"/>
          </a:p>
        </p:txBody>
      </p:sp>
      <p:sp>
        <p:nvSpPr>
          <p:cNvPr id="3" name="Content Placeholder 2"/>
          <p:cNvSpPr>
            <a:spLocks noGrp="1"/>
          </p:cNvSpPr>
          <p:nvPr>
            <p:ph sz="quarter" idx="1"/>
          </p:nvPr>
        </p:nvSpPr>
        <p:spPr>
          <a:xfrm>
            <a:off x="228600" y="914400"/>
            <a:ext cx="8915400" cy="5791200"/>
          </a:xfrm>
        </p:spPr>
        <p:txBody>
          <a:bodyPr>
            <a:normAutofit/>
          </a:bodyPr>
          <a:lstStyle/>
          <a:p>
            <a:pPr marL="514350" indent="-514350">
              <a:buNone/>
            </a:pPr>
            <a:r>
              <a:rPr lang="en-US" sz="3500" dirty="0" smtClean="0"/>
              <a:t>1.   What are microorganisms? </a:t>
            </a:r>
          </a:p>
          <a:p>
            <a:pPr marL="514350" indent="-514350">
              <a:buFont typeface="+mj-lt"/>
              <a:buAutoNum type="arabicPeriod"/>
            </a:pPr>
            <a:endParaRPr lang="en-US" sz="3500" dirty="0" smtClean="0"/>
          </a:p>
          <a:p>
            <a:pPr marL="514350" indent="-514350">
              <a:buNone/>
            </a:pPr>
            <a:r>
              <a:rPr lang="en-US" sz="3500" dirty="0" smtClean="0"/>
              <a:t>Parasites</a:t>
            </a:r>
          </a:p>
          <a:p>
            <a:pPr marL="514350" indent="-514350">
              <a:buFont typeface="+mj-lt"/>
              <a:buAutoNum type="arabicPeriod"/>
            </a:pPr>
            <a:endParaRPr lang="en-US" sz="3500" dirty="0" smtClean="0"/>
          </a:p>
          <a:p>
            <a:pPr marL="514350" indent="-514350">
              <a:buNone/>
            </a:pPr>
            <a:r>
              <a:rPr lang="en-US" sz="3500" dirty="0" smtClean="0"/>
              <a:t>2.  Can microorganisms be good and/or bad? Explain… </a:t>
            </a:r>
            <a:endParaRPr lang="en-US" sz="3500" dirty="0"/>
          </a:p>
        </p:txBody>
      </p:sp>
      <mc:AlternateContent xmlns:mc="http://schemas.openxmlformats.org/markup-compatibility/2006" xmlns:p14="http://schemas.microsoft.com/office/powerpoint/2010/main">
        <mc:Choice Requires="p14">
          <p:contentPart p14:bwMode="auto" r:id="rId2">
            <p14:nvContentPartPr>
              <p14:cNvPr id="140293" name="Ink 5"/>
              <p14:cNvContentPartPr>
                <a14:cpLocks xmlns:a14="http://schemas.microsoft.com/office/drawing/2010/main" noRot="1" noChangeAspect="1" noEditPoints="1" noChangeArrowheads="1" noChangeShapeType="1"/>
              </p14:cNvContentPartPr>
              <p14:nvPr/>
            </p14:nvContentPartPr>
            <p14:xfrm>
              <a:off x="544513" y="1593586"/>
              <a:ext cx="1554162" cy="795338"/>
            </p14:xfrm>
          </p:contentPart>
        </mc:Choice>
        <mc:Fallback xmlns="">
          <p:pic>
            <p:nvPicPr>
              <p:cNvPr id="140293" name="Ink 5"/>
              <p:cNvPicPr>
                <a:picLocks noRot="1" noChangeAspect="1" noEditPoints="1" noChangeArrowheads="1" noChangeShapeType="1"/>
              </p:cNvPicPr>
              <p:nvPr/>
            </p:nvPicPr>
            <p:blipFill>
              <a:blip r:embed="rId3"/>
              <a:stretch>
                <a:fillRect/>
              </a:stretch>
            </p:blipFill>
            <p:spPr>
              <a:xfrm>
                <a:off x="535153" y="1584225"/>
                <a:ext cx="1572883" cy="8140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0294" name="Ink 6"/>
              <p14:cNvContentPartPr>
                <a14:cpLocks xmlns:a14="http://schemas.microsoft.com/office/drawing/2010/main" noRot="1" noChangeAspect="1" noEditPoints="1" noChangeArrowheads="1" noChangeShapeType="1"/>
              </p14:cNvContentPartPr>
              <p14:nvPr/>
            </p14:nvContentPartPr>
            <p14:xfrm>
              <a:off x="2276475" y="1704975"/>
              <a:ext cx="1528763" cy="474663"/>
            </p14:xfrm>
          </p:contentPart>
        </mc:Choice>
        <mc:Fallback xmlns:mv="urn:schemas-microsoft-com:mac:vml" xmlns="">
          <p:pic>
            <p:nvPicPr>
              <p:cNvPr id="140294" name="Ink 6"/>
              <p:cNvPicPr>
                <a:picLocks noRot="1" noChangeAspect="1" noEditPoints="1" noChangeArrowheads="1" noChangeShapeType="1"/>
              </p:cNvPicPr>
              <p:nvPr/>
            </p:nvPicPr>
            <p:blipFill>
              <a:blip r:embed="rId5" cstate="print"/>
              <a:stretch>
                <a:fillRect/>
              </a:stretch>
            </p:blipFill>
            <p:spPr>
              <a:xfrm>
                <a:off x="2267116" y="1695618"/>
                <a:ext cx="1547481" cy="49337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0295" name="Ink 7"/>
              <p14:cNvContentPartPr>
                <a14:cpLocks xmlns:a14="http://schemas.microsoft.com/office/drawing/2010/main" noRot="1" noChangeAspect="1" noEditPoints="1" noChangeArrowheads="1" noChangeShapeType="1"/>
              </p14:cNvContentPartPr>
              <p14:nvPr/>
            </p14:nvContentPartPr>
            <p14:xfrm>
              <a:off x="3983038" y="1946275"/>
              <a:ext cx="1687512" cy="554038"/>
            </p14:xfrm>
          </p:contentPart>
        </mc:Choice>
        <mc:Fallback xmlns:mv="urn:schemas-microsoft-com:mac:vml" xmlns="">
          <p:pic>
            <p:nvPicPr>
              <p:cNvPr id="140295" name="Ink 7"/>
              <p:cNvPicPr>
                <a:picLocks noRot="1" noChangeAspect="1" noEditPoints="1" noChangeArrowheads="1" noChangeShapeType="1"/>
              </p:cNvPicPr>
              <p:nvPr/>
            </p:nvPicPr>
            <p:blipFill>
              <a:blip r:embed="rId7" cstate="print"/>
              <a:stretch>
                <a:fillRect/>
              </a:stretch>
            </p:blipFill>
            <p:spPr>
              <a:xfrm>
                <a:off x="3973679" y="1936915"/>
                <a:ext cx="1706230" cy="57275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0296" name="Ink 8"/>
              <p14:cNvContentPartPr>
                <a14:cpLocks xmlns:a14="http://schemas.microsoft.com/office/drawing/2010/main" noRot="1" noChangeAspect="1" noEditPoints="1" noChangeArrowheads="1" noChangeShapeType="1"/>
              </p14:cNvContentPartPr>
              <p14:nvPr/>
            </p14:nvContentPartPr>
            <p14:xfrm>
              <a:off x="5965825" y="1714500"/>
              <a:ext cx="1268413" cy="706438"/>
            </p14:xfrm>
          </p:contentPart>
        </mc:Choice>
        <mc:Fallback xmlns:mv="urn:schemas-microsoft-com:mac:vml" xmlns="">
          <p:pic>
            <p:nvPicPr>
              <p:cNvPr id="140296" name="Ink 8"/>
              <p:cNvPicPr>
                <a:picLocks noRot="1" noChangeAspect="1" noEditPoints="1" noChangeArrowheads="1" noChangeShapeType="1"/>
              </p:cNvPicPr>
              <p:nvPr/>
            </p:nvPicPr>
            <p:blipFill>
              <a:blip r:embed="rId9" cstate="print"/>
              <a:stretch>
                <a:fillRect/>
              </a:stretch>
            </p:blipFill>
            <p:spPr>
              <a:xfrm>
                <a:off x="5956464" y="1705143"/>
                <a:ext cx="1287135" cy="725152"/>
              </a:xfrm>
              <a:prstGeom prst="rect">
                <a:avLst/>
              </a:prstGeom>
            </p:spPr>
          </p:pic>
        </mc:Fallback>
      </mc:AlternateContent>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EXTREMOPHILES</a:t>
            </a:r>
            <a:endParaRPr lang="en-US" dirty="0"/>
          </a:p>
        </p:txBody>
      </p:sp>
      <p:sp>
        <p:nvSpPr>
          <p:cNvPr id="3" name="Content Placeholder 2"/>
          <p:cNvSpPr>
            <a:spLocks noGrp="1"/>
          </p:cNvSpPr>
          <p:nvPr>
            <p:ph sz="quarter" idx="1"/>
          </p:nvPr>
        </p:nvSpPr>
        <p:spPr>
          <a:xfrm>
            <a:off x="152400" y="1447800"/>
            <a:ext cx="8534400" cy="4572000"/>
          </a:xfrm>
        </p:spPr>
        <p:txBody>
          <a:bodyPr/>
          <a:lstStyle/>
          <a:p>
            <a:pPr marL="0" indent="0">
              <a:buNone/>
            </a:pPr>
            <a:r>
              <a:rPr lang="en-US" dirty="0" smtClean="0"/>
              <a:t>               </a:t>
            </a:r>
            <a:r>
              <a:rPr lang="en-US" sz="3600" dirty="0" smtClean="0"/>
              <a:t>Why are they of such interest to scientists?</a:t>
            </a:r>
          </a:p>
          <a:p>
            <a:r>
              <a:rPr lang="en-US" dirty="0" smtClean="0"/>
              <a:t>Bacteria that can thrive in cyanide contaminated water can clean up the toxin!</a:t>
            </a:r>
          </a:p>
          <a:p>
            <a:r>
              <a:rPr lang="en-US" dirty="0" smtClean="0"/>
              <a:t>Heat loving bacteria!   Can safely bleach paper!</a:t>
            </a:r>
          </a:p>
          <a:p>
            <a:r>
              <a:rPr lang="en-US" dirty="0" smtClean="0"/>
              <a:t>Some bacteria can help clean up oil spills</a:t>
            </a:r>
          </a:p>
          <a:p>
            <a:r>
              <a:rPr lang="en-US" dirty="0" smtClean="0"/>
              <a:t>Learning about how bacteria can survive hostile environments gives scientists gives scientists clues about how life might exist on other planets.</a:t>
            </a:r>
            <a:endParaRPr lang="en-US" dirty="0"/>
          </a:p>
        </p:txBody>
      </p:sp>
    </p:spTree>
    <p:extLst>
      <p:ext uri="{BB962C8B-B14F-4D97-AF65-F5344CB8AC3E}">
        <p14:creationId xmlns:p14="http://schemas.microsoft.com/office/powerpoint/2010/main" val="35012323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ARE a REPORTER covering the</a:t>
            </a:r>
            <a:br>
              <a:rPr lang="en-US" dirty="0" smtClean="0"/>
            </a:br>
            <a:r>
              <a:rPr lang="en-US" dirty="0" smtClean="0"/>
              <a:t>EXTREME OLYMPICS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Research and report  on bacteria that would offer the best “performance” in these categories:</a:t>
            </a:r>
          </a:p>
          <a:p>
            <a:r>
              <a:rPr lang="en-US" dirty="0" smtClean="0"/>
              <a:t>HIGH TEMPERS – Bacteria that can withstand high temps  Groups 1 and 8</a:t>
            </a:r>
          </a:p>
          <a:p>
            <a:r>
              <a:rPr lang="en-US" dirty="0" smtClean="0"/>
              <a:t>ICE BLOCKERS -  exist in very low temperatures. </a:t>
            </a:r>
          </a:p>
          <a:p>
            <a:r>
              <a:rPr lang="en-US" dirty="0" smtClean="0"/>
              <a:t> Groups 2 and 7</a:t>
            </a:r>
          </a:p>
          <a:p>
            <a:r>
              <a:rPr lang="en-US" dirty="0" smtClean="0"/>
              <a:t>TOXIC TROOPERS – withstand toxins like radiation, salt, Sulphur, or acid.  Groups 3 and 6</a:t>
            </a:r>
          </a:p>
          <a:p>
            <a:r>
              <a:rPr lang="en-US" dirty="0" smtClean="0"/>
              <a:t>ROCK AND ROLLERS – living in solid rock. Group 4</a:t>
            </a:r>
          </a:p>
          <a:p>
            <a:r>
              <a:rPr lang="en-US" dirty="0" smtClean="0"/>
              <a:t>GOLDEN OLDIES – can survive for very long periods of time. Group 5</a:t>
            </a:r>
            <a:endParaRPr lang="en-US" dirty="0"/>
          </a:p>
        </p:txBody>
      </p:sp>
    </p:spTree>
    <p:extLst>
      <p:ext uri="{BB962C8B-B14F-4D97-AF65-F5344CB8AC3E}">
        <p14:creationId xmlns:p14="http://schemas.microsoft.com/office/powerpoint/2010/main" val="38166194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Reports</a:t>
            </a:r>
            <a:endParaRPr lang="en-US" dirty="0"/>
          </a:p>
        </p:txBody>
      </p:sp>
      <p:sp>
        <p:nvSpPr>
          <p:cNvPr id="3" name="Content Placeholder 2"/>
          <p:cNvSpPr>
            <a:spLocks noGrp="1"/>
          </p:cNvSpPr>
          <p:nvPr>
            <p:ph sz="quarter" idx="1"/>
          </p:nvPr>
        </p:nvSpPr>
        <p:spPr>
          <a:xfrm>
            <a:off x="457200" y="1447800"/>
            <a:ext cx="8229600" cy="4953000"/>
          </a:xfrm>
        </p:spPr>
        <p:txBody>
          <a:bodyPr>
            <a:normAutofit lnSpcReduction="10000"/>
          </a:bodyPr>
          <a:lstStyle/>
          <a:p>
            <a:pPr marL="0" indent="0">
              <a:buNone/>
            </a:pPr>
            <a:r>
              <a:rPr lang="en-US" sz="3600" b="1" dirty="0" smtClean="0"/>
              <a:t>Each report should contain an overview of the type of extremophile, what is known about how the microbes live, possible benefits of the bacteria, and “contenders” in the competition.  Reports should conclude with the “</a:t>
            </a:r>
            <a:r>
              <a:rPr lang="en-US" sz="3600" b="1" dirty="0" smtClean="0">
                <a:solidFill>
                  <a:srgbClr val="FF0000"/>
                </a:solidFill>
              </a:rPr>
              <a:t>WINNER</a:t>
            </a:r>
            <a:r>
              <a:rPr lang="en-US" sz="3600" b="1" dirty="0" smtClean="0"/>
              <a:t>” for the </a:t>
            </a:r>
            <a:r>
              <a:rPr lang="en-US" sz="3600" b="1" dirty="0" smtClean="0">
                <a:solidFill>
                  <a:srgbClr val="FF0000"/>
                </a:solidFill>
              </a:rPr>
              <a:t>group</a:t>
            </a:r>
            <a:r>
              <a:rPr lang="en-US" sz="3600" b="1" dirty="0" smtClean="0"/>
              <a:t>:  THE MOST EXTREME EXTREMOPHILE in the category!</a:t>
            </a:r>
            <a:endParaRPr lang="en-US" sz="3600" b="1" dirty="0"/>
          </a:p>
        </p:txBody>
      </p:sp>
    </p:spTree>
    <p:extLst>
      <p:ext uri="{BB962C8B-B14F-4D97-AF65-F5344CB8AC3E}">
        <p14:creationId xmlns:p14="http://schemas.microsoft.com/office/powerpoint/2010/main" val="29805801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EXTREMOPHILES RESOURCES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Google the following:</a:t>
            </a:r>
          </a:p>
          <a:p>
            <a:r>
              <a:rPr lang="en-US" dirty="0" smtClean="0"/>
              <a:t>Microbe Zoo</a:t>
            </a:r>
          </a:p>
          <a:p>
            <a:r>
              <a:rPr lang="en-US" dirty="0" smtClean="0"/>
              <a:t>NASA’S other extreme Earth life</a:t>
            </a:r>
          </a:p>
          <a:p>
            <a:r>
              <a:rPr lang="en-US" dirty="0" smtClean="0"/>
              <a:t>Stalking the mysterious microbe : microbeworld.org</a:t>
            </a:r>
          </a:p>
          <a:p>
            <a:r>
              <a:rPr lang="en-US" dirty="0">
                <a:hlinkClick r:id="rId2"/>
              </a:rPr>
              <a:t>http://</a:t>
            </a:r>
            <a:r>
              <a:rPr lang="en-US" b="1" dirty="0">
                <a:hlinkClick r:id="rId2"/>
              </a:rPr>
              <a:t>www.iflscience.com/plants-and-animals/life-extreme-environments</a:t>
            </a:r>
            <a:r>
              <a:rPr lang="en-US" dirty="0" smtClean="0">
                <a:hlinkClick r:id="rId2"/>
              </a:rPr>
              <a:t>/</a:t>
            </a:r>
            <a:r>
              <a:rPr lang="en-US" dirty="0" smtClean="0"/>
              <a:t>      (Good web site)</a:t>
            </a:r>
          </a:p>
          <a:p>
            <a:r>
              <a:rPr lang="en-US" dirty="0">
                <a:solidFill>
                  <a:schemeClr val="tx1">
                    <a:lumMod val="95000"/>
                    <a:lumOff val="5000"/>
                  </a:schemeClr>
                </a:solidFill>
                <a:hlinkClick r:id="rId3"/>
              </a:rPr>
              <a:t>http://</a:t>
            </a:r>
            <a:r>
              <a:rPr lang="en-US" b="1" dirty="0" smtClean="0">
                <a:solidFill>
                  <a:schemeClr val="tx1">
                    <a:lumMod val="95000"/>
                    <a:lumOff val="5000"/>
                  </a:schemeClr>
                </a:solidFill>
                <a:hlinkClick r:id="rId3"/>
              </a:rPr>
              <a:t>serc.carleton.edu/microbelife/extreme/index.html</a:t>
            </a:r>
            <a:endParaRPr lang="en-US" b="1" dirty="0" smtClean="0">
              <a:solidFill>
                <a:schemeClr val="tx1">
                  <a:lumMod val="95000"/>
                  <a:lumOff val="5000"/>
                </a:schemeClr>
              </a:solidFill>
            </a:endParaRPr>
          </a:p>
          <a:p>
            <a:r>
              <a:rPr lang="en-US" dirty="0"/>
              <a:t>Search google</a:t>
            </a:r>
            <a:r>
              <a:rPr lang="en-US" dirty="0" smtClean="0"/>
              <a:t>:</a:t>
            </a:r>
          </a:p>
          <a:p>
            <a:pPr marL="0" indent="0">
              <a:buNone/>
            </a:pPr>
            <a:r>
              <a:rPr lang="en-US" dirty="0" smtClean="0"/>
              <a:t> </a:t>
            </a:r>
            <a:r>
              <a:rPr lang="en-US" dirty="0" smtClean="0">
                <a:solidFill>
                  <a:srgbClr val="7030A0"/>
                </a:solidFill>
              </a:rPr>
              <a:t>Examples </a:t>
            </a:r>
            <a:r>
              <a:rPr lang="en-US" dirty="0">
                <a:solidFill>
                  <a:srgbClr val="7030A0"/>
                </a:solidFill>
              </a:rPr>
              <a:t>of microbes that can live in </a:t>
            </a:r>
            <a:r>
              <a:rPr lang="en-US" dirty="0" smtClean="0">
                <a:solidFill>
                  <a:srgbClr val="7030A0"/>
                </a:solidFill>
              </a:rPr>
              <a:t>extreme</a:t>
            </a:r>
          </a:p>
          <a:p>
            <a:pPr marL="0" indent="0">
              <a:buNone/>
            </a:pPr>
            <a:r>
              <a:rPr lang="en-US" dirty="0" smtClean="0">
                <a:solidFill>
                  <a:srgbClr val="7030A0"/>
                </a:solidFill>
              </a:rPr>
              <a:t>What bacteria is the oldest? </a:t>
            </a:r>
          </a:p>
          <a:p>
            <a:pPr marL="0" indent="0">
              <a:buNone/>
            </a:pPr>
            <a:r>
              <a:rPr lang="en-US" dirty="0" smtClean="0">
                <a:solidFill>
                  <a:srgbClr val="7030A0"/>
                </a:solidFill>
              </a:rPr>
              <a:t>Examples of bacteria that can live in extreme environments</a:t>
            </a:r>
          </a:p>
          <a:p>
            <a:pPr marL="0" indent="0">
              <a:buNone/>
            </a:pPr>
            <a:endParaRPr lang="en-US" dirty="0" smtClean="0">
              <a:solidFill>
                <a:srgbClr val="7030A0"/>
              </a:solidFill>
            </a:endParaRPr>
          </a:p>
          <a:p>
            <a:endParaRPr lang="en-US" dirty="0"/>
          </a:p>
        </p:txBody>
      </p:sp>
    </p:spTree>
    <p:extLst>
      <p:ext uri="{BB962C8B-B14F-4D97-AF65-F5344CB8AC3E}">
        <p14:creationId xmlns:p14="http://schemas.microsoft.com/office/powerpoint/2010/main" val="33278437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But what bacteria lack in size…</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914400" y="2316480"/>
          <a:ext cx="7772400" cy="2834640"/>
        </p:xfrm>
        <a:graphic>
          <a:graphicData uri="http://schemas.openxmlformats.org/drawingml/2006/table">
            <a:tbl>
              <a:tblPr/>
              <a:tblGrid>
                <a:gridCol w="7772400">
                  <a:extLst>
                    <a:ext uri="{9D8B030D-6E8A-4147-A177-3AD203B41FA5}">
                      <a16:colId xmlns:a16="http://schemas.microsoft.com/office/drawing/2014/main" val="20000"/>
                    </a:ext>
                  </a:extLst>
                </a:gridCol>
              </a:tblGrid>
              <a:tr h="0">
                <a:tc>
                  <a:txBody>
                    <a:bodyPr/>
                    <a:lstStyle/>
                    <a:p>
                      <a:pPr algn="ctr"/>
                      <a:r>
                        <a:rPr lang="en-US" sz="3600" dirty="0">
                          <a:solidFill>
                            <a:srgbClr val="000000"/>
                          </a:solidFill>
                          <a:effectLst/>
                          <a:latin typeface="ARIAL BLACK" panose="020B0A04020102020204" pitchFamily="34" charset="0"/>
                        </a:rPr>
                        <a:t>Bacteria reproduce very quickly through a form of </a:t>
                      </a:r>
                      <a:endParaRPr lang="en-US" dirty="0">
                        <a:effectLst/>
                      </a:endParaRPr>
                    </a:p>
                    <a:p>
                      <a:pPr algn="ctr"/>
                      <a:r>
                        <a:rPr lang="en-US" sz="3600" dirty="0">
                          <a:solidFill>
                            <a:srgbClr val="FF0000"/>
                          </a:solidFill>
                          <a:effectLst/>
                          <a:latin typeface="ARIAL BLACK" panose="020B0A04020102020204" pitchFamily="34" charset="0"/>
                        </a:rPr>
                        <a:t>asexual reproduction</a:t>
                      </a:r>
                      <a:endParaRPr lang="en-US" dirty="0">
                        <a:effectLst/>
                      </a:endParaRPr>
                    </a:p>
                    <a:p>
                      <a:pPr algn="ctr"/>
                      <a:r>
                        <a:rPr lang="en-US" sz="3600" dirty="0">
                          <a:solidFill>
                            <a:srgbClr val="000000"/>
                          </a:solidFill>
                          <a:effectLst/>
                          <a:latin typeface="ARIAL BLACK" panose="020B0A04020102020204" pitchFamily="34" charset="0"/>
                        </a:rPr>
                        <a:t>called </a:t>
                      </a:r>
                      <a:endParaRPr lang="en-US" dirty="0">
                        <a:effectLst/>
                      </a:endParaRPr>
                    </a:p>
                    <a:p>
                      <a:pPr algn="ctr"/>
                      <a:r>
                        <a:rPr lang="en-US" sz="3600" dirty="0">
                          <a:solidFill>
                            <a:srgbClr val="FF0000"/>
                          </a:solidFill>
                          <a:effectLst/>
                          <a:latin typeface="ARIAL BLACK" panose="020B0A04020102020204" pitchFamily="34" charset="0"/>
                        </a:rPr>
                        <a:t>binary fission</a:t>
                      </a:r>
                      <a:endParaRPr lang="en-US" dirty="0">
                        <a:effectLst/>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220285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3438" y="3124200"/>
            <a:ext cx="6200362" cy="3522133"/>
          </a:xfrm>
          <a:prstGeom prst="rect">
            <a:avLst/>
          </a:prstGeom>
        </p:spPr>
      </p:pic>
      <p:sp>
        <p:nvSpPr>
          <p:cNvPr id="6" name="Subtitle 5"/>
          <p:cNvSpPr>
            <a:spLocks noGrp="1"/>
          </p:cNvSpPr>
          <p:nvPr>
            <p:ph type="subTitle" idx="1"/>
          </p:nvPr>
        </p:nvSpPr>
        <p:spPr>
          <a:xfrm>
            <a:off x="1143000" y="-114300"/>
            <a:ext cx="6400800" cy="3124200"/>
          </a:xfrm>
        </p:spPr>
        <p:txBody>
          <a:bodyPr/>
          <a:lstStyle/>
          <a:p>
            <a:endParaRPr lang="en-US" dirty="0"/>
          </a:p>
        </p:txBody>
      </p:sp>
      <p:sp>
        <p:nvSpPr>
          <p:cNvPr id="4" name="Title 3"/>
          <p:cNvSpPr>
            <a:spLocks noGrp="1"/>
          </p:cNvSpPr>
          <p:nvPr>
            <p:ph type="ctrTitle"/>
          </p:nvPr>
        </p:nvSpPr>
        <p:spPr>
          <a:xfrm>
            <a:off x="533400" y="1447800"/>
            <a:ext cx="8229600" cy="1470025"/>
          </a:xfrm>
        </p:spPr>
        <p:txBody>
          <a:bodyPr/>
          <a:lstStyle/>
          <a:p>
            <a:r>
              <a:rPr lang="en-US" dirty="0" smtClean="0"/>
              <a:t>But what bacteria lack in size…</a:t>
            </a:r>
            <a:br>
              <a:rPr lang="en-US" dirty="0" smtClean="0"/>
            </a:br>
            <a:r>
              <a:rPr lang="en-US" dirty="0" smtClean="0"/>
              <a:t>they make up in REPRODUCTION!</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000" dirty="0" smtClean="0"/>
              <a:t>Which one would you choose?</a:t>
            </a:r>
            <a:endParaRPr lang="en-US" sz="5000"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3500" dirty="0" smtClean="0"/>
              <a:t>Mr. Greenberg gives you $100.00 every day for 30 days? </a:t>
            </a:r>
          </a:p>
          <a:p>
            <a:pPr marL="514350" indent="-514350">
              <a:buNone/>
            </a:pPr>
            <a:r>
              <a:rPr lang="en-US" sz="3500" dirty="0" smtClean="0"/>
              <a:t>-----------------------OR---------------------------</a:t>
            </a:r>
          </a:p>
          <a:p>
            <a:pPr marL="514350" indent="-514350">
              <a:buNone/>
            </a:pPr>
            <a:r>
              <a:rPr lang="en-US" sz="3500" dirty="0" smtClean="0"/>
              <a:t>2. Mr. Greenberg gives you .01 and double it every day for 30 days?  </a:t>
            </a:r>
            <a:endParaRPr lang="en-US" sz="3500" dirty="0"/>
          </a:p>
        </p:txBody>
      </p:sp>
      <p:pic>
        <p:nvPicPr>
          <p:cNvPr id="1029" name="Picture 5" descr="http://dirtinyourskirt.com/wp-content/uploads/2013/08/money1.jpg"/>
          <p:cNvPicPr>
            <a:picLocks noChangeAspect="1" noChangeArrowheads="1"/>
          </p:cNvPicPr>
          <p:nvPr/>
        </p:nvPicPr>
        <p:blipFill>
          <a:blip r:embed="rId2" cstate="print"/>
          <a:srcRect/>
          <a:stretch>
            <a:fillRect/>
          </a:stretch>
        </p:blipFill>
        <p:spPr bwMode="auto">
          <a:xfrm>
            <a:off x="4921777" y="4343400"/>
            <a:ext cx="4222223" cy="2286000"/>
          </a:xfrm>
          <a:prstGeom prst="rect">
            <a:avLst/>
          </a:prstGeom>
          <a:noFill/>
        </p:spPr>
      </p:pic>
      <p:pic>
        <p:nvPicPr>
          <p:cNvPr id="1031" name="Picture 7" descr="http://findingblanche.files.wordpress.com/2014/09/pennies.jpg"/>
          <p:cNvPicPr>
            <a:picLocks noChangeAspect="1" noChangeArrowheads="1"/>
          </p:cNvPicPr>
          <p:nvPr/>
        </p:nvPicPr>
        <p:blipFill>
          <a:blip r:embed="rId3" cstate="print"/>
          <a:srcRect/>
          <a:stretch>
            <a:fillRect/>
          </a:stretch>
        </p:blipFill>
        <p:spPr bwMode="auto">
          <a:xfrm>
            <a:off x="1143000" y="5466080"/>
            <a:ext cx="813683" cy="6096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000" dirty="0" smtClean="0"/>
              <a:t>Which one would you choose?</a:t>
            </a:r>
            <a:endParaRPr lang="en-US" sz="5000"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3500" dirty="0" smtClean="0"/>
              <a:t>Mr. Greenberg gives you $100.00 every day for 30 days? </a:t>
            </a:r>
          </a:p>
          <a:p>
            <a:pPr marL="0" indent="0">
              <a:buNone/>
            </a:pPr>
            <a:r>
              <a:rPr lang="en-US" sz="3500" dirty="0" smtClean="0"/>
              <a:t>$3,000</a:t>
            </a:r>
          </a:p>
          <a:p>
            <a:pPr marL="514350" indent="-514350">
              <a:buNone/>
            </a:pPr>
            <a:r>
              <a:rPr lang="en-US" sz="3500" dirty="0" smtClean="0"/>
              <a:t>-----------------------OR---------------------------</a:t>
            </a:r>
          </a:p>
          <a:p>
            <a:pPr marL="514350" indent="-514350">
              <a:buNone/>
            </a:pPr>
            <a:r>
              <a:rPr lang="en-US" sz="3500" dirty="0" smtClean="0"/>
              <a:t>2. Mr. Greenberg gives you .01 cent and double it every day for 30 days?  </a:t>
            </a:r>
          </a:p>
          <a:p>
            <a:pPr marL="514350" indent="-514350">
              <a:buNone/>
            </a:pPr>
            <a:r>
              <a:rPr lang="en-US" sz="3500" dirty="0" smtClean="0"/>
              <a:t>$10,737,418.24</a:t>
            </a:r>
            <a:endParaRPr lang="en-US" sz="3500" dirty="0"/>
          </a:p>
        </p:txBody>
      </p:sp>
      <p:pic>
        <p:nvPicPr>
          <p:cNvPr id="1029" name="Picture 5" descr="http://dirtinyourskirt.com/wp-content/uploads/2013/08/money1.jpg"/>
          <p:cNvPicPr>
            <a:picLocks noChangeAspect="1" noChangeArrowheads="1"/>
          </p:cNvPicPr>
          <p:nvPr/>
        </p:nvPicPr>
        <p:blipFill>
          <a:blip r:embed="rId2" cstate="print"/>
          <a:srcRect/>
          <a:stretch>
            <a:fillRect/>
          </a:stretch>
        </p:blipFill>
        <p:spPr bwMode="auto">
          <a:xfrm>
            <a:off x="6400800" y="5478462"/>
            <a:ext cx="2111111" cy="1143000"/>
          </a:xfrm>
          <a:prstGeom prst="rect">
            <a:avLst/>
          </a:prstGeom>
          <a:noFill/>
        </p:spPr>
      </p:pic>
      <p:pic>
        <p:nvPicPr>
          <p:cNvPr id="1031" name="Picture 7" descr="http://findingblanche.files.wordpress.com/2014/09/pennies.jpg"/>
          <p:cNvPicPr>
            <a:picLocks noChangeAspect="1" noChangeArrowheads="1"/>
          </p:cNvPicPr>
          <p:nvPr/>
        </p:nvPicPr>
        <p:blipFill>
          <a:blip r:embed="rId3" cstate="print"/>
          <a:srcRect/>
          <a:stretch>
            <a:fillRect/>
          </a:stretch>
        </p:blipFill>
        <p:spPr bwMode="auto">
          <a:xfrm>
            <a:off x="457201" y="5481002"/>
            <a:ext cx="1676400" cy="1255935"/>
          </a:xfrm>
          <a:prstGeom prst="rect">
            <a:avLst/>
          </a:prstGeom>
          <a:noFill/>
        </p:spPr>
      </p:pic>
    </p:spTree>
    <p:extLst>
      <p:ext uri="{BB962C8B-B14F-4D97-AF65-F5344CB8AC3E}">
        <p14:creationId xmlns:p14="http://schemas.microsoft.com/office/powerpoint/2010/main" val="42725155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763000" cy="609600"/>
          </a:xfrm>
        </p:spPr>
        <p:txBody>
          <a:bodyPr>
            <a:normAutofit fontScale="90000"/>
          </a:bodyPr>
          <a:lstStyle/>
          <a:p>
            <a:r>
              <a:rPr lang="en-US" dirty="0" smtClean="0"/>
              <a:t>---hand-out graph paper do table at bottom---</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359120156"/>
              </p:ext>
            </p:extLst>
          </p:nvPr>
        </p:nvGraphicFramePr>
        <p:xfrm>
          <a:off x="685800" y="609600"/>
          <a:ext cx="7543800" cy="6949440"/>
        </p:xfrm>
        <a:graphic>
          <a:graphicData uri="http://schemas.openxmlformats.org/drawingml/2006/table">
            <a:tbl>
              <a:tblPr firstRow="1" bandRow="1">
                <a:tableStyleId>{5940675A-B579-460E-94D1-54222C63F5DA}</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137160">
                <a:tc>
                  <a:txBody>
                    <a:bodyPr/>
                    <a:lstStyle/>
                    <a:p>
                      <a:pPr algn="ctr"/>
                      <a:r>
                        <a:rPr lang="en-US" b="1" dirty="0" smtClean="0"/>
                        <a:t>Time</a:t>
                      </a:r>
                      <a:r>
                        <a:rPr lang="en-US" b="1" baseline="0" dirty="0" smtClean="0"/>
                        <a:t> passed</a:t>
                      </a:r>
                      <a:endParaRPr lang="en-US" b="1" dirty="0"/>
                    </a:p>
                  </a:txBody>
                  <a:tcPr/>
                </a:tc>
                <a:tc>
                  <a:txBody>
                    <a:bodyPr/>
                    <a:lstStyle/>
                    <a:p>
                      <a:pPr algn="ctr"/>
                      <a:r>
                        <a:rPr lang="en-US" b="1" dirty="0" smtClean="0"/>
                        <a:t># of</a:t>
                      </a:r>
                      <a:r>
                        <a:rPr lang="en-US" b="1" baseline="0" dirty="0" smtClean="0"/>
                        <a:t> bacteria</a:t>
                      </a:r>
                      <a:endParaRPr lang="en-US" b="1" dirty="0"/>
                    </a:p>
                  </a:txBody>
                  <a:tcPr/>
                </a:tc>
                <a:extLst>
                  <a:ext uri="{0D108BD9-81ED-4DB2-BD59-A6C34878D82A}">
                    <a16:rowId xmlns:a16="http://schemas.microsoft.com/office/drawing/2014/main" val="10000"/>
                  </a:ext>
                </a:extLst>
              </a:tr>
              <a:tr h="312821">
                <a:tc>
                  <a:txBody>
                    <a:bodyPr/>
                    <a:lstStyle/>
                    <a:p>
                      <a:pPr algn="ctr"/>
                      <a:r>
                        <a:rPr lang="en-US" sz="1600" dirty="0" smtClean="0"/>
                        <a:t>BEGIN</a:t>
                      </a:r>
                      <a:endParaRPr lang="en-US" sz="1600"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10001"/>
                  </a:ext>
                </a:extLst>
              </a:tr>
              <a:tr h="312821">
                <a:tc>
                  <a:txBody>
                    <a:bodyPr/>
                    <a:lstStyle/>
                    <a:p>
                      <a:pPr algn="ctr"/>
                      <a:r>
                        <a:rPr lang="en-US" sz="1600" dirty="0" smtClean="0"/>
                        <a:t>:20</a:t>
                      </a:r>
                      <a:endParaRPr lang="en-US" sz="1600" dirty="0"/>
                    </a:p>
                  </a:txBody>
                  <a:tcPr/>
                </a:tc>
                <a:tc>
                  <a:txBody>
                    <a:bodyPr/>
                    <a:lstStyle/>
                    <a:p>
                      <a:pPr algn="ctr"/>
                      <a:endParaRPr lang="en-US" dirty="0"/>
                    </a:p>
                  </a:txBody>
                  <a:tcPr/>
                </a:tc>
                <a:extLst>
                  <a:ext uri="{0D108BD9-81ED-4DB2-BD59-A6C34878D82A}">
                    <a16:rowId xmlns:a16="http://schemas.microsoft.com/office/drawing/2014/main" val="10002"/>
                  </a:ext>
                </a:extLst>
              </a:tr>
              <a:tr h="312821">
                <a:tc>
                  <a:txBody>
                    <a:bodyPr/>
                    <a:lstStyle/>
                    <a:p>
                      <a:pPr algn="ctr"/>
                      <a:r>
                        <a:rPr lang="en-US" sz="1600" dirty="0" smtClean="0"/>
                        <a:t>:40</a:t>
                      </a:r>
                      <a:endParaRPr lang="en-US" sz="1600" dirty="0"/>
                    </a:p>
                  </a:txBody>
                  <a:tcPr/>
                </a:tc>
                <a:tc>
                  <a:txBody>
                    <a:bodyPr/>
                    <a:lstStyle/>
                    <a:p>
                      <a:pPr algn="ctr"/>
                      <a:endParaRPr lang="en-US"/>
                    </a:p>
                  </a:txBody>
                  <a:tcPr/>
                </a:tc>
                <a:extLst>
                  <a:ext uri="{0D108BD9-81ED-4DB2-BD59-A6C34878D82A}">
                    <a16:rowId xmlns:a16="http://schemas.microsoft.com/office/drawing/2014/main" val="10003"/>
                  </a:ext>
                </a:extLst>
              </a:tr>
              <a:tr h="312821">
                <a:tc>
                  <a:txBody>
                    <a:bodyPr/>
                    <a:lstStyle/>
                    <a:p>
                      <a:pPr algn="ctr"/>
                      <a:r>
                        <a:rPr lang="en-US" sz="1600" dirty="0" smtClean="0"/>
                        <a:t>1</a:t>
                      </a:r>
                      <a:r>
                        <a:rPr lang="en-US" sz="1600" baseline="0" dirty="0" smtClean="0"/>
                        <a:t> HOUR</a:t>
                      </a:r>
                      <a:endParaRPr lang="en-US" sz="1600" dirty="0"/>
                    </a:p>
                  </a:txBody>
                  <a:tcPr/>
                </a:tc>
                <a:tc>
                  <a:txBody>
                    <a:bodyPr/>
                    <a:lstStyle/>
                    <a:p>
                      <a:pPr algn="ctr"/>
                      <a:endParaRPr lang="en-US"/>
                    </a:p>
                  </a:txBody>
                  <a:tcPr/>
                </a:tc>
                <a:extLst>
                  <a:ext uri="{0D108BD9-81ED-4DB2-BD59-A6C34878D82A}">
                    <a16:rowId xmlns:a16="http://schemas.microsoft.com/office/drawing/2014/main" val="10004"/>
                  </a:ext>
                </a:extLst>
              </a:tr>
              <a:tr h="312821">
                <a:tc>
                  <a:txBody>
                    <a:bodyPr/>
                    <a:lstStyle/>
                    <a:p>
                      <a:pPr algn="ctr"/>
                      <a:r>
                        <a:rPr lang="en-US" sz="1600" dirty="0" smtClean="0"/>
                        <a:t>1:20</a:t>
                      </a:r>
                      <a:endParaRPr lang="en-US" sz="1600" dirty="0"/>
                    </a:p>
                  </a:txBody>
                  <a:tcPr/>
                </a:tc>
                <a:tc>
                  <a:txBody>
                    <a:bodyPr/>
                    <a:lstStyle/>
                    <a:p>
                      <a:pPr algn="ctr"/>
                      <a:endParaRPr lang="en-US" dirty="0"/>
                    </a:p>
                  </a:txBody>
                  <a:tcPr/>
                </a:tc>
                <a:extLst>
                  <a:ext uri="{0D108BD9-81ED-4DB2-BD59-A6C34878D82A}">
                    <a16:rowId xmlns:a16="http://schemas.microsoft.com/office/drawing/2014/main" val="10005"/>
                  </a:ext>
                </a:extLst>
              </a:tr>
              <a:tr h="312821">
                <a:tc>
                  <a:txBody>
                    <a:bodyPr/>
                    <a:lstStyle/>
                    <a:p>
                      <a:pPr algn="ctr"/>
                      <a:r>
                        <a:rPr lang="en-US" sz="1600" dirty="0" smtClean="0"/>
                        <a:t>1:40</a:t>
                      </a:r>
                      <a:endParaRPr lang="en-US" sz="1600" dirty="0"/>
                    </a:p>
                  </a:txBody>
                  <a:tcPr/>
                </a:tc>
                <a:tc>
                  <a:txBody>
                    <a:bodyPr/>
                    <a:lstStyle/>
                    <a:p>
                      <a:pPr algn="ctr"/>
                      <a:endParaRPr lang="en-US" dirty="0"/>
                    </a:p>
                  </a:txBody>
                  <a:tcPr/>
                </a:tc>
                <a:extLst>
                  <a:ext uri="{0D108BD9-81ED-4DB2-BD59-A6C34878D82A}">
                    <a16:rowId xmlns:a16="http://schemas.microsoft.com/office/drawing/2014/main" val="10006"/>
                  </a:ext>
                </a:extLst>
              </a:tr>
              <a:tr h="312821">
                <a:tc>
                  <a:txBody>
                    <a:bodyPr/>
                    <a:lstStyle/>
                    <a:p>
                      <a:pPr algn="ctr"/>
                      <a:r>
                        <a:rPr lang="en-US" sz="1600" dirty="0" smtClean="0"/>
                        <a:t>2 HRS</a:t>
                      </a:r>
                      <a:endParaRPr lang="en-US" sz="1600" dirty="0"/>
                    </a:p>
                  </a:txBody>
                  <a:tcPr/>
                </a:tc>
                <a:tc>
                  <a:txBody>
                    <a:bodyPr/>
                    <a:lstStyle/>
                    <a:p>
                      <a:pPr algn="ctr"/>
                      <a:endParaRPr lang="en-US"/>
                    </a:p>
                  </a:txBody>
                  <a:tcPr/>
                </a:tc>
                <a:extLst>
                  <a:ext uri="{0D108BD9-81ED-4DB2-BD59-A6C34878D82A}">
                    <a16:rowId xmlns:a16="http://schemas.microsoft.com/office/drawing/2014/main" val="10007"/>
                  </a:ext>
                </a:extLst>
              </a:tr>
              <a:tr h="312821">
                <a:tc>
                  <a:txBody>
                    <a:bodyPr/>
                    <a:lstStyle/>
                    <a:p>
                      <a:pPr algn="ctr"/>
                      <a:r>
                        <a:rPr lang="en-US" sz="1600" dirty="0" smtClean="0"/>
                        <a:t>2:20</a:t>
                      </a:r>
                      <a:endParaRPr lang="en-US" sz="1600" dirty="0"/>
                    </a:p>
                  </a:txBody>
                  <a:tcPr/>
                </a:tc>
                <a:tc>
                  <a:txBody>
                    <a:bodyPr/>
                    <a:lstStyle/>
                    <a:p>
                      <a:pPr algn="ctr"/>
                      <a:endParaRPr lang="en-US"/>
                    </a:p>
                  </a:txBody>
                  <a:tcPr/>
                </a:tc>
                <a:extLst>
                  <a:ext uri="{0D108BD9-81ED-4DB2-BD59-A6C34878D82A}">
                    <a16:rowId xmlns:a16="http://schemas.microsoft.com/office/drawing/2014/main" val="10008"/>
                  </a:ext>
                </a:extLst>
              </a:tr>
              <a:tr h="312821">
                <a:tc>
                  <a:txBody>
                    <a:bodyPr/>
                    <a:lstStyle/>
                    <a:p>
                      <a:pPr algn="ctr"/>
                      <a:r>
                        <a:rPr lang="en-US" sz="1600" dirty="0" smtClean="0"/>
                        <a:t>2:40</a:t>
                      </a:r>
                      <a:endParaRPr lang="en-US" sz="1600" dirty="0"/>
                    </a:p>
                  </a:txBody>
                  <a:tcPr/>
                </a:tc>
                <a:tc>
                  <a:txBody>
                    <a:bodyPr/>
                    <a:lstStyle/>
                    <a:p>
                      <a:pPr algn="ctr"/>
                      <a:endParaRPr lang="en-US" dirty="0"/>
                    </a:p>
                  </a:txBody>
                  <a:tcPr/>
                </a:tc>
                <a:extLst>
                  <a:ext uri="{0D108BD9-81ED-4DB2-BD59-A6C34878D82A}">
                    <a16:rowId xmlns:a16="http://schemas.microsoft.com/office/drawing/2014/main" val="10009"/>
                  </a:ext>
                </a:extLst>
              </a:tr>
              <a:tr h="312821">
                <a:tc>
                  <a:txBody>
                    <a:bodyPr/>
                    <a:lstStyle/>
                    <a:p>
                      <a:pPr algn="ctr"/>
                      <a:r>
                        <a:rPr lang="en-US" sz="1600" dirty="0" smtClean="0"/>
                        <a:t>3 HRS</a:t>
                      </a:r>
                      <a:endParaRPr lang="en-US" sz="1600" dirty="0"/>
                    </a:p>
                  </a:txBody>
                  <a:tcPr/>
                </a:tc>
                <a:tc>
                  <a:txBody>
                    <a:bodyPr/>
                    <a:lstStyle/>
                    <a:p>
                      <a:pPr algn="ctr"/>
                      <a:endParaRPr lang="en-US"/>
                    </a:p>
                  </a:txBody>
                  <a:tcPr/>
                </a:tc>
                <a:extLst>
                  <a:ext uri="{0D108BD9-81ED-4DB2-BD59-A6C34878D82A}">
                    <a16:rowId xmlns:a16="http://schemas.microsoft.com/office/drawing/2014/main" val="10010"/>
                  </a:ext>
                </a:extLst>
              </a:tr>
              <a:tr h="312821">
                <a:tc>
                  <a:txBody>
                    <a:bodyPr/>
                    <a:lstStyle/>
                    <a:p>
                      <a:pPr algn="ctr"/>
                      <a:r>
                        <a:rPr lang="en-US" sz="1600" dirty="0" smtClean="0"/>
                        <a:t>3:20</a:t>
                      </a:r>
                      <a:endParaRPr lang="en-US" sz="1600" dirty="0"/>
                    </a:p>
                  </a:txBody>
                  <a:tcPr/>
                </a:tc>
                <a:tc>
                  <a:txBody>
                    <a:bodyPr/>
                    <a:lstStyle/>
                    <a:p>
                      <a:pPr algn="ctr"/>
                      <a:endParaRPr lang="en-US" dirty="0"/>
                    </a:p>
                  </a:txBody>
                  <a:tcPr/>
                </a:tc>
                <a:extLst>
                  <a:ext uri="{0D108BD9-81ED-4DB2-BD59-A6C34878D82A}">
                    <a16:rowId xmlns:a16="http://schemas.microsoft.com/office/drawing/2014/main" val="10011"/>
                  </a:ext>
                </a:extLst>
              </a:tr>
              <a:tr h="312821">
                <a:tc>
                  <a:txBody>
                    <a:bodyPr/>
                    <a:lstStyle/>
                    <a:p>
                      <a:pPr algn="ctr"/>
                      <a:r>
                        <a:rPr lang="en-US" sz="1600" dirty="0" smtClean="0"/>
                        <a:t>3:40</a:t>
                      </a:r>
                      <a:endParaRPr lang="en-US" sz="1600" dirty="0"/>
                    </a:p>
                  </a:txBody>
                  <a:tcPr/>
                </a:tc>
                <a:tc>
                  <a:txBody>
                    <a:bodyPr/>
                    <a:lstStyle/>
                    <a:p>
                      <a:pPr algn="ctr"/>
                      <a:endParaRPr lang="en-US" dirty="0"/>
                    </a:p>
                  </a:txBody>
                  <a:tcPr/>
                </a:tc>
                <a:extLst>
                  <a:ext uri="{0D108BD9-81ED-4DB2-BD59-A6C34878D82A}">
                    <a16:rowId xmlns:a16="http://schemas.microsoft.com/office/drawing/2014/main" val="10012"/>
                  </a:ext>
                </a:extLst>
              </a:tr>
              <a:tr h="312821">
                <a:tc>
                  <a:txBody>
                    <a:bodyPr/>
                    <a:lstStyle/>
                    <a:p>
                      <a:pPr algn="ctr"/>
                      <a:r>
                        <a:rPr lang="en-US" sz="1600" dirty="0" smtClean="0"/>
                        <a:t>4</a:t>
                      </a:r>
                      <a:r>
                        <a:rPr lang="en-US" sz="1600" baseline="0" dirty="0" smtClean="0"/>
                        <a:t> HRS</a:t>
                      </a:r>
                      <a:endParaRPr lang="en-US" sz="1600" dirty="0"/>
                    </a:p>
                  </a:txBody>
                  <a:tcPr/>
                </a:tc>
                <a:tc>
                  <a:txBody>
                    <a:bodyPr/>
                    <a:lstStyle/>
                    <a:p>
                      <a:pPr algn="ctr"/>
                      <a:endParaRPr lang="en-US" dirty="0"/>
                    </a:p>
                  </a:txBody>
                  <a:tcPr/>
                </a:tc>
                <a:extLst>
                  <a:ext uri="{0D108BD9-81ED-4DB2-BD59-A6C34878D82A}">
                    <a16:rowId xmlns:a16="http://schemas.microsoft.com/office/drawing/2014/main" val="10013"/>
                  </a:ext>
                </a:extLst>
              </a:tr>
              <a:tr h="312821">
                <a:tc>
                  <a:txBody>
                    <a:bodyPr/>
                    <a:lstStyle/>
                    <a:p>
                      <a:pPr algn="ctr"/>
                      <a:r>
                        <a:rPr lang="en-US" sz="1600" dirty="0" smtClean="0"/>
                        <a:t>4:20</a:t>
                      </a:r>
                      <a:endParaRPr lang="en-US" sz="1600" dirty="0"/>
                    </a:p>
                  </a:txBody>
                  <a:tcPr/>
                </a:tc>
                <a:tc>
                  <a:txBody>
                    <a:bodyPr/>
                    <a:lstStyle/>
                    <a:p>
                      <a:pPr algn="ctr"/>
                      <a:endParaRPr lang="en-US" dirty="0"/>
                    </a:p>
                  </a:txBody>
                  <a:tcPr/>
                </a:tc>
                <a:extLst>
                  <a:ext uri="{0D108BD9-81ED-4DB2-BD59-A6C34878D82A}">
                    <a16:rowId xmlns:a16="http://schemas.microsoft.com/office/drawing/2014/main" val="10014"/>
                  </a:ext>
                </a:extLst>
              </a:tr>
              <a:tr h="312821">
                <a:tc>
                  <a:txBody>
                    <a:bodyPr/>
                    <a:lstStyle/>
                    <a:p>
                      <a:pPr algn="ctr"/>
                      <a:r>
                        <a:rPr lang="en-US" sz="1600" dirty="0" smtClean="0"/>
                        <a:t>4:40</a:t>
                      </a:r>
                      <a:endParaRPr lang="en-US" sz="1600" dirty="0"/>
                    </a:p>
                  </a:txBody>
                  <a:tcPr/>
                </a:tc>
                <a:tc>
                  <a:txBody>
                    <a:bodyPr/>
                    <a:lstStyle/>
                    <a:p>
                      <a:pPr algn="ctr"/>
                      <a:endParaRPr lang="en-US" dirty="0"/>
                    </a:p>
                  </a:txBody>
                  <a:tcPr/>
                </a:tc>
                <a:extLst>
                  <a:ext uri="{0D108BD9-81ED-4DB2-BD59-A6C34878D82A}">
                    <a16:rowId xmlns:a16="http://schemas.microsoft.com/office/drawing/2014/main" val="10015"/>
                  </a:ext>
                </a:extLst>
              </a:tr>
              <a:tr h="312821">
                <a:tc>
                  <a:txBody>
                    <a:bodyPr/>
                    <a:lstStyle/>
                    <a:p>
                      <a:pPr algn="ctr"/>
                      <a:r>
                        <a:rPr lang="en-US" sz="1600" dirty="0" smtClean="0"/>
                        <a:t>5 HRS</a:t>
                      </a:r>
                      <a:endParaRPr lang="en-US" sz="1600" dirty="0"/>
                    </a:p>
                  </a:txBody>
                  <a:tcPr/>
                </a:tc>
                <a:tc>
                  <a:txBody>
                    <a:bodyPr/>
                    <a:lstStyle/>
                    <a:p>
                      <a:pPr algn="ctr"/>
                      <a:endParaRPr lang="en-US" dirty="0"/>
                    </a:p>
                  </a:txBody>
                  <a:tcPr/>
                </a:tc>
                <a:extLst>
                  <a:ext uri="{0D108BD9-81ED-4DB2-BD59-A6C34878D82A}">
                    <a16:rowId xmlns:a16="http://schemas.microsoft.com/office/drawing/2014/main" val="10016"/>
                  </a:ext>
                </a:extLst>
              </a:tr>
              <a:tr h="312821">
                <a:tc>
                  <a:txBody>
                    <a:bodyPr/>
                    <a:lstStyle/>
                    <a:p>
                      <a:pPr algn="ctr"/>
                      <a:r>
                        <a:rPr lang="en-US" dirty="0" smtClean="0"/>
                        <a:t>5:20</a:t>
                      </a:r>
                      <a:r>
                        <a:rPr lang="en-US" baseline="0" dirty="0" smtClean="0"/>
                        <a:t> </a:t>
                      </a:r>
                      <a:endParaRPr lang="en-US" dirty="0"/>
                    </a:p>
                  </a:txBody>
                  <a:tcPr/>
                </a:tc>
                <a:tc>
                  <a:txBody>
                    <a:bodyPr/>
                    <a:lstStyle/>
                    <a:p>
                      <a:pPr algn="ctr"/>
                      <a:endParaRPr lang="en-US" dirty="0"/>
                    </a:p>
                  </a:txBody>
                  <a:tcPr/>
                </a:tc>
                <a:extLst>
                  <a:ext uri="{0D108BD9-81ED-4DB2-BD59-A6C34878D82A}">
                    <a16:rowId xmlns:a16="http://schemas.microsoft.com/office/drawing/2014/main" val="10017"/>
                  </a:ext>
                </a:extLst>
              </a:tr>
              <a:tr h="312821">
                <a:tc>
                  <a:txBody>
                    <a:bodyPr/>
                    <a:lstStyle/>
                    <a:p>
                      <a:pPr algn="ctr"/>
                      <a:r>
                        <a:rPr lang="en-US" dirty="0" smtClean="0"/>
                        <a:t>5:40</a:t>
                      </a:r>
                      <a:endParaRPr lang="en-US" dirty="0"/>
                    </a:p>
                  </a:txBody>
                  <a:tcPr/>
                </a:tc>
                <a:tc>
                  <a:txBody>
                    <a:bodyPr/>
                    <a:lstStyle/>
                    <a:p>
                      <a:pPr algn="ctr"/>
                      <a:endParaRPr lang="en-US" dirty="0"/>
                    </a:p>
                  </a:txBody>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305821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255" y="304800"/>
            <a:ext cx="7772400" cy="808038"/>
          </a:xfrm>
        </p:spPr>
        <p:txBody>
          <a:bodyPr>
            <a:normAutofit fontScale="90000"/>
          </a:bodyPr>
          <a:lstStyle/>
          <a:p>
            <a:r>
              <a:rPr lang="en-US" dirty="0" smtClean="0"/>
              <a:t>   Infectious Diseases Unit  </a:t>
            </a:r>
            <a:r>
              <a:rPr lang="en-US" b="1" dirty="0" smtClean="0"/>
              <a:t>Item </a:t>
            </a:r>
            <a:r>
              <a:rPr lang="en-US" b="1" dirty="0" smtClean="0"/>
              <a:t># 48</a:t>
            </a:r>
            <a:endParaRPr lang="en-US" b="1" dirty="0"/>
          </a:p>
        </p:txBody>
      </p:sp>
      <p:sp>
        <p:nvSpPr>
          <p:cNvPr id="3" name="Content Placeholder 2"/>
          <p:cNvSpPr>
            <a:spLocks noGrp="1"/>
          </p:cNvSpPr>
          <p:nvPr>
            <p:ph sz="quarter" idx="1"/>
          </p:nvPr>
        </p:nvSpPr>
        <p:spPr>
          <a:xfrm>
            <a:off x="914400" y="1112838"/>
            <a:ext cx="7772400" cy="5287962"/>
          </a:xfrm>
        </p:spPr>
        <p:txBody>
          <a:bodyPr>
            <a:normAutofit fontScale="92500"/>
          </a:bodyPr>
          <a:lstStyle/>
          <a:p>
            <a:pPr marL="0" indent="0">
              <a:buNone/>
            </a:pPr>
            <a:r>
              <a:rPr lang="en-US" sz="3200" dirty="0" smtClean="0"/>
              <a:t>                       Essential Standard 8.L1.1</a:t>
            </a:r>
          </a:p>
          <a:p>
            <a:r>
              <a:rPr lang="en-US" sz="3200" dirty="0" smtClean="0"/>
              <a:t>Summarize the basic characteristics of viruses, bacteria, fungi, and parasites – relating to the spread, treatment and prevention of disease</a:t>
            </a:r>
            <a:r>
              <a:rPr lang="en-US" sz="3200" dirty="0" smtClean="0"/>
              <a:t>.</a:t>
            </a:r>
            <a:endParaRPr lang="en-US" sz="3200" dirty="0" smtClean="0"/>
          </a:p>
          <a:p>
            <a:pPr marL="0" indent="0">
              <a:buNone/>
            </a:pPr>
            <a:r>
              <a:rPr lang="en-US" sz="4000" dirty="0" smtClean="0"/>
              <a:t>          </a:t>
            </a:r>
            <a:r>
              <a:rPr lang="en-US" sz="4000" dirty="0" smtClean="0"/>
              <a:t>      </a:t>
            </a:r>
            <a:r>
              <a:rPr lang="en-US" sz="4000" dirty="0" smtClean="0"/>
              <a:t>Essential </a:t>
            </a:r>
            <a:r>
              <a:rPr lang="en-US" sz="4000" dirty="0" smtClean="0"/>
              <a:t>Questions</a:t>
            </a:r>
          </a:p>
          <a:p>
            <a:pPr>
              <a:buFont typeface="Wingdings" panose="05000000000000000000" pitchFamily="2" charset="2"/>
              <a:buChar char="v"/>
            </a:pPr>
            <a:r>
              <a:rPr lang="en-US" sz="4000" dirty="0"/>
              <a:t>	</a:t>
            </a:r>
            <a:r>
              <a:rPr lang="en-US" sz="4000" dirty="0" smtClean="0"/>
              <a:t>What is a pathogen???</a:t>
            </a:r>
            <a:endParaRPr lang="en-US" sz="4000" dirty="0" smtClean="0"/>
          </a:p>
          <a:p>
            <a:pPr>
              <a:buFont typeface="Wingdings" panose="05000000000000000000" pitchFamily="2" charset="2"/>
              <a:buChar char="v"/>
            </a:pPr>
            <a:r>
              <a:rPr lang="en-US" sz="4000" dirty="0" smtClean="0"/>
              <a:t> </a:t>
            </a:r>
            <a:r>
              <a:rPr lang="en-US" sz="4000" dirty="0" smtClean="0"/>
              <a:t>    How </a:t>
            </a:r>
            <a:r>
              <a:rPr lang="en-US" sz="4000" dirty="0" smtClean="0"/>
              <a:t>can different pathogens be </a:t>
            </a:r>
            <a:r>
              <a:rPr lang="en-US" sz="4000" dirty="0" smtClean="0"/>
              <a:t>     </a:t>
            </a:r>
            <a:r>
              <a:rPr lang="en-US" sz="4000" dirty="0"/>
              <a:t>characterized? </a:t>
            </a:r>
            <a:r>
              <a:rPr lang="en-US" sz="3000" dirty="0"/>
              <a:t>viruses, bacteria, fungi, and parasites </a:t>
            </a:r>
            <a:endParaRPr lang="en-US" sz="3000" dirty="0" smtClean="0"/>
          </a:p>
          <a:p>
            <a:pPr>
              <a:buFont typeface="Wingdings" panose="05000000000000000000" pitchFamily="2" charset="2"/>
              <a:buChar char="v"/>
            </a:pPr>
            <a:r>
              <a:rPr lang="en-US" sz="4000" dirty="0"/>
              <a:t> </a:t>
            </a:r>
            <a:r>
              <a:rPr lang="en-US" sz="4000" dirty="0" smtClean="0"/>
              <a:t>    How </a:t>
            </a:r>
            <a:r>
              <a:rPr lang="en-US" sz="4000" dirty="0" smtClean="0"/>
              <a:t>do infectious diseases spread?</a:t>
            </a:r>
            <a:endParaRPr lang="en-US" sz="4000" dirty="0"/>
          </a:p>
        </p:txBody>
      </p:sp>
    </p:spTree>
    <p:extLst>
      <p:ext uri="{BB962C8B-B14F-4D97-AF65-F5344CB8AC3E}">
        <p14:creationId xmlns:p14="http://schemas.microsoft.com/office/powerpoint/2010/main" val="6825396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696464"/>
                </a:solidFill>
              </a:rPr>
              <a:t>Label your graph…</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335564148"/>
              </p:ext>
            </p:extLst>
          </p:nvPr>
        </p:nvGraphicFramePr>
        <p:xfrm>
          <a:off x="1295400" y="1524000"/>
          <a:ext cx="6858004" cy="4389120"/>
        </p:xfrm>
        <a:graphic>
          <a:graphicData uri="http://schemas.openxmlformats.org/drawingml/2006/table">
            <a:tbl>
              <a:tblPr firstRow="1" bandRow="1">
                <a:tableStyleId>{5940675A-B579-460E-94D1-54222C63F5DA}</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gridCol w="403412">
                  <a:extLst>
                    <a:ext uri="{9D8B030D-6E8A-4147-A177-3AD203B41FA5}">
                      <a16:colId xmlns:a16="http://schemas.microsoft.com/office/drawing/2014/main" val="20005"/>
                    </a:ext>
                  </a:extLst>
                </a:gridCol>
                <a:gridCol w="403412">
                  <a:extLst>
                    <a:ext uri="{9D8B030D-6E8A-4147-A177-3AD203B41FA5}">
                      <a16:colId xmlns:a16="http://schemas.microsoft.com/office/drawing/2014/main" val="20006"/>
                    </a:ext>
                  </a:extLst>
                </a:gridCol>
                <a:gridCol w="403412">
                  <a:extLst>
                    <a:ext uri="{9D8B030D-6E8A-4147-A177-3AD203B41FA5}">
                      <a16:colId xmlns:a16="http://schemas.microsoft.com/office/drawing/2014/main" val="20007"/>
                    </a:ext>
                  </a:extLst>
                </a:gridCol>
                <a:gridCol w="403412">
                  <a:extLst>
                    <a:ext uri="{9D8B030D-6E8A-4147-A177-3AD203B41FA5}">
                      <a16:colId xmlns:a16="http://schemas.microsoft.com/office/drawing/2014/main" val="20008"/>
                    </a:ext>
                  </a:extLst>
                </a:gridCol>
                <a:gridCol w="403412">
                  <a:extLst>
                    <a:ext uri="{9D8B030D-6E8A-4147-A177-3AD203B41FA5}">
                      <a16:colId xmlns:a16="http://schemas.microsoft.com/office/drawing/2014/main" val="20009"/>
                    </a:ext>
                  </a:extLst>
                </a:gridCol>
                <a:gridCol w="403412">
                  <a:extLst>
                    <a:ext uri="{9D8B030D-6E8A-4147-A177-3AD203B41FA5}">
                      <a16:colId xmlns:a16="http://schemas.microsoft.com/office/drawing/2014/main" val="20010"/>
                    </a:ext>
                  </a:extLst>
                </a:gridCol>
                <a:gridCol w="403412">
                  <a:extLst>
                    <a:ext uri="{9D8B030D-6E8A-4147-A177-3AD203B41FA5}">
                      <a16:colId xmlns:a16="http://schemas.microsoft.com/office/drawing/2014/main" val="20011"/>
                    </a:ext>
                  </a:extLst>
                </a:gridCol>
                <a:gridCol w="403412">
                  <a:extLst>
                    <a:ext uri="{9D8B030D-6E8A-4147-A177-3AD203B41FA5}">
                      <a16:colId xmlns:a16="http://schemas.microsoft.com/office/drawing/2014/main" val="20012"/>
                    </a:ext>
                  </a:extLst>
                </a:gridCol>
                <a:gridCol w="403412">
                  <a:extLst>
                    <a:ext uri="{9D8B030D-6E8A-4147-A177-3AD203B41FA5}">
                      <a16:colId xmlns:a16="http://schemas.microsoft.com/office/drawing/2014/main" val="20013"/>
                    </a:ext>
                  </a:extLst>
                </a:gridCol>
                <a:gridCol w="403412">
                  <a:extLst>
                    <a:ext uri="{9D8B030D-6E8A-4147-A177-3AD203B41FA5}">
                      <a16:colId xmlns:a16="http://schemas.microsoft.com/office/drawing/2014/main" val="20014"/>
                    </a:ext>
                  </a:extLst>
                </a:gridCol>
                <a:gridCol w="403412">
                  <a:extLst>
                    <a:ext uri="{9D8B030D-6E8A-4147-A177-3AD203B41FA5}">
                      <a16:colId xmlns:a16="http://schemas.microsoft.com/office/drawing/2014/main" val="20015"/>
                    </a:ext>
                  </a:extLst>
                </a:gridCol>
                <a:gridCol w="403412">
                  <a:extLst>
                    <a:ext uri="{9D8B030D-6E8A-4147-A177-3AD203B41FA5}">
                      <a16:colId xmlns:a16="http://schemas.microsoft.com/office/drawing/2014/main" val="20016"/>
                    </a:ext>
                  </a:extLst>
                </a:gridCol>
              </a:tblGrid>
              <a:tr h="28179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28179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28179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28179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8"/>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9"/>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10"/>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2819400" y="6248400"/>
            <a:ext cx="3429978" cy="461665"/>
          </a:xfrm>
          <a:prstGeom prst="rect">
            <a:avLst/>
          </a:prstGeom>
          <a:noFill/>
        </p:spPr>
        <p:txBody>
          <a:bodyPr wrap="none" rtlCol="0">
            <a:spAutoFit/>
          </a:bodyPr>
          <a:lstStyle/>
          <a:p>
            <a:r>
              <a:rPr lang="en-US" sz="2400" b="1" dirty="0" smtClean="0"/>
              <a:t>Time: </a:t>
            </a:r>
            <a:r>
              <a:rPr lang="en-US" sz="2400" dirty="0" smtClean="0"/>
              <a:t>every 20 minutes</a:t>
            </a:r>
            <a:endParaRPr lang="en-US" sz="2400" dirty="0"/>
          </a:p>
        </p:txBody>
      </p:sp>
      <p:sp>
        <p:nvSpPr>
          <p:cNvPr id="3" name="TextBox 2"/>
          <p:cNvSpPr txBox="1"/>
          <p:nvPr/>
        </p:nvSpPr>
        <p:spPr>
          <a:xfrm>
            <a:off x="381000" y="1393992"/>
            <a:ext cx="457200" cy="5078313"/>
          </a:xfrm>
          <a:prstGeom prst="rect">
            <a:avLst/>
          </a:prstGeom>
          <a:noFill/>
        </p:spPr>
        <p:txBody>
          <a:bodyPr wrap="square" rtlCol="0">
            <a:spAutoFit/>
          </a:bodyPr>
          <a:lstStyle/>
          <a:p>
            <a:r>
              <a:rPr lang="en-US" b="1" dirty="0" smtClean="0"/>
              <a:t>Numb</a:t>
            </a:r>
          </a:p>
          <a:p>
            <a:r>
              <a:rPr lang="en-US" b="1" dirty="0" smtClean="0"/>
              <a:t>e</a:t>
            </a:r>
          </a:p>
          <a:p>
            <a:r>
              <a:rPr lang="en-US" b="1" dirty="0" smtClean="0"/>
              <a:t>r</a:t>
            </a:r>
          </a:p>
          <a:p>
            <a:r>
              <a:rPr lang="en-US" b="1" dirty="0" smtClean="0"/>
              <a:t> </a:t>
            </a:r>
            <a:endParaRPr lang="en-US" b="1" dirty="0"/>
          </a:p>
          <a:p>
            <a:r>
              <a:rPr lang="en-US" b="1" dirty="0" smtClean="0"/>
              <a:t>of</a:t>
            </a:r>
          </a:p>
          <a:p>
            <a:endParaRPr lang="en-US" b="1" dirty="0"/>
          </a:p>
          <a:p>
            <a:r>
              <a:rPr lang="en-US" b="1" dirty="0" smtClean="0"/>
              <a:t>b</a:t>
            </a:r>
          </a:p>
          <a:p>
            <a:r>
              <a:rPr lang="en-US" b="1" dirty="0" smtClean="0"/>
              <a:t>a</a:t>
            </a:r>
          </a:p>
          <a:p>
            <a:r>
              <a:rPr lang="en-US" b="1" dirty="0" smtClean="0"/>
              <a:t>c</a:t>
            </a:r>
          </a:p>
          <a:p>
            <a:r>
              <a:rPr lang="en-US" b="1" dirty="0" smtClean="0"/>
              <a:t>t</a:t>
            </a:r>
          </a:p>
          <a:p>
            <a:r>
              <a:rPr lang="en-US" b="1" dirty="0" smtClean="0"/>
              <a:t>e</a:t>
            </a:r>
          </a:p>
          <a:p>
            <a:r>
              <a:rPr lang="en-US" b="1" dirty="0" smtClean="0"/>
              <a:t>r</a:t>
            </a:r>
          </a:p>
          <a:p>
            <a:r>
              <a:rPr lang="en-US" b="1" dirty="0" err="1" smtClean="0"/>
              <a:t>i</a:t>
            </a:r>
            <a:endParaRPr lang="en-US" b="1" dirty="0" smtClean="0"/>
          </a:p>
          <a:p>
            <a:r>
              <a:rPr lang="en-US" b="1" dirty="0"/>
              <a:t>a</a:t>
            </a:r>
            <a:endParaRPr lang="en-US" b="1" dirty="0" smtClean="0"/>
          </a:p>
          <a:p>
            <a:endParaRPr lang="en-US" dirty="0" smtClean="0"/>
          </a:p>
        </p:txBody>
      </p:sp>
    </p:spTree>
    <p:extLst>
      <p:ext uri="{BB962C8B-B14F-4D97-AF65-F5344CB8AC3E}">
        <p14:creationId xmlns:p14="http://schemas.microsoft.com/office/powerpoint/2010/main" val="36989185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solidFill>
                  <a:schemeClr val="tx1"/>
                </a:solidFill>
              </a:rPr>
              <a:t>Bacteria can split in 2 in as little as every 20 minutes!!!</a:t>
            </a:r>
            <a:endParaRPr lang="en-US" b="1" dirty="0">
              <a:solidFill>
                <a:schemeClr val="tx1"/>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815181667"/>
              </p:ext>
            </p:extLst>
          </p:nvPr>
        </p:nvGraphicFramePr>
        <p:xfrm>
          <a:off x="1295400" y="1524000"/>
          <a:ext cx="6858004" cy="4389120"/>
        </p:xfrm>
        <a:graphic>
          <a:graphicData uri="http://schemas.openxmlformats.org/drawingml/2006/table">
            <a:tbl>
              <a:tblPr firstRow="1" bandRow="1">
                <a:tableStyleId>{5940675A-B579-460E-94D1-54222C63F5DA}</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gridCol w="403412">
                  <a:extLst>
                    <a:ext uri="{9D8B030D-6E8A-4147-A177-3AD203B41FA5}">
                      <a16:colId xmlns:a16="http://schemas.microsoft.com/office/drawing/2014/main" val="20005"/>
                    </a:ext>
                  </a:extLst>
                </a:gridCol>
                <a:gridCol w="403412">
                  <a:extLst>
                    <a:ext uri="{9D8B030D-6E8A-4147-A177-3AD203B41FA5}">
                      <a16:colId xmlns:a16="http://schemas.microsoft.com/office/drawing/2014/main" val="20006"/>
                    </a:ext>
                  </a:extLst>
                </a:gridCol>
                <a:gridCol w="403412">
                  <a:extLst>
                    <a:ext uri="{9D8B030D-6E8A-4147-A177-3AD203B41FA5}">
                      <a16:colId xmlns:a16="http://schemas.microsoft.com/office/drawing/2014/main" val="20007"/>
                    </a:ext>
                  </a:extLst>
                </a:gridCol>
                <a:gridCol w="403412">
                  <a:extLst>
                    <a:ext uri="{9D8B030D-6E8A-4147-A177-3AD203B41FA5}">
                      <a16:colId xmlns:a16="http://schemas.microsoft.com/office/drawing/2014/main" val="20008"/>
                    </a:ext>
                  </a:extLst>
                </a:gridCol>
                <a:gridCol w="403412">
                  <a:extLst>
                    <a:ext uri="{9D8B030D-6E8A-4147-A177-3AD203B41FA5}">
                      <a16:colId xmlns:a16="http://schemas.microsoft.com/office/drawing/2014/main" val="20009"/>
                    </a:ext>
                  </a:extLst>
                </a:gridCol>
                <a:gridCol w="403412">
                  <a:extLst>
                    <a:ext uri="{9D8B030D-6E8A-4147-A177-3AD203B41FA5}">
                      <a16:colId xmlns:a16="http://schemas.microsoft.com/office/drawing/2014/main" val="20010"/>
                    </a:ext>
                  </a:extLst>
                </a:gridCol>
                <a:gridCol w="403412">
                  <a:extLst>
                    <a:ext uri="{9D8B030D-6E8A-4147-A177-3AD203B41FA5}">
                      <a16:colId xmlns:a16="http://schemas.microsoft.com/office/drawing/2014/main" val="20011"/>
                    </a:ext>
                  </a:extLst>
                </a:gridCol>
                <a:gridCol w="403412">
                  <a:extLst>
                    <a:ext uri="{9D8B030D-6E8A-4147-A177-3AD203B41FA5}">
                      <a16:colId xmlns:a16="http://schemas.microsoft.com/office/drawing/2014/main" val="20012"/>
                    </a:ext>
                  </a:extLst>
                </a:gridCol>
                <a:gridCol w="403412">
                  <a:extLst>
                    <a:ext uri="{9D8B030D-6E8A-4147-A177-3AD203B41FA5}">
                      <a16:colId xmlns:a16="http://schemas.microsoft.com/office/drawing/2014/main" val="20013"/>
                    </a:ext>
                  </a:extLst>
                </a:gridCol>
                <a:gridCol w="403412">
                  <a:extLst>
                    <a:ext uri="{9D8B030D-6E8A-4147-A177-3AD203B41FA5}">
                      <a16:colId xmlns:a16="http://schemas.microsoft.com/office/drawing/2014/main" val="20014"/>
                    </a:ext>
                  </a:extLst>
                </a:gridCol>
                <a:gridCol w="403412">
                  <a:extLst>
                    <a:ext uri="{9D8B030D-6E8A-4147-A177-3AD203B41FA5}">
                      <a16:colId xmlns:a16="http://schemas.microsoft.com/office/drawing/2014/main" val="20015"/>
                    </a:ext>
                  </a:extLst>
                </a:gridCol>
                <a:gridCol w="403412">
                  <a:extLst>
                    <a:ext uri="{9D8B030D-6E8A-4147-A177-3AD203B41FA5}">
                      <a16:colId xmlns:a16="http://schemas.microsoft.com/office/drawing/2014/main" val="20016"/>
                    </a:ext>
                  </a:extLst>
                </a:gridCol>
              </a:tblGrid>
              <a:tr h="28179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28179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28179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28179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8"/>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9"/>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10"/>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2819400" y="6248400"/>
            <a:ext cx="3429978" cy="461665"/>
          </a:xfrm>
          <a:prstGeom prst="rect">
            <a:avLst/>
          </a:prstGeom>
          <a:noFill/>
        </p:spPr>
        <p:txBody>
          <a:bodyPr wrap="none" rtlCol="0">
            <a:spAutoFit/>
          </a:bodyPr>
          <a:lstStyle/>
          <a:p>
            <a:r>
              <a:rPr lang="en-US" sz="2400" b="1" dirty="0" smtClean="0"/>
              <a:t>Time: </a:t>
            </a:r>
            <a:r>
              <a:rPr lang="en-US" sz="2400" dirty="0" smtClean="0"/>
              <a:t>every 20 minutes</a:t>
            </a:r>
            <a:endParaRPr lang="en-US" sz="2400" dirty="0"/>
          </a:p>
        </p:txBody>
      </p:sp>
      <p:sp>
        <p:nvSpPr>
          <p:cNvPr id="3" name="TextBox 2"/>
          <p:cNvSpPr txBox="1"/>
          <p:nvPr/>
        </p:nvSpPr>
        <p:spPr>
          <a:xfrm>
            <a:off x="212067" y="1388675"/>
            <a:ext cx="457200" cy="5078313"/>
          </a:xfrm>
          <a:prstGeom prst="rect">
            <a:avLst/>
          </a:prstGeom>
          <a:noFill/>
        </p:spPr>
        <p:txBody>
          <a:bodyPr wrap="square" rtlCol="0">
            <a:spAutoFit/>
          </a:bodyPr>
          <a:lstStyle/>
          <a:p>
            <a:r>
              <a:rPr lang="en-US" b="1" dirty="0" smtClean="0"/>
              <a:t>Numb</a:t>
            </a:r>
          </a:p>
          <a:p>
            <a:r>
              <a:rPr lang="en-US" b="1" dirty="0" smtClean="0"/>
              <a:t>e</a:t>
            </a:r>
          </a:p>
          <a:p>
            <a:r>
              <a:rPr lang="en-US" b="1" dirty="0" smtClean="0"/>
              <a:t>r</a:t>
            </a:r>
          </a:p>
          <a:p>
            <a:r>
              <a:rPr lang="en-US" b="1" dirty="0" smtClean="0"/>
              <a:t> </a:t>
            </a:r>
            <a:endParaRPr lang="en-US" b="1" dirty="0"/>
          </a:p>
          <a:p>
            <a:r>
              <a:rPr lang="en-US" b="1" dirty="0" smtClean="0"/>
              <a:t>of</a:t>
            </a:r>
          </a:p>
          <a:p>
            <a:endParaRPr lang="en-US" b="1" dirty="0"/>
          </a:p>
          <a:p>
            <a:r>
              <a:rPr lang="en-US" b="1" dirty="0" smtClean="0"/>
              <a:t>b</a:t>
            </a:r>
          </a:p>
          <a:p>
            <a:r>
              <a:rPr lang="en-US" b="1" dirty="0" smtClean="0"/>
              <a:t>a</a:t>
            </a:r>
          </a:p>
          <a:p>
            <a:r>
              <a:rPr lang="en-US" b="1" dirty="0" smtClean="0"/>
              <a:t>c</a:t>
            </a:r>
          </a:p>
          <a:p>
            <a:r>
              <a:rPr lang="en-US" b="1" dirty="0" smtClean="0"/>
              <a:t>t</a:t>
            </a:r>
          </a:p>
          <a:p>
            <a:r>
              <a:rPr lang="en-US" b="1" dirty="0" smtClean="0"/>
              <a:t>e</a:t>
            </a:r>
          </a:p>
          <a:p>
            <a:r>
              <a:rPr lang="en-US" b="1" dirty="0" smtClean="0"/>
              <a:t>r</a:t>
            </a:r>
          </a:p>
          <a:p>
            <a:r>
              <a:rPr lang="en-US" b="1" dirty="0" err="1" smtClean="0"/>
              <a:t>i</a:t>
            </a:r>
            <a:endParaRPr lang="en-US" b="1" dirty="0" smtClean="0"/>
          </a:p>
          <a:p>
            <a:r>
              <a:rPr lang="en-US" b="1" dirty="0"/>
              <a:t>a</a:t>
            </a:r>
            <a:endParaRPr lang="en-US" b="1" dirty="0" smtClean="0"/>
          </a:p>
          <a:p>
            <a:endParaRPr lang="en-US" dirty="0" smtClean="0"/>
          </a:p>
        </p:txBody>
      </p:sp>
      <p:sp>
        <p:nvSpPr>
          <p:cNvPr id="5" name="TextBox 4"/>
          <p:cNvSpPr txBox="1"/>
          <p:nvPr/>
        </p:nvSpPr>
        <p:spPr>
          <a:xfrm>
            <a:off x="2301309" y="5879068"/>
            <a:ext cx="518091" cy="369332"/>
          </a:xfrm>
          <a:prstGeom prst="rect">
            <a:avLst/>
          </a:prstGeom>
          <a:noFill/>
        </p:spPr>
        <p:txBody>
          <a:bodyPr wrap="none" rtlCol="0">
            <a:spAutoFit/>
          </a:bodyPr>
          <a:lstStyle/>
          <a:p>
            <a:r>
              <a:rPr lang="en-US" dirty="0" smtClean="0"/>
              <a:t>1hr</a:t>
            </a:r>
            <a:endParaRPr lang="en-US" dirty="0"/>
          </a:p>
        </p:txBody>
      </p:sp>
      <p:sp>
        <p:nvSpPr>
          <p:cNvPr id="7" name="TextBox 6"/>
          <p:cNvSpPr txBox="1"/>
          <p:nvPr/>
        </p:nvSpPr>
        <p:spPr>
          <a:xfrm>
            <a:off x="3429000" y="5879068"/>
            <a:ext cx="633507" cy="369332"/>
          </a:xfrm>
          <a:prstGeom prst="rect">
            <a:avLst/>
          </a:prstGeom>
          <a:noFill/>
        </p:spPr>
        <p:txBody>
          <a:bodyPr wrap="none" rtlCol="0">
            <a:spAutoFit/>
          </a:bodyPr>
          <a:lstStyle/>
          <a:p>
            <a:r>
              <a:rPr lang="en-US" dirty="0" smtClean="0"/>
              <a:t>2hrs</a:t>
            </a:r>
            <a:endParaRPr lang="en-US" dirty="0"/>
          </a:p>
        </p:txBody>
      </p:sp>
      <p:sp>
        <p:nvSpPr>
          <p:cNvPr id="8" name="TextBox 7"/>
          <p:cNvSpPr txBox="1"/>
          <p:nvPr/>
        </p:nvSpPr>
        <p:spPr>
          <a:xfrm>
            <a:off x="4605713" y="5879068"/>
            <a:ext cx="633507" cy="369332"/>
          </a:xfrm>
          <a:prstGeom prst="rect">
            <a:avLst/>
          </a:prstGeom>
          <a:noFill/>
        </p:spPr>
        <p:txBody>
          <a:bodyPr wrap="none" rtlCol="0">
            <a:spAutoFit/>
          </a:bodyPr>
          <a:lstStyle/>
          <a:p>
            <a:r>
              <a:rPr lang="en-US" dirty="0" smtClean="0"/>
              <a:t>3hrs</a:t>
            </a:r>
            <a:endParaRPr lang="en-US" dirty="0"/>
          </a:p>
        </p:txBody>
      </p:sp>
      <p:sp>
        <p:nvSpPr>
          <p:cNvPr id="9" name="TextBox 8"/>
          <p:cNvSpPr txBox="1"/>
          <p:nvPr/>
        </p:nvSpPr>
        <p:spPr>
          <a:xfrm>
            <a:off x="5759442" y="5888366"/>
            <a:ext cx="633507" cy="369332"/>
          </a:xfrm>
          <a:prstGeom prst="rect">
            <a:avLst/>
          </a:prstGeom>
          <a:noFill/>
        </p:spPr>
        <p:txBody>
          <a:bodyPr wrap="none" rtlCol="0">
            <a:spAutoFit/>
          </a:bodyPr>
          <a:lstStyle/>
          <a:p>
            <a:r>
              <a:rPr lang="en-US" dirty="0" smtClean="0"/>
              <a:t>4hrs</a:t>
            </a:r>
            <a:endParaRPr lang="en-US" dirty="0"/>
          </a:p>
        </p:txBody>
      </p:sp>
      <p:sp>
        <p:nvSpPr>
          <p:cNvPr id="10" name="TextBox 9"/>
          <p:cNvSpPr txBox="1"/>
          <p:nvPr/>
        </p:nvSpPr>
        <p:spPr>
          <a:xfrm>
            <a:off x="7010400" y="5874695"/>
            <a:ext cx="697627" cy="369332"/>
          </a:xfrm>
          <a:prstGeom prst="rect">
            <a:avLst/>
          </a:prstGeom>
          <a:noFill/>
        </p:spPr>
        <p:txBody>
          <a:bodyPr wrap="none" rtlCol="0">
            <a:spAutoFit/>
          </a:bodyPr>
          <a:lstStyle/>
          <a:p>
            <a:r>
              <a:rPr lang="en-US" dirty="0" smtClean="0"/>
              <a:t>5 </a:t>
            </a:r>
            <a:r>
              <a:rPr lang="en-US" dirty="0" err="1" smtClean="0"/>
              <a:t>hrs</a:t>
            </a:r>
            <a:endParaRPr lang="en-US" dirty="0"/>
          </a:p>
        </p:txBody>
      </p:sp>
      <p:sp>
        <p:nvSpPr>
          <p:cNvPr id="11" name="TextBox 10"/>
          <p:cNvSpPr txBox="1"/>
          <p:nvPr/>
        </p:nvSpPr>
        <p:spPr>
          <a:xfrm>
            <a:off x="544576" y="5329629"/>
            <a:ext cx="723275" cy="369332"/>
          </a:xfrm>
          <a:prstGeom prst="rect">
            <a:avLst/>
          </a:prstGeom>
          <a:noFill/>
        </p:spPr>
        <p:txBody>
          <a:bodyPr wrap="none" rtlCol="0">
            <a:spAutoFit/>
          </a:bodyPr>
          <a:lstStyle/>
          <a:p>
            <a:r>
              <a:rPr lang="en-US" dirty="0" smtClean="0"/>
              <a:t>100K</a:t>
            </a:r>
            <a:endParaRPr lang="en-US" dirty="0"/>
          </a:p>
        </p:txBody>
      </p:sp>
      <p:sp>
        <p:nvSpPr>
          <p:cNvPr id="12" name="TextBox 11"/>
          <p:cNvSpPr txBox="1"/>
          <p:nvPr/>
        </p:nvSpPr>
        <p:spPr>
          <a:xfrm>
            <a:off x="544576" y="4692134"/>
            <a:ext cx="723275" cy="369332"/>
          </a:xfrm>
          <a:prstGeom prst="rect">
            <a:avLst/>
          </a:prstGeom>
          <a:noFill/>
        </p:spPr>
        <p:txBody>
          <a:bodyPr wrap="none" rtlCol="0">
            <a:spAutoFit/>
          </a:bodyPr>
          <a:lstStyle/>
          <a:p>
            <a:r>
              <a:rPr lang="en-US" dirty="0" smtClean="0"/>
              <a:t>300K</a:t>
            </a:r>
            <a:endParaRPr lang="en-US" dirty="0"/>
          </a:p>
        </p:txBody>
      </p:sp>
      <p:sp>
        <p:nvSpPr>
          <p:cNvPr id="13" name="TextBox 12"/>
          <p:cNvSpPr txBox="1"/>
          <p:nvPr/>
        </p:nvSpPr>
        <p:spPr>
          <a:xfrm>
            <a:off x="595745" y="3930134"/>
            <a:ext cx="723275" cy="369332"/>
          </a:xfrm>
          <a:prstGeom prst="rect">
            <a:avLst/>
          </a:prstGeom>
          <a:noFill/>
        </p:spPr>
        <p:txBody>
          <a:bodyPr wrap="none" rtlCol="0">
            <a:spAutoFit/>
          </a:bodyPr>
          <a:lstStyle/>
          <a:p>
            <a:r>
              <a:rPr lang="en-US" dirty="0" smtClean="0"/>
              <a:t>500K</a:t>
            </a:r>
            <a:endParaRPr lang="en-US" dirty="0"/>
          </a:p>
        </p:txBody>
      </p:sp>
      <p:sp>
        <p:nvSpPr>
          <p:cNvPr id="14" name="TextBox 13"/>
          <p:cNvSpPr txBox="1"/>
          <p:nvPr/>
        </p:nvSpPr>
        <p:spPr>
          <a:xfrm>
            <a:off x="595745" y="3154461"/>
            <a:ext cx="723275" cy="369332"/>
          </a:xfrm>
          <a:prstGeom prst="rect">
            <a:avLst/>
          </a:prstGeom>
          <a:noFill/>
        </p:spPr>
        <p:txBody>
          <a:bodyPr wrap="none" rtlCol="0">
            <a:spAutoFit/>
          </a:bodyPr>
          <a:lstStyle/>
          <a:p>
            <a:r>
              <a:rPr lang="en-US" dirty="0" smtClean="0"/>
              <a:t>700K</a:t>
            </a:r>
            <a:endParaRPr lang="en-US" dirty="0"/>
          </a:p>
        </p:txBody>
      </p:sp>
      <p:sp>
        <p:nvSpPr>
          <p:cNvPr id="15" name="TextBox 14"/>
          <p:cNvSpPr txBox="1"/>
          <p:nvPr/>
        </p:nvSpPr>
        <p:spPr>
          <a:xfrm>
            <a:off x="616527" y="2482334"/>
            <a:ext cx="723275" cy="369332"/>
          </a:xfrm>
          <a:prstGeom prst="rect">
            <a:avLst/>
          </a:prstGeom>
          <a:noFill/>
        </p:spPr>
        <p:txBody>
          <a:bodyPr wrap="none" rtlCol="0">
            <a:spAutoFit/>
          </a:bodyPr>
          <a:lstStyle/>
          <a:p>
            <a:r>
              <a:rPr lang="en-US" dirty="0" smtClean="0"/>
              <a:t>900K</a:t>
            </a:r>
            <a:endParaRPr lang="en-US" dirty="0"/>
          </a:p>
        </p:txBody>
      </p:sp>
      <p:sp>
        <p:nvSpPr>
          <p:cNvPr id="16" name="TextBox 15"/>
          <p:cNvSpPr txBox="1"/>
          <p:nvPr/>
        </p:nvSpPr>
        <p:spPr>
          <a:xfrm>
            <a:off x="669267" y="1685698"/>
            <a:ext cx="697627" cy="369332"/>
          </a:xfrm>
          <a:prstGeom prst="rect">
            <a:avLst/>
          </a:prstGeom>
          <a:noFill/>
        </p:spPr>
        <p:txBody>
          <a:bodyPr wrap="none" rtlCol="0">
            <a:spAutoFit/>
          </a:bodyPr>
          <a:lstStyle/>
          <a:p>
            <a:r>
              <a:rPr lang="en-US" dirty="0" smtClean="0"/>
              <a:t>1.1M</a:t>
            </a:r>
            <a:endParaRPr lang="en-US" dirty="0"/>
          </a:p>
        </p:txBody>
      </p:sp>
    </p:spTree>
    <p:extLst>
      <p:ext uri="{BB962C8B-B14F-4D97-AF65-F5344CB8AC3E}">
        <p14:creationId xmlns:p14="http://schemas.microsoft.com/office/powerpoint/2010/main" val="1367334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And let’s say you inhale 10 </a:t>
            </a:r>
            <a:r>
              <a:rPr lang="en-US" dirty="0" smtClean="0">
                <a:latin typeface="AR DARLING" pitchFamily="2" charset="0"/>
              </a:rPr>
              <a:t>deadly</a:t>
            </a:r>
            <a:r>
              <a:rPr lang="en-US" dirty="0" smtClean="0"/>
              <a:t> bacteria in your lungs.</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62833791"/>
              </p:ext>
            </p:extLst>
          </p:nvPr>
        </p:nvGraphicFramePr>
        <p:xfrm>
          <a:off x="1295400" y="1524000"/>
          <a:ext cx="6858004" cy="4389120"/>
        </p:xfrm>
        <a:graphic>
          <a:graphicData uri="http://schemas.openxmlformats.org/drawingml/2006/table">
            <a:tbl>
              <a:tblPr firstRow="1" bandRow="1">
                <a:tableStyleId>{5940675A-B579-460E-94D1-54222C63F5DA}</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gridCol w="403412">
                  <a:extLst>
                    <a:ext uri="{9D8B030D-6E8A-4147-A177-3AD203B41FA5}">
                      <a16:colId xmlns:a16="http://schemas.microsoft.com/office/drawing/2014/main" val="20005"/>
                    </a:ext>
                  </a:extLst>
                </a:gridCol>
                <a:gridCol w="403412">
                  <a:extLst>
                    <a:ext uri="{9D8B030D-6E8A-4147-A177-3AD203B41FA5}">
                      <a16:colId xmlns:a16="http://schemas.microsoft.com/office/drawing/2014/main" val="20006"/>
                    </a:ext>
                  </a:extLst>
                </a:gridCol>
                <a:gridCol w="403412">
                  <a:extLst>
                    <a:ext uri="{9D8B030D-6E8A-4147-A177-3AD203B41FA5}">
                      <a16:colId xmlns:a16="http://schemas.microsoft.com/office/drawing/2014/main" val="20007"/>
                    </a:ext>
                  </a:extLst>
                </a:gridCol>
                <a:gridCol w="403412">
                  <a:extLst>
                    <a:ext uri="{9D8B030D-6E8A-4147-A177-3AD203B41FA5}">
                      <a16:colId xmlns:a16="http://schemas.microsoft.com/office/drawing/2014/main" val="20008"/>
                    </a:ext>
                  </a:extLst>
                </a:gridCol>
                <a:gridCol w="403412">
                  <a:extLst>
                    <a:ext uri="{9D8B030D-6E8A-4147-A177-3AD203B41FA5}">
                      <a16:colId xmlns:a16="http://schemas.microsoft.com/office/drawing/2014/main" val="20009"/>
                    </a:ext>
                  </a:extLst>
                </a:gridCol>
                <a:gridCol w="403412">
                  <a:extLst>
                    <a:ext uri="{9D8B030D-6E8A-4147-A177-3AD203B41FA5}">
                      <a16:colId xmlns:a16="http://schemas.microsoft.com/office/drawing/2014/main" val="20010"/>
                    </a:ext>
                  </a:extLst>
                </a:gridCol>
                <a:gridCol w="403412">
                  <a:extLst>
                    <a:ext uri="{9D8B030D-6E8A-4147-A177-3AD203B41FA5}">
                      <a16:colId xmlns:a16="http://schemas.microsoft.com/office/drawing/2014/main" val="20011"/>
                    </a:ext>
                  </a:extLst>
                </a:gridCol>
                <a:gridCol w="403412">
                  <a:extLst>
                    <a:ext uri="{9D8B030D-6E8A-4147-A177-3AD203B41FA5}">
                      <a16:colId xmlns:a16="http://schemas.microsoft.com/office/drawing/2014/main" val="20012"/>
                    </a:ext>
                  </a:extLst>
                </a:gridCol>
                <a:gridCol w="403412">
                  <a:extLst>
                    <a:ext uri="{9D8B030D-6E8A-4147-A177-3AD203B41FA5}">
                      <a16:colId xmlns:a16="http://schemas.microsoft.com/office/drawing/2014/main" val="20013"/>
                    </a:ext>
                  </a:extLst>
                </a:gridCol>
                <a:gridCol w="403412">
                  <a:extLst>
                    <a:ext uri="{9D8B030D-6E8A-4147-A177-3AD203B41FA5}">
                      <a16:colId xmlns:a16="http://schemas.microsoft.com/office/drawing/2014/main" val="20014"/>
                    </a:ext>
                  </a:extLst>
                </a:gridCol>
                <a:gridCol w="403412">
                  <a:extLst>
                    <a:ext uri="{9D8B030D-6E8A-4147-A177-3AD203B41FA5}">
                      <a16:colId xmlns:a16="http://schemas.microsoft.com/office/drawing/2014/main" val="20015"/>
                    </a:ext>
                  </a:extLst>
                </a:gridCol>
                <a:gridCol w="403412">
                  <a:extLst>
                    <a:ext uri="{9D8B030D-6E8A-4147-A177-3AD203B41FA5}">
                      <a16:colId xmlns:a16="http://schemas.microsoft.com/office/drawing/2014/main" val="20016"/>
                    </a:ext>
                  </a:extLst>
                </a:gridCol>
              </a:tblGrid>
              <a:tr h="28179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28179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28179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28179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8"/>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9"/>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10"/>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2819400" y="6248400"/>
            <a:ext cx="3429978" cy="461665"/>
          </a:xfrm>
          <a:prstGeom prst="rect">
            <a:avLst/>
          </a:prstGeom>
          <a:noFill/>
        </p:spPr>
        <p:txBody>
          <a:bodyPr wrap="none" rtlCol="0">
            <a:spAutoFit/>
          </a:bodyPr>
          <a:lstStyle/>
          <a:p>
            <a:r>
              <a:rPr lang="en-US" sz="2400" b="1" dirty="0" smtClean="0"/>
              <a:t>Time: </a:t>
            </a:r>
            <a:r>
              <a:rPr lang="en-US" sz="2400" dirty="0" smtClean="0"/>
              <a:t>every 20 minutes</a:t>
            </a:r>
            <a:endParaRPr lang="en-US" sz="2400" dirty="0"/>
          </a:p>
        </p:txBody>
      </p:sp>
      <p:sp>
        <p:nvSpPr>
          <p:cNvPr id="3" name="TextBox 2"/>
          <p:cNvSpPr txBox="1"/>
          <p:nvPr/>
        </p:nvSpPr>
        <p:spPr>
          <a:xfrm>
            <a:off x="212067" y="1388675"/>
            <a:ext cx="457200" cy="5078313"/>
          </a:xfrm>
          <a:prstGeom prst="rect">
            <a:avLst/>
          </a:prstGeom>
          <a:noFill/>
        </p:spPr>
        <p:txBody>
          <a:bodyPr wrap="square" rtlCol="0">
            <a:spAutoFit/>
          </a:bodyPr>
          <a:lstStyle/>
          <a:p>
            <a:r>
              <a:rPr lang="en-US" b="1" dirty="0" smtClean="0"/>
              <a:t>Numb</a:t>
            </a:r>
          </a:p>
          <a:p>
            <a:r>
              <a:rPr lang="en-US" b="1" dirty="0" smtClean="0"/>
              <a:t>e</a:t>
            </a:r>
          </a:p>
          <a:p>
            <a:r>
              <a:rPr lang="en-US" b="1" dirty="0" smtClean="0"/>
              <a:t>r</a:t>
            </a:r>
          </a:p>
          <a:p>
            <a:r>
              <a:rPr lang="en-US" b="1" dirty="0" smtClean="0"/>
              <a:t> </a:t>
            </a:r>
            <a:endParaRPr lang="en-US" b="1" dirty="0"/>
          </a:p>
          <a:p>
            <a:r>
              <a:rPr lang="en-US" b="1" dirty="0" smtClean="0"/>
              <a:t>of</a:t>
            </a:r>
          </a:p>
          <a:p>
            <a:endParaRPr lang="en-US" b="1" dirty="0"/>
          </a:p>
          <a:p>
            <a:r>
              <a:rPr lang="en-US" b="1" dirty="0" smtClean="0"/>
              <a:t>b</a:t>
            </a:r>
          </a:p>
          <a:p>
            <a:r>
              <a:rPr lang="en-US" b="1" dirty="0" smtClean="0"/>
              <a:t>a</a:t>
            </a:r>
          </a:p>
          <a:p>
            <a:r>
              <a:rPr lang="en-US" b="1" dirty="0" smtClean="0"/>
              <a:t>c</a:t>
            </a:r>
          </a:p>
          <a:p>
            <a:r>
              <a:rPr lang="en-US" b="1" dirty="0" smtClean="0"/>
              <a:t>t</a:t>
            </a:r>
          </a:p>
          <a:p>
            <a:r>
              <a:rPr lang="en-US" b="1" dirty="0" smtClean="0"/>
              <a:t>e</a:t>
            </a:r>
          </a:p>
          <a:p>
            <a:r>
              <a:rPr lang="en-US" b="1" dirty="0" smtClean="0"/>
              <a:t>r</a:t>
            </a:r>
          </a:p>
          <a:p>
            <a:r>
              <a:rPr lang="en-US" b="1" dirty="0" err="1" smtClean="0"/>
              <a:t>i</a:t>
            </a:r>
            <a:endParaRPr lang="en-US" b="1" dirty="0" smtClean="0"/>
          </a:p>
          <a:p>
            <a:r>
              <a:rPr lang="en-US" b="1" dirty="0"/>
              <a:t>a</a:t>
            </a:r>
            <a:endParaRPr lang="en-US" b="1" dirty="0" smtClean="0"/>
          </a:p>
          <a:p>
            <a:endParaRPr lang="en-US" dirty="0" smtClean="0"/>
          </a:p>
        </p:txBody>
      </p:sp>
      <p:sp>
        <p:nvSpPr>
          <p:cNvPr id="5" name="TextBox 4"/>
          <p:cNvSpPr txBox="1"/>
          <p:nvPr/>
        </p:nvSpPr>
        <p:spPr>
          <a:xfrm>
            <a:off x="2301309" y="5879068"/>
            <a:ext cx="518091" cy="369332"/>
          </a:xfrm>
          <a:prstGeom prst="rect">
            <a:avLst/>
          </a:prstGeom>
          <a:noFill/>
        </p:spPr>
        <p:txBody>
          <a:bodyPr wrap="none" rtlCol="0">
            <a:spAutoFit/>
          </a:bodyPr>
          <a:lstStyle/>
          <a:p>
            <a:r>
              <a:rPr lang="en-US" dirty="0" smtClean="0"/>
              <a:t>1hr</a:t>
            </a:r>
            <a:endParaRPr lang="en-US" dirty="0"/>
          </a:p>
        </p:txBody>
      </p:sp>
      <p:sp>
        <p:nvSpPr>
          <p:cNvPr id="7" name="TextBox 6"/>
          <p:cNvSpPr txBox="1"/>
          <p:nvPr/>
        </p:nvSpPr>
        <p:spPr>
          <a:xfrm>
            <a:off x="3429000" y="5879068"/>
            <a:ext cx="633507" cy="369332"/>
          </a:xfrm>
          <a:prstGeom prst="rect">
            <a:avLst/>
          </a:prstGeom>
          <a:noFill/>
        </p:spPr>
        <p:txBody>
          <a:bodyPr wrap="none" rtlCol="0">
            <a:spAutoFit/>
          </a:bodyPr>
          <a:lstStyle/>
          <a:p>
            <a:r>
              <a:rPr lang="en-US" dirty="0" smtClean="0"/>
              <a:t>2hrs</a:t>
            </a:r>
            <a:endParaRPr lang="en-US" dirty="0"/>
          </a:p>
        </p:txBody>
      </p:sp>
      <p:sp>
        <p:nvSpPr>
          <p:cNvPr id="8" name="TextBox 7"/>
          <p:cNvSpPr txBox="1"/>
          <p:nvPr/>
        </p:nvSpPr>
        <p:spPr>
          <a:xfrm>
            <a:off x="4605713" y="5879068"/>
            <a:ext cx="633507" cy="369332"/>
          </a:xfrm>
          <a:prstGeom prst="rect">
            <a:avLst/>
          </a:prstGeom>
          <a:noFill/>
        </p:spPr>
        <p:txBody>
          <a:bodyPr wrap="none" rtlCol="0">
            <a:spAutoFit/>
          </a:bodyPr>
          <a:lstStyle/>
          <a:p>
            <a:r>
              <a:rPr lang="en-US" dirty="0" smtClean="0"/>
              <a:t>3hrs</a:t>
            </a:r>
            <a:endParaRPr lang="en-US" dirty="0"/>
          </a:p>
        </p:txBody>
      </p:sp>
      <p:sp>
        <p:nvSpPr>
          <p:cNvPr id="9" name="TextBox 8"/>
          <p:cNvSpPr txBox="1"/>
          <p:nvPr/>
        </p:nvSpPr>
        <p:spPr>
          <a:xfrm>
            <a:off x="5759442" y="5888366"/>
            <a:ext cx="633507" cy="369332"/>
          </a:xfrm>
          <a:prstGeom prst="rect">
            <a:avLst/>
          </a:prstGeom>
          <a:noFill/>
        </p:spPr>
        <p:txBody>
          <a:bodyPr wrap="none" rtlCol="0">
            <a:spAutoFit/>
          </a:bodyPr>
          <a:lstStyle/>
          <a:p>
            <a:r>
              <a:rPr lang="en-US" dirty="0" smtClean="0"/>
              <a:t>4hrs</a:t>
            </a:r>
            <a:endParaRPr lang="en-US" dirty="0"/>
          </a:p>
        </p:txBody>
      </p:sp>
      <p:sp>
        <p:nvSpPr>
          <p:cNvPr id="10" name="TextBox 9"/>
          <p:cNvSpPr txBox="1"/>
          <p:nvPr/>
        </p:nvSpPr>
        <p:spPr>
          <a:xfrm>
            <a:off x="7010400" y="5874695"/>
            <a:ext cx="697627" cy="369332"/>
          </a:xfrm>
          <a:prstGeom prst="rect">
            <a:avLst/>
          </a:prstGeom>
          <a:noFill/>
        </p:spPr>
        <p:txBody>
          <a:bodyPr wrap="none" rtlCol="0">
            <a:spAutoFit/>
          </a:bodyPr>
          <a:lstStyle/>
          <a:p>
            <a:r>
              <a:rPr lang="en-US" dirty="0" smtClean="0"/>
              <a:t>5 </a:t>
            </a:r>
            <a:r>
              <a:rPr lang="en-US" dirty="0" err="1" smtClean="0"/>
              <a:t>hrs</a:t>
            </a:r>
            <a:endParaRPr lang="en-US" dirty="0"/>
          </a:p>
        </p:txBody>
      </p:sp>
      <p:sp>
        <p:nvSpPr>
          <p:cNvPr id="11" name="TextBox 10"/>
          <p:cNvSpPr txBox="1"/>
          <p:nvPr/>
        </p:nvSpPr>
        <p:spPr>
          <a:xfrm>
            <a:off x="544576" y="5329629"/>
            <a:ext cx="723275" cy="369332"/>
          </a:xfrm>
          <a:prstGeom prst="rect">
            <a:avLst/>
          </a:prstGeom>
          <a:noFill/>
        </p:spPr>
        <p:txBody>
          <a:bodyPr wrap="none" rtlCol="0">
            <a:spAutoFit/>
          </a:bodyPr>
          <a:lstStyle/>
          <a:p>
            <a:r>
              <a:rPr lang="en-US" dirty="0" smtClean="0"/>
              <a:t>100K</a:t>
            </a:r>
            <a:endParaRPr lang="en-US" dirty="0"/>
          </a:p>
        </p:txBody>
      </p:sp>
      <p:sp>
        <p:nvSpPr>
          <p:cNvPr id="12" name="TextBox 11"/>
          <p:cNvSpPr txBox="1"/>
          <p:nvPr/>
        </p:nvSpPr>
        <p:spPr>
          <a:xfrm>
            <a:off x="544576" y="4692134"/>
            <a:ext cx="723275" cy="369332"/>
          </a:xfrm>
          <a:prstGeom prst="rect">
            <a:avLst/>
          </a:prstGeom>
          <a:noFill/>
        </p:spPr>
        <p:txBody>
          <a:bodyPr wrap="none" rtlCol="0">
            <a:spAutoFit/>
          </a:bodyPr>
          <a:lstStyle/>
          <a:p>
            <a:r>
              <a:rPr lang="en-US" dirty="0" smtClean="0"/>
              <a:t>300K</a:t>
            </a:r>
            <a:endParaRPr lang="en-US" dirty="0"/>
          </a:p>
        </p:txBody>
      </p:sp>
      <p:sp>
        <p:nvSpPr>
          <p:cNvPr id="13" name="TextBox 12"/>
          <p:cNvSpPr txBox="1"/>
          <p:nvPr/>
        </p:nvSpPr>
        <p:spPr>
          <a:xfrm>
            <a:off x="595745" y="3930134"/>
            <a:ext cx="723275" cy="369332"/>
          </a:xfrm>
          <a:prstGeom prst="rect">
            <a:avLst/>
          </a:prstGeom>
          <a:noFill/>
        </p:spPr>
        <p:txBody>
          <a:bodyPr wrap="none" rtlCol="0">
            <a:spAutoFit/>
          </a:bodyPr>
          <a:lstStyle/>
          <a:p>
            <a:r>
              <a:rPr lang="en-US" dirty="0" smtClean="0"/>
              <a:t>500K</a:t>
            </a:r>
            <a:endParaRPr lang="en-US" dirty="0"/>
          </a:p>
        </p:txBody>
      </p:sp>
      <p:sp>
        <p:nvSpPr>
          <p:cNvPr id="14" name="TextBox 13"/>
          <p:cNvSpPr txBox="1"/>
          <p:nvPr/>
        </p:nvSpPr>
        <p:spPr>
          <a:xfrm>
            <a:off x="595745" y="3154461"/>
            <a:ext cx="723275" cy="369332"/>
          </a:xfrm>
          <a:prstGeom prst="rect">
            <a:avLst/>
          </a:prstGeom>
          <a:noFill/>
        </p:spPr>
        <p:txBody>
          <a:bodyPr wrap="none" rtlCol="0">
            <a:spAutoFit/>
          </a:bodyPr>
          <a:lstStyle/>
          <a:p>
            <a:r>
              <a:rPr lang="en-US" dirty="0" smtClean="0"/>
              <a:t>700K</a:t>
            </a:r>
            <a:endParaRPr lang="en-US" dirty="0"/>
          </a:p>
        </p:txBody>
      </p:sp>
      <p:sp>
        <p:nvSpPr>
          <p:cNvPr id="15" name="TextBox 14"/>
          <p:cNvSpPr txBox="1"/>
          <p:nvPr/>
        </p:nvSpPr>
        <p:spPr>
          <a:xfrm>
            <a:off x="616527" y="2482334"/>
            <a:ext cx="723275" cy="369332"/>
          </a:xfrm>
          <a:prstGeom prst="rect">
            <a:avLst/>
          </a:prstGeom>
          <a:noFill/>
        </p:spPr>
        <p:txBody>
          <a:bodyPr wrap="none" rtlCol="0">
            <a:spAutoFit/>
          </a:bodyPr>
          <a:lstStyle/>
          <a:p>
            <a:r>
              <a:rPr lang="en-US" dirty="0" smtClean="0"/>
              <a:t>900K</a:t>
            </a:r>
            <a:endParaRPr lang="en-US" dirty="0"/>
          </a:p>
        </p:txBody>
      </p:sp>
      <p:sp>
        <p:nvSpPr>
          <p:cNvPr id="16" name="TextBox 15"/>
          <p:cNvSpPr txBox="1"/>
          <p:nvPr/>
        </p:nvSpPr>
        <p:spPr>
          <a:xfrm>
            <a:off x="669267" y="1685698"/>
            <a:ext cx="697627" cy="369332"/>
          </a:xfrm>
          <a:prstGeom prst="rect">
            <a:avLst/>
          </a:prstGeom>
          <a:noFill/>
        </p:spPr>
        <p:txBody>
          <a:bodyPr wrap="none" rtlCol="0">
            <a:spAutoFit/>
          </a:bodyPr>
          <a:lstStyle/>
          <a:p>
            <a:r>
              <a:rPr lang="en-US" dirty="0" smtClean="0"/>
              <a:t>1.1M</a:t>
            </a:r>
            <a:endParaRPr lang="en-US" dirty="0"/>
          </a:p>
        </p:txBody>
      </p:sp>
      <p:sp>
        <p:nvSpPr>
          <p:cNvPr id="17" name="Left Arrow 16"/>
          <p:cNvSpPr/>
          <p:nvPr/>
        </p:nvSpPr>
        <p:spPr>
          <a:xfrm>
            <a:off x="1302487" y="5010604"/>
            <a:ext cx="2643380" cy="169946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T</a:t>
            </a:r>
            <a:r>
              <a:rPr lang="en-US" b="1" dirty="0" smtClean="0">
                <a:solidFill>
                  <a:srgbClr val="FF0000"/>
                </a:solidFill>
              </a:rPr>
              <a:t>hat’s not much.</a:t>
            </a:r>
            <a:r>
              <a:rPr lang="en-US" dirty="0" smtClean="0"/>
              <a:t>.</a:t>
            </a:r>
            <a:endParaRPr lang="en-US" dirty="0"/>
          </a:p>
        </p:txBody>
      </p:sp>
    </p:spTree>
    <p:extLst>
      <p:ext uri="{BB962C8B-B14F-4D97-AF65-F5344CB8AC3E}">
        <p14:creationId xmlns:p14="http://schemas.microsoft.com/office/powerpoint/2010/main" val="31198732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067" y="274638"/>
            <a:ext cx="8474733" cy="1143000"/>
          </a:xfrm>
        </p:spPr>
        <p:txBody>
          <a:bodyPr>
            <a:normAutofit/>
          </a:bodyPr>
          <a:lstStyle/>
          <a:p>
            <a:pPr algn="ctr"/>
            <a:r>
              <a:rPr lang="en-US" sz="3200" dirty="0" smtClean="0"/>
              <a:t>After 5 </a:t>
            </a:r>
            <a:r>
              <a:rPr lang="en-US" sz="3200" dirty="0" err="1" smtClean="0"/>
              <a:t>hrs</a:t>
            </a:r>
            <a:r>
              <a:rPr lang="en-US" sz="3200" dirty="0" smtClean="0"/>
              <a:t> 40 minutes, your 655,360 wee tiny </a:t>
            </a:r>
            <a:r>
              <a:rPr lang="en-US" sz="3200" dirty="0" smtClean="0">
                <a:latin typeface="AR DARLING" pitchFamily="2" charset="0"/>
              </a:rPr>
              <a:t>deadly</a:t>
            </a:r>
            <a:r>
              <a:rPr lang="en-US" sz="3200" dirty="0" smtClean="0"/>
              <a:t> bacteria double to 1,310,720 bacteria.</a:t>
            </a:r>
            <a:endParaRPr lang="en-US" sz="3200"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989162627"/>
              </p:ext>
            </p:extLst>
          </p:nvPr>
        </p:nvGraphicFramePr>
        <p:xfrm>
          <a:off x="1295400" y="1524000"/>
          <a:ext cx="6858004" cy="4389120"/>
        </p:xfrm>
        <a:graphic>
          <a:graphicData uri="http://schemas.openxmlformats.org/drawingml/2006/table">
            <a:tbl>
              <a:tblPr firstRow="1" bandRow="1">
                <a:tableStyleId>{5940675A-B579-460E-94D1-54222C63F5DA}</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gridCol w="403412">
                  <a:extLst>
                    <a:ext uri="{9D8B030D-6E8A-4147-A177-3AD203B41FA5}">
                      <a16:colId xmlns:a16="http://schemas.microsoft.com/office/drawing/2014/main" val="20005"/>
                    </a:ext>
                  </a:extLst>
                </a:gridCol>
                <a:gridCol w="403412">
                  <a:extLst>
                    <a:ext uri="{9D8B030D-6E8A-4147-A177-3AD203B41FA5}">
                      <a16:colId xmlns:a16="http://schemas.microsoft.com/office/drawing/2014/main" val="20006"/>
                    </a:ext>
                  </a:extLst>
                </a:gridCol>
                <a:gridCol w="403412">
                  <a:extLst>
                    <a:ext uri="{9D8B030D-6E8A-4147-A177-3AD203B41FA5}">
                      <a16:colId xmlns:a16="http://schemas.microsoft.com/office/drawing/2014/main" val="20007"/>
                    </a:ext>
                  </a:extLst>
                </a:gridCol>
                <a:gridCol w="403412">
                  <a:extLst>
                    <a:ext uri="{9D8B030D-6E8A-4147-A177-3AD203B41FA5}">
                      <a16:colId xmlns:a16="http://schemas.microsoft.com/office/drawing/2014/main" val="20008"/>
                    </a:ext>
                  </a:extLst>
                </a:gridCol>
                <a:gridCol w="403412">
                  <a:extLst>
                    <a:ext uri="{9D8B030D-6E8A-4147-A177-3AD203B41FA5}">
                      <a16:colId xmlns:a16="http://schemas.microsoft.com/office/drawing/2014/main" val="20009"/>
                    </a:ext>
                  </a:extLst>
                </a:gridCol>
                <a:gridCol w="403412">
                  <a:extLst>
                    <a:ext uri="{9D8B030D-6E8A-4147-A177-3AD203B41FA5}">
                      <a16:colId xmlns:a16="http://schemas.microsoft.com/office/drawing/2014/main" val="20010"/>
                    </a:ext>
                  </a:extLst>
                </a:gridCol>
                <a:gridCol w="403412">
                  <a:extLst>
                    <a:ext uri="{9D8B030D-6E8A-4147-A177-3AD203B41FA5}">
                      <a16:colId xmlns:a16="http://schemas.microsoft.com/office/drawing/2014/main" val="20011"/>
                    </a:ext>
                  </a:extLst>
                </a:gridCol>
                <a:gridCol w="403412">
                  <a:extLst>
                    <a:ext uri="{9D8B030D-6E8A-4147-A177-3AD203B41FA5}">
                      <a16:colId xmlns:a16="http://schemas.microsoft.com/office/drawing/2014/main" val="20012"/>
                    </a:ext>
                  </a:extLst>
                </a:gridCol>
                <a:gridCol w="403412">
                  <a:extLst>
                    <a:ext uri="{9D8B030D-6E8A-4147-A177-3AD203B41FA5}">
                      <a16:colId xmlns:a16="http://schemas.microsoft.com/office/drawing/2014/main" val="20013"/>
                    </a:ext>
                  </a:extLst>
                </a:gridCol>
                <a:gridCol w="403412">
                  <a:extLst>
                    <a:ext uri="{9D8B030D-6E8A-4147-A177-3AD203B41FA5}">
                      <a16:colId xmlns:a16="http://schemas.microsoft.com/office/drawing/2014/main" val="20014"/>
                    </a:ext>
                  </a:extLst>
                </a:gridCol>
                <a:gridCol w="403412">
                  <a:extLst>
                    <a:ext uri="{9D8B030D-6E8A-4147-A177-3AD203B41FA5}">
                      <a16:colId xmlns:a16="http://schemas.microsoft.com/office/drawing/2014/main" val="20015"/>
                    </a:ext>
                  </a:extLst>
                </a:gridCol>
                <a:gridCol w="403412">
                  <a:extLst>
                    <a:ext uri="{9D8B030D-6E8A-4147-A177-3AD203B41FA5}">
                      <a16:colId xmlns:a16="http://schemas.microsoft.com/office/drawing/2014/main" val="20016"/>
                    </a:ext>
                  </a:extLst>
                </a:gridCol>
              </a:tblGrid>
              <a:tr h="28179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28179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28179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28179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5"/>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8"/>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9"/>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10"/>
                  </a:ext>
                </a:extLst>
              </a:tr>
              <a:tr h="281791">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2819400" y="6248400"/>
            <a:ext cx="3429978" cy="461665"/>
          </a:xfrm>
          <a:prstGeom prst="rect">
            <a:avLst/>
          </a:prstGeom>
          <a:noFill/>
        </p:spPr>
        <p:txBody>
          <a:bodyPr wrap="none" rtlCol="0">
            <a:spAutoFit/>
          </a:bodyPr>
          <a:lstStyle/>
          <a:p>
            <a:r>
              <a:rPr lang="en-US" sz="2400" b="1" dirty="0" smtClean="0">
                <a:solidFill>
                  <a:prstClr val="black"/>
                </a:solidFill>
              </a:rPr>
              <a:t>Time: </a:t>
            </a:r>
            <a:r>
              <a:rPr lang="en-US" sz="2400" dirty="0" smtClean="0">
                <a:solidFill>
                  <a:prstClr val="black"/>
                </a:solidFill>
              </a:rPr>
              <a:t>every 20 minutes</a:t>
            </a:r>
            <a:endParaRPr lang="en-US" sz="2400" dirty="0">
              <a:solidFill>
                <a:prstClr val="black"/>
              </a:solidFill>
            </a:endParaRPr>
          </a:p>
        </p:txBody>
      </p:sp>
      <p:sp>
        <p:nvSpPr>
          <p:cNvPr id="3" name="TextBox 2"/>
          <p:cNvSpPr txBox="1"/>
          <p:nvPr/>
        </p:nvSpPr>
        <p:spPr>
          <a:xfrm>
            <a:off x="212067" y="1388675"/>
            <a:ext cx="457200" cy="5078313"/>
          </a:xfrm>
          <a:prstGeom prst="rect">
            <a:avLst/>
          </a:prstGeom>
          <a:noFill/>
        </p:spPr>
        <p:txBody>
          <a:bodyPr wrap="square" rtlCol="0">
            <a:spAutoFit/>
          </a:bodyPr>
          <a:lstStyle/>
          <a:p>
            <a:r>
              <a:rPr lang="en-US" b="1" dirty="0" smtClean="0">
                <a:solidFill>
                  <a:prstClr val="black"/>
                </a:solidFill>
              </a:rPr>
              <a:t>Numb</a:t>
            </a:r>
          </a:p>
          <a:p>
            <a:r>
              <a:rPr lang="en-US" b="1" dirty="0" smtClean="0">
                <a:solidFill>
                  <a:prstClr val="black"/>
                </a:solidFill>
              </a:rPr>
              <a:t>e</a:t>
            </a:r>
          </a:p>
          <a:p>
            <a:r>
              <a:rPr lang="en-US" b="1" dirty="0" smtClean="0">
                <a:solidFill>
                  <a:prstClr val="black"/>
                </a:solidFill>
              </a:rPr>
              <a:t>r</a:t>
            </a:r>
          </a:p>
          <a:p>
            <a:r>
              <a:rPr lang="en-US" b="1" dirty="0" smtClean="0">
                <a:solidFill>
                  <a:prstClr val="black"/>
                </a:solidFill>
              </a:rPr>
              <a:t> </a:t>
            </a:r>
            <a:endParaRPr lang="en-US" b="1" dirty="0">
              <a:solidFill>
                <a:prstClr val="black"/>
              </a:solidFill>
            </a:endParaRPr>
          </a:p>
          <a:p>
            <a:r>
              <a:rPr lang="en-US" b="1" dirty="0" smtClean="0">
                <a:solidFill>
                  <a:prstClr val="black"/>
                </a:solidFill>
              </a:rPr>
              <a:t>of</a:t>
            </a:r>
          </a:p>
          <a:p>
            <a:endParaRPr lang="en-US" b="1" dirty="0">
              <a:solidFill>
                <a:prstClr val="black"/>
              </a:solidFill>
            </a:endParaRPr>
          </a:p>
          <a:p>
            <a:r>
              <a:rPr lang="en-US" b="1" dirty="0" smtClean="0">
                <a:solidFill>
                  <a:prstClr val="black"/>
                </a:solidFill>
              </a:rPr>
              <a:t>b</a:t>
            </a:r>
          </a:p>
          <a:p>
            <a:r>
              <a:rPr lang="en-US" b="1" dirty="0" smtClean="0">
                <a:solidFill>
                  <a:prstClr val="black"/>
                </a:solidFill>
              </a:rPr>
              <a:t>a</a:t>
            </a:r>
          </a:p>
          <a:p>
            <a:r>
              <a:rPr lang="en-US" b="1" dirty="0" smtClean="0">
                <a:solidFill>
                  <a:prstClr val="black"/>
                </a:solidFill>
              </a:rPr>
              <a:t>c</a:t>
            </a:r>
          </a:p>
          <a:p>
            <a:r>
              <a:rPr lang="en-US" b="1" dirty="0" smtClean="0">
                <a:solidFill>
                  <a:prstClr val="black"/>
                </a:solidFill>
              </a:rPr>
              <a:t>t</a:t>
            </a:r>
          </a:p>
          <a:p>
            <a:r>
              <a:rPr lang="en-US" b="1" dirty="0" smtClean="0">
                <a:solidFill>
                  <a:prstClr val="black"/>
                </a:solidFill>
              </a:rPr>
              <a:t>e</a:t>
            </a:r>
          </a:p>
          <a:p>
            <a:r>
              <a:rPr lang="en-US" b="1" dirty="0" smtClean="0">
                <a:solidFill>
                  <a:prstClr val="black"/>
                </a:solidFill>
              </a:rPr>
              <a:t>r</a:t>
            </a:r>
          </a:p>
          <a:p>
            <a:r>
              <a:rPr lang="en-US" b="1" dirty="0" err="1" smtClean="0">
                <a:solidFill>
                  <a:prstClr val="black"/>
                </a:solidFill>
              </a:rPr>
              <a:t>i</a:t>
            </a:r>
            <a:endParaRPr lang="en-US" b="1" dirty="0" smtClean="0">
              <a:solidFill>
                <a:prstClr val="black"/>
              </a:solidFill>
            </a:endParaRPr>
          </a:p>
          <a:p>
            <a:r>
              <a:rPr lang="en-US" b="1" dirty="0">
                <a:solidFill>
                  <a:prstClr val="black"/>
                </a:solidFill>
              </a:rPr>
              <a:t>a</a:t>
            </a:r>
            <a:endParaRPr lang="en-US" b="1" dirty="0" smtClean="0">
              <a:solidFill>
                <a:prstClr val="black"/>
              </a:solidFill>
            </a:endParaRPr>
          </a:p>
          <a:p>
            <a:endParaRPr lang="en-US" dirty="0" smtClean="0">
              <a:solidFill>
                <a:prstClr val="black"/>
              </a:solidFill>
            </a:endParaRPr>
          </a:p>
        </p:txBody>
      </p:sp>
      <p:sp>
        <p:nvSpPr>
          <p:cNvPr id="5" name="TextBox 4"/>
          <p:cNvSpPr txBox="1"/>
          <p:nvPr/>
        </p:nvSpPr>
        <p:spPr>
          <a:xfrm>
            <a:off x="2301309" y="5879068"/>
            <a:ext cx="518091" cy="369332"/>
          </a:xfrm>
          <a:prstGeom prst="rect">
            <a:avLst/>
          </a:prstGeom>
          <a:noFill/>
        </p:spPr>
        <p:txBody>
          <a:bodyPr wrap="none" rtlCol="0">
            <a:spAutoFit/>
          </a:bodyPr>
          <a:lstStyle/>
          <a:p>
            <a:r>
              <a:rPr lang="en-US" dirty="0" smtClean="0">
                <a:solidFill>
                  <a:prstClr val="black"/>
                </a:solidFill>
              </a:rPr>
              <a:t>1hr</a:t>
            </a:r>
            <a:endParaRPr lang="en-US" dirty="0">
              <a:solidFill>
                <a:prstClr val="black"/>
              </a:solidFill>
            </a:endParaRPr>
          </a:p>
        </p:txBody>
      </p:sp>
      <p:sp>
        <p:nvSpPr>
          <p:cNvPr id="7" name="TextBox 6"/>
          <p:cNvSpPr txBox="1"/>
          <p:nvPr/>
        </p:nvSpPr>
        <p:spPr>
          <a:xfrm>
            <a:off x="3429000" y="5879068"/>
            <a:ext cx="633507" cy="369332"/>
          </a:xfrm>
          <a:prstGeom prst="rect">
            <a:avLst/>
          </a:prstGeom>
          <a:noFill/>
        </p:spPr>
        <p:txBody>
          <a:bodyPr wrap="none" rtlCol="0">
            <a:spAutoFit/>
          </a:bodyPr>
          <a:lstStyle/>
          <a:p>
            <a:r>
              <a:rPr lang="en-US" dirty="0" smtClean="0">
                <a:solidFill>
                  <a:prstClr val="black"/>
                </a:solidFill>
              </a:rPr>
              <a:t>2hrs</a:t>
            </a:r>
            <a:endParaRPr lang="en-US" dirty="0">
              <a:solidFill>
                <a:prstClr val="black"/>
              </a:solidFill>
            </a:endParaRPr>
          </a:p>
        </p:txBody>
      </p:sp>
      <p:sp>
        <p:nvSpPr>
          <p:cNvPr id="8" name="TextBox 7"/>
          <p:cNvSpPr txBox="1"/>
          <p:nvPr/>
        </p:nvSpPr>
        <p:spPr>
          <a:xfrm>
            <a:off x="4605713" y="5879068"/>
            <a:ext cx="633507" cy="369332"/>
          </a:xfrm>
          <a:prstGeom prst="rect">
            <a:avLst/>
          </a:prstGeom>
          <a:noFill/>
        </p:spPr>
        <p:txBody>
          <a:bodyPr wrap="none" rtlCol="0">
            <a:spAutoFit/>
          </a:bodyPr>
          <a:lstStyle/>
          <a:p>
            <a:r>
              <a:rPr lang="en-US" dirty="0" smtClean="0">
                <a:solidFill>
                  <a:prstClr val="black"/>
                </a:solidFill>
              </a:rPr>
              <a:t>3hrs</a:t>
            </a:r>
            <a:endParaRPr lang="en-US" dirty="0">
              <a:solidFill>
                <a:prstClr val="black"/>
              </a:solidFill>
            </a:endParaRPr>
          </a:p>
        </p:txBody>
      </p:sp>
      <p:sp>
        <p:nvSpPr>
          <p:cNvPr id="9" name="TextBox 8"/>
          <p:cNvSpPr txBox="1"/>
          <p:nvPr/>
        </p:nvSpPr>
        <p:spPr>
          <a:xfrm>
            <a:off x="5759442" y="5888366"/>
            <a:ext cx="633507" cy="369332"/>
          </a:xfrm>
          <a:prstGeom prst="rect">
            <a:avLst/>
          </a:prstGeom>
          <a:noFill/>
        </p:spPr>
        <p:txBody>
          <a:bodyPr wrap="none" rtlCol="0">
            <a:spAutoFit/>
          </a:bodyPr>
          <a:lstStyle/>
          <a:p>
            <a:r>
              <a:rPr lang="en-US" dirty="0" smtClean="0">
                <a:solidFill>
                  <a:prstClr val="black"/>
                </a:solidFill>
              </a:rPr>
              <a:t>4hrs</a:t>
            </a:r>
            <a:endParaRPr lang="en-US" dirty="0">
              <a:solidFill>
                <a:prstClr val="black"/>
              </a:solidFill>
            </a:endParaRPr>
          </a:p>
        </p:txBody>
      </p:sp>
      <p:sp>
        <p:nvSpPr>
          <p:cNvPr id="10" name="TextBox 9"/>
          <p:cNvSpPr txBox="1"/>
          <p:nvPr/>
        </p:nvSpPr>
        <p:spPr>
          <a:xfrm>
            <a:off x="7010400" y="5874695"/>
            <a:ext cx="697627" cy="369332"/>
          </a:xfrm>
          <a:prstGeom prst="rect">
            <a:avLst/>
          </a:prstGeom>
          <a:noFill/>
        </p:spPr>
        <p:txBody>
          <a:bodyPr wrap="none" rtlCol="0">
            <a:spAutoFit/>
          </a:bodyPr>
          <a:lstStyle/>
          <a:p>
            <a:r>
              <a:rPr lang="en-US" dirty="0" smtClean="0">
                <a:solidFill>
                  <a:prstClr val="black"/>
                </a:solidFill>
              </a:rPr>
              <a:t>5 </a:t>
            </a:r>
            <a:r>
              <a:rPr lang="en-US" dirty="0" err="1" smtClean="0">
                <a:solidFill>
                  <a:prstClr val="black"/>
                </a:solidFill>
              </a:rPr>
              <a:t>hrs</a:t>
            </a:r>
            <a:endParaRPr lang="en-US" dirty="0">
              <a:solidFill>
                <a:prstClr val="black"/>
              </a:solidFill>
            </a:endParaRPr>
          </a:p>
        </p:txBody>
      </p:sp>
      <p:sp>
        <p:nvSpPr>
          <p:cNvPr id="11" name="TextBox 10"/>
          <p:cNvSpPr txBox="1"/>
          <p:nvPr/>
        </p:nvSpPr>
        <p:spPr>
          <a:xfrm>
            <a:off x="544576" y="5329629"/>
            <a:ext cx="723275" cy="369332"/>
          </a:xfrm>
          <a:prstGeom prst="rect">
            <a:avLst/>
          </a:prstGeom>
          <a:noFill/>
        </p:spPr>
        <p:txBody>
          <a:bodyPr wrap="none" rtlCol="0">
            <a:spAutoFit/>
          </a:bodyPr>
          <a:lstStyle/>
          <a:p>
            <a:r>
              <a:rPr lang="en-US" dirty="0" smtClean="0">
                <a:solidFill>
                  <a:prstClr val="black"/>
                </a:solidFill>
              </a:rPr>
              <a:t>100K</a:t>
            </a:r>
            <a:endParaRPr lang="en-US" dirty="0">
              <a:solidFill>
                <a:prstClr val="black"/>
              </a:solidFill>
            </a:endParaRPr>
          </a:p>
        </p:txBody>
      </p:sp>
      <p:sp>
        <p:nvSpPr>
          <p:cNvPr id="12" name="TextBox 11"/>
          <p:cNvSpPr txBox="1"/>
          <p:nvPr/>
        </p:nvSpPr>
        <p:spPr>
          <a:xfrm>
            <a:off x="544576" y="4692134"/>
            <a:ext cx="723275" cy="369332"/>
          </a:xfrm>
          <a:prstGeom prst="rect">
            <a:avLst/>
          </a:prstGeom>
          <a:noFill/>
        </p:spPr>
        <p:txBody>
          <a:bodyPr wrap="none" rtlCol="0">
            <a:spAutoFit/>
          </a:bodyPr>
          <a:lstStyle/>
          <a:p>
            <a:r>
              <a:rPr lang="en-US" dirty="0" smtClean="0">
                <a:solidFill>
                  <a:prstClr val="black"/>
                </a:solidFill>
              </a:rPr>
              <a:t>300K</a:t>
            </a:r>
            <a:endParaRPr lang="en-US" dirty="0">
              <a:solidFill>
                <a:prstClr val="black"/>
              </a:solidFill>
            </a:endParaRPr>
          </a:p>
        </p:txBody>
      </p:sp>
      <p:sp>
        <p:nvSpPr>
          <p:cNvPr id="13" name="TextBox 12"/>
          <p:cNvSpPr txBox="1"/>
          <p:nvPr/>
        </p:nvSpPr>
        <p:spPr>
          <a:xfrm>
            <a:off x="595745" y="3930134"/>
            <a:ext cx="723275" cy="369332"/>
          </a:xfrm>
          <a:prstGeom prst="rect">
            <a:avLst/>
          </a:prstGeom>
          <a:noFill/>
        </p:spPr>
        <p:txBody>
          <a:bodyPr wrap="none" rtlCol="0">
            <a:spAutoFit/>
          </a:bodyPr>
          <a:lstStyle/>
          <a:p>
            <a:r>
              <a:rPr lang="en-US" dirty="0" smtClean="0">
                <a:solidFill>
                  <a:prstClr val="black"/>
                </a:solidFill>
              </a:rPr>
              <a:t>500K</a:t>
            </a:r>
            <a:endParaRPr lang="en-US" dirty="0">
              <a:solidFill>
                <a:prstClr val="black"/>
              </a:solidFill>
            </a:endParaRPr>
          </a:p>
        </p:txBody>
      </p:sp>
      <p:sp>
        <p:nvSpPr>
          <p:cNvPr id="14" name="TextBox 13"/>
          <p:cNvSpPr txBox="1"/>
          <p:nvPr/>
        </p:nvSpPr>
        <p:spPr>
          <a:xfrm>
            <a:off x="595745" y="3154461"/>
            <a:ext cx="723275" cy="369332"/>
          </a:xfrm>
          <a:prstGeom prst="rect">
            <a:avLst/>
          </a:prstGeom>
          <a:noFill/>
        </p:spPr>
        <p:txBody>
          <a:bodyPr wrap="none" rtlCol="0">
            <a:spAutoFit/>
          </a:bodyPr>
          <a:lstStyle/>
          <a:p>
            <a:r>
              <a:rPr lang="en-US" dirty="0" smtClean="0">
                <a:solidFill>
                  <a:prstClr val="black"/>
                </a:solidFill>
              </a:rPr>
              <a:t>700K</a:t>
            </a:r>
            <a:endParaRPr lang="en-US" dirty="0">
              <a:solidFill>
                <a:prstClr val="black"/>
              </a:solidFill>
            </a:endParaRPr>
          </a:p>
        </p:txBody>
      </p:sp>
      <p:sp>
        <p:nvSpPr>
          <p:cNvPr id="15" name="TextBox 14"/>
          <p:cNvSpPr txBox="1"/>
          <p:nvPr/>
        </p:nvSpPr>
        <p:spPr>
          <a:xfrm>
            <a:off x="616527" y="2482334"/>
            <a:ext cx="723275" cy="369332"/>
          </a:xfrm>
          <a:prstGeom prst="rect">
            <a:avLst/>
          </a:prstGeom>
          <a:noFill/>
        </p:spPr>
        <p:txBody>
          <a:bodyPr wrap="none" rtlCol="0">
            <a:spAutoFit/>
          </a:bodyPr>
          <a:lstStyle/>
          <a:p>
            <a:r>
              <a:rPr lang="en-US" dirty="0" smtClean="0">
                <a:solidFill>
                  <a:prstClr val="black"/>
                </a:solidFill>
              </a:rPr>
              <a:t>900K</a:t>
            </a:r>
            <a:endParaRPr lang="en-US" dirty="0">
              <a:solidFill>
                <a:prstClr val="black"/>
              </a:solidFill>
            </a:endParaRPr>
          </a:p>
        </p:txBody>
      </p:sp>
      <p:sp>
        <p:nvSpPr>
          <p:cNvPr id="16" name="TextBox 15"/>
          <p:cNvSpPr txBox="1"/>
          <p:nvPr/>
        </p:nvSpPr>
        <p:spPr>
          <a:xfrm>
            <a:off x="669267" y="1685698"/>
            <a:ext cx="697627" cy="369332"/>
          </a:xfrm>
          <a:prstGeom prst="rect">
            <a:avLst/>
          </a:prstGeom>
          <a:noFill/>
        </p:spPr>
        <p:txBody>
          <a:bodyPr wrap="none" rtlCol="0">
            <a:spAutoFit/>
          </a:bodyPr>
          <a:lstStyle/>
          <a:p>
            <a:r>
              <a:rPr lang="en-US" dirty="0" smtClean="0">
                <a:solidFill>
                  <a:prstClr val="black"/>
                </a:solidFill>
              </a:rPr>
              <a:t>1.1M</a:t>
            </a:r>
            <a:endParaRPr lang="en-US" dirty="0">
              <a:solidFill>
                <a:prstClr val="black"/>
              </a:solidFill>
            </a:endParaRPr>
          </a:p>
        </p:txBody>
      </p:sp>
      <p:sp>
        <p:nvSpPr>
          <p:cNvPr id="17" name="Flowchart: Connector 16"/>
          <p:cNvSpPr/>
          <p:nvPr/>
        </p:nvSpPr>
        <p:spPr>
          <a:xfrm>
            <a:off x="1241949" y="5793847"/>
            <a:ext cx="97853" cy="9452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Flowchart: Connector 19"/>
          <p:cNvSpPr/>
          <p:nvPr/>
        </p:nvSpPr>
        <p:spPr>
          <a:xfrm>
            <a:off x="1676400" y="5793846"/>
            <a:ext cx="114300" cy="9452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072709" y="5796127"/>
            <a:ext cx="114300" cy="9224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flipV="1">
            <a:off x="2484153" y="5793846"/>
            <a:ext cx="76201" cy="9452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flipH="1">
            <a:off x="2819400" y="5793846"/>
            <a:ext cx="152394" cy="11454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265" y="5804423"/>
            <a:ext cx="129553" cy="1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2905" y="5793846"/>
            <a:ext cx="137873" cy="11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4045742" y="5804422"/>
            <a:ext cx="125141" cy="10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2281" y="5801105"/>
            <a:ext cx="102010" cy="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4305" y="5804422"/>
            <a:ext cx="94825" cy="8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2706" y="5804423"/>
            <a:ext cx="116759" cy="1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78008" y="5765471"/>
            <a:ext cx="129251" cy="12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4837" y="5692843"/>
            <a:ext cx="110185" cy="10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80499" y="5607036"/>
            <a:ext cx="103981" cy="9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0663" y="5308275"/>
            <a:ext cx="102394" cy="9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90898" y="4692134"/>
            <a:ext cx="99755" cy="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08027" y="3470571"/>
            <a:ext cx="95379" cy="8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03011" y="858982"/>
            <a:ext cx="149942" cy="13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eft Arrow 18"/>
          <p:cNvSpPr/>
          <p:nvPr/>
        </p:nvSpPr>
        <p:spPr>
          <a:xfrm rot="359230">
            <a:off x="8186211" y="664339"/>
            <a:ext cx="1174443" cy="69912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yikes</a:t>
            </a:r>
            <a:endParaRPr lang="en-US" b="1" dirty="0">
              <a:solidFill>
                <a:srgbClr val="FF0000"/>
              </a:solidFill>
            </a:endParaRPr>
          </a:p>
        </p:txBody>
      </p:sp>
    </p:spTree>
    <p:extLst>
      <p:ext uri="{BB962C8B-B14F-4D97-AF65-F5344CB8AC3E}">
        <p14:creationId xmlns:p14="http://schemas.microsoft.com/office/powerpoint/2010/main" val="262272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8763000" cy="182562"/>
          </a:xfrm>
        </p:spPr>
        <p:txBody>
          <a:bodyPr>
            <a:normAutofit fontScale="90000"/>
          </a:bodyPr>
          <a:lstStyle/>
          <a:p>
            <a:pPr algn="ct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476324740"/>
              </p:ext>
            </p:extLst>
          </p:nvPr>
        </p:nvGraphicFramePr>
        <p:xfrm>
          <a:off x="1447800" y="0"/>
          <a:ext cx="6172200" cy="6949440"/>
        </p:xfrm>
        <a:graphic>
          <a:graphicData uri="http://schemas.openxmlformats.org/drawingml/2006/table">
            <a:tbl>
              <a:tblPr firstRow="1" bandRow="1">
                <a:tableStyleId>{5940675A-B579-460E-94D1-54222C63F5DA}</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251012">
                <a:tc>
                  <a:txBody>
                    <a:bodyPr/>
                    <a:lstStyle/>
                    <a:p>
                      <a:pPr algn="ctr"/>
                      <a:r>
                        <a:rPr lang="en-US" b="1" dirty="0" smtClean="0"/>
                        <a:t>Time</a:t>
                      </a:r>
                      <a:r>
                        <a:rPr lang="en-US" b="1" baseline="0" dirty="0" smtClean="0"/>
                        <a:t> passed</a:t>
                      </a:r>
                      <a:endParaRPr lang="en-US" b="1" dirty="0"/>
                    </a:p>
                  </a:txBody>
                  <a:tcPr/>
                </a:tc>
                <a:tc>
                  <a:txBody>
                    <a:bodyPr/>
                    <a:lstStyle/>
                    <a:p>
                      <a:pPr algn="ctr"/>
                      <a:r>
                        <a:rPr lang="en-US" b="1" dirty="0" smtClean="0"/>
                        <a:t># of</a:t>
                      </a:r>
                      <a:r>
                        <a:rPr lang="en-US" b="1" baseline="0" dirty="0" smtClean="0"/>
                        <a:t> bacteria</a:t>
                      </a:r>
                      <a:endParaRPr lang="en-US" b="1" dirty="0"/>
                    </a:p>
                  </a:txBody>
                  <a:tcPr/>
                </a:tc>
                <a:extLst>
                  <a:ext uri="{0D108BD9-81ED-4DB2-BD59-A6C34878D82A}">
                    <a16:rowId xmlns:a16="http://schemas.microsoft.com/office/drawing/2014/main" val="10000"/>
                  </a:ext>
                </a:extLst>
              </a:tr>
              <a:tr h="251012">
                <a:tc>
                  <a:txBody>
                    <a:bodyPr/>
                    <a:lstStyle/>
                    <a:p>
                      <a:pPr algn="ctr"/>
                      <a:r>
                        <a:rPr lang="en-US" dirty="0" smtClean="0"/>
                        <a:t>BEGIN</a:t>
                      </a:r>
                      <a:endParaRPr lang="en-US" dirty="0"/>
                    </a:p>
                  </a:txBody>
                  <a:tcPr/>
                </a:tc>
                <a:tc>
                  <a:txBody>
                    <a:bodyPr/>
                    <a:lstStyle/>
                    <a:p>
                      <a:pPr algn="ctr"/>
                      <a:r>
                        <a:rPr lang="en-US" b="1" dirty="0" smtClean="0"/>
                        <a:t>10</a:t>
                      </a:r>
                      <a:endParaRPr lang="en-US" b="1" dirty="0"/>
                    </a:p>
                  </a:txBody>
                  <a:tcPr/>
                </a:tc>
                <a:extLst>
                  <a:ext uri="{0D108BD9-81ED-4DB2-BD59-A6C34878D82A}">
                    <a16:rowId xmlns:a16="http://schemas.microsoft.com/office/drawing/2014/main" val="10001"/>
                  </a:ext>
                </a:extLst>
              </a:tr>
              <a:tr h="251012">
                <a:tc>
                  <a:txBody>
                    <a:bodyPr/>
                    <a:lstStyle/>
                    <a:p>
                      <a:pPr algn="ctr"/>
                      <a:r>
                        <a:rPr lang="en-US" dirty="0" smtClean="0"/>
                        <a:t>:20</a:t>
                      </a:r>
                      <a:endParaRPr lang="en-US" dirty="0"/>
                    </a:p>
                  </a:txBody>
                  <a:tcPr/>
                </a:tc>
                <a:tc>
                  <a:txBody>
                    <a:bodyPr/>
                    <a:lstStyle/>
                    <a:p>
                      <a:pPr algn="ctr"/>
                      <a:r>
                        <a:rPr lang="en-US" b="1" dirty="0" smtClean="0"/>
                        <a:t>20</a:t>
                      </a:r>
                      <a:endParaRPr lang="en-US" b="1" dirty="0"/>
                    </a:p>
                  </a:txBody>
                  <a:tcPr/>
                </a:tc>
                <a:extLst>
                  <a:ext uri="{0D108BD9-81ED-4DB2-BD59-A6C34878D82A}">
                    <a16:rowId xmlns:a16="http://schemas.microsoft.com/office/drawing/2014/main" val="10002"/>
                  </a:ext>
                </a:extLst>
              </a:tr>
              <a:tr h="251012">
                <a:tc>
                  <a:txBody>
                    <a:bodyPr/>
                    <a:lstStyle/>
                    <a:p>
                      <a:pPr algn="ctr"/>
                      <a:r>
                        <a:rPr lang="en-US" dirty="0" smtClean="0"/>
                        <a:t>:40</a:t>
                      </a:r>
                      <a:endParaRPr lang="en-US" dirty="0"/>
                    </a:p>
                  </a:txBody>
                  <a:tcPr/>
                </a:tc>
                <a:tc>
                  <a:txBody>
                    <a:bodyPr/>
                    <a:lstStyle/>
                    <a:p>
                      <a:pPr algn="ctr"/>
                      <a:r>
                        <a:rPr lang="en-US" b="1" dirty="0" smtClean="0"/>
                        <a:t>40</a:t>
                      </a:r>
                      <a:endParaRPr lang="en-US" b="1" dirty="0"/>
                    </a:p>
                  </a:txBody>
                  <a:tcPr/>
                </a:tc>
                <a:extLst>
                  <a:ext uri="{0D108BD9-81ED-4DB2-BD59-A6C34878D82A}">
                    <a16:rowId xmlns:a16="http://schemas.microsoft.com/office/drawing/2014/main" val="10003"/>
                  </a:ext>
                </a:extLst>
              </a:tr>
              <a:tr h="251012">
                <a:tc>
                  <a:txBody>
                    <a:bodyPr/>
                    <a:lstStyle/>
                    <a:p>
                      <a:pPr algn="ctr"/>
                      <a:r>
                        <a:rPr lang="en-US" dirty="0" smtClean="0"/>
                        <a:t>1</a:t>
                      </a:r>
                      <a:r>
                        <a:rPr lang="en-US" baseline="0" dirty="0" smtClean="0"/>
                        <a:t> HOUR</a:t>
                      </a:r>
                      <a:endParaRPr lang="en-US" dirty="0"/>
                    </a:p>
                  </a:txBody>
                  <a:tcPr/>
                </a:tc>
                <a:tc>
                  <a:txBody>
                    <a:bodyPr/>
                    <a:lstStyle/>
                    <a:p>
                      <a:pPr algn="ctr"/>
                      <a:r>
                        <a:rPr lang="en-US" b="1" dirty="0" smtClean="0"/>
                        <a:t>80</a:t>
                      </a:r>
                      <a:endParaRPr lang="en-US" b="1" dirty="0"/>
                    </a:p>
                  </a:txBody>
                  <a:tcPr/>
                </a:tc>
                <a:extLst>
                  <a:ext uri="{0D108BD9-81ED-4DB2-BD59-A6C34878D82A}">
                    <a16:rowId xmlns:a16="http://schemas.microsoft.com/office/drawing/2014/main" val="10004"/>
                  </a:ext>
                </a:extLst>
              </a:tr>
              <a:tr h="251012">
                <a:tc>
                  <a:txBody>
                    <a:bodyPr/>
                    <a:lstStyle/>
                    <a:p>
                      <a:pPr algn="ctr"/>
                      <a:r>
                        <a:rPr lang="en-US" dirty="0" smtClean="0"/>
                        <a:t>1:20</a:t>
                      </a:r>
                      <a:endParaRPr lang="en-US" dirty="0"/>
                    </a:p>
                  </a:txBody>
                  <a:tcPr/>
                </a:tc>
                <a:tc>
                  <a:txBody>
                    <a:bodyPr/>
                    <a:lstStyle/>
                    <a:p>
                      <a:pPr algn="ctr"/>
                      <a:r>
                        <a:rPr lang="en-US" b="1" dirty="0" smtClean="0"/>
                        <a:t>160</a:t>
                      </a:r>
                      <a:endParaRPr lang="en-US" b="1" dirty="0"/>
                    </a:p>
                  </a:txBody>
                  <a:tcPr/>
                </a:tc>
                <a:extLst>
                  <a:ext uri="{0D108BD9-81ED-4DB2-BD59-A6C34878D82A}">
                    <a16:rowId xmlns:a16="http://schemas.microsoft.com/office/drawing/2014/main" val="10005"/>
                  </a:ext>
                </a:extLst>
              </a:tr>
              <a:tr h="251012">
                <a:tc>
                  <a:txBody>
                    <a:bodyPr/>
                    <a:lstStyle/>
                    <a:p>
                      <a:pPr algn="ctr"/>
                      <a:r>
                        <a:rPr lang="en-US" dirty="0" smtClean="0"/>
                        <a:t>1:40</a:t>
                      </a:r>
                      <a:endParaRPr lang="en-US" dirty="0"/>
                    </a:p>
                  </a:txBody>
                  <a:tcPr/>
                </a:tc>
                <a:tc>
                  <a:txBody>
                    <a:bodyPr/>
                    <a:lstStyle/>
                    <a:p>
                      <a:pPr algn="ctr"/>
                      <a:r>
                        <a:rPr lang="en-US" b="1" dirty="0" smtClean="0"/>
                        <a:t>320</a:t>
                      </a:r>
                      <a:endParaRPr lang="en-US" b="1" dirty="0"/>
                    </a:p>
                  </a:txBody>
                  <a:tcPr/>
                </a:tc>
                <a:extLst>
                  <a:ext uri="{0D108BD9-81ED-4DB2-BD59-A6C34878D82A}">
                    <a16:rowId xmlns:a16="http://schemas.microsoft.com/office/drawing/2014/main" val="10006"/>
                  </a:ext>
                </a:extLst>
              </a:tr>
              <a:tr h="251012">
                <a:tc>
                  <a:txBody>
                    <a:bodyPr/>
                    <a:lstStyle/>
                    <a:p>
                      <a:pPr algn="ctr"/>
                      <a:r>
                        <a:rPr lang="en-US" dirty="0" smtClean="0"/>
                        <a:t>2 HRS</a:t>
                      </a:r>
                      <a:endParaRPr lang="en-US" dirty="0"/>
                    </a:p>
                  </a:txBody>
                  <a:tcPr/>
                </a:tc>
                <a:tc>
                  <a:txBody>
                    <a:bodyPr/>
                    <a:lstStyle/>
                    <a:p>
                      <a:pPr algn="ctr"/>
                      <a:r>
                        <a:rPr lang="en-US" b="1" dirty="0" smtClean="0"/>
                        <a:t>640</a:t>
                      </a:r>
                      <a:endParaRPr lang="en-US" b="1" dirty="0"/>
                    </a:p>
                  </a:txBody>
                  <a:tcPr/>
                </a:tc>
                <a:extLst>
                  <a:ext uri="{0D108BD9-81ED-4DB2-BD59-A6C34878D82A}">
                    <a16:rowId xmlns:a16="http://schemas.microsoft.com/office/drawing/2014/main" val="10007"/>
                  </a:ext>
                </a:extLst>
              </a:tr>
              <a:tr h="251012">
                <a:tc>
                  <a:txBody>
                    <a:bodyPr/>
                    <a:lstStyle/>
                    <a:p>
                      <a:pPr algn="ctr"/>
                      <a:r>
                        <a:rPr lang="en-US" dirty="0" smtClean="0"/>
                        <a:t>2:20</a:t>
                      </a:r>
                      <a:endParaRPr lang="en-US" dirty="0"/>
                    </a:p>
                  </a:txBody>
                  <a:tcPr/>
                </a:tc>
                <a:tc>
                  <a:txBody>
                    <a:bodyPr/>
                    <a:lstStyle/>
                    <a:p>
                      <a:pPr algn="ctr"/>
                      <a:r>
                        <a:rPr lang="en-US" b="1" dirty="0" smtClean="0"/>
                        <a:t>1,280</a:t>
                      </a:r>
                      <a:endParaRPr lang="en-US" b="1" dirty="0"/>
                    </a:p>
                  </a:txBody>
                  <a:tcPr/>
                </a:tc>
                <a:extLst>
                  <a:ext uri="{0D108BD9-81ED-4DB2-BD59-A6C34878D82A}">
                    <a16:rowId xmlns:a16="http://schemas.microsoft.com/office/drawing/2014/main" val="10008"/>
                  </a:ext>
                </a:extLst>
              </a:tr>
              <a:tr h="251012">
                <a:tc>
                  <a:txBody>
                    <a:bodyPr/>
                    <a:lstStyle/>
                    <a:p>
                      <a:pPr algn="ctr"/>
                      <a:r>
                        <a:rPr lang="en-US" dirty="0" smtClean="0"/>
                        <a:t>2:40</a:t>
                      </a:r>
                      <a:endParaRPr lang="en-US" dirty="0"/>
                    </a:p>
                  </a:txBody>
                  <a:tcPr/>
                </a:tc>
                <a:tc>
                  <a:txBody>
                    <a:bodyPr/>
                    <a:lstStyle/>
                    <a:p>
                      <a:pPr algn="ctr"/>
                      <a:r>
                        <a:rPr lang="en-US" b="1" dirty="0" smtClean="0"/>
                        <a:t>2,560</a:t>
                      </a:r>
                      <a:endParaRPr lang="en-US" b="1" dirty="0"/>
                    </a:p>
                  </a:txBody>
                  <a:tcPr/>
                </a:tc>
                <a:extLst>
                  <a:ext uri="{0D108BD9-81ED-4DB2-BD59-A6C34878D82A}">
                    <a16:rowId xmlns:a16="http://schemas.microsoft.com/office/drawing/2014/main" val="10009"/>
                  </a:ext>
                </a:extLst>
              </a:tr>
              <a:tr h="251012">
                <a:tc>
                  <a:txBody>
                    <a:bodyPr/>
                    <a:lstStyle/>
                    <a:p>
                      <a:pPr algn="ctr"/>
                      <a:r>
                        <a:rPr lang="en-US" dirty="0" smtClean="0"/>
                        <a:t>3 HRS</a:t>
                      </a:r>
                      <a:endParaRPr lang="en-US" dirty="0"/>
                    </a:p>
                  </a:txBody>
                  <a:tcPr/>
                </a:tc>
                <a:tc>
                  <a:txBody>
                    <a:bodyPr/>
                    <a:lstStyle/>
                    <a:p>
                      <a:pPr algn="ctr"/>
                      <a:r>
                        <a:rPr lang="en-US" b="1" dirty="0" smtClean="0"/>
                        <a:t>5,120</a:t>
                      </a:r>
                      <a:endParaRPr lang="en-US" b="1" dirty="0"/>
                    </a:p>
                  </a:txBody>
                  <a:tcPr/>
                </a:tc>
                <a:extLst>
                  <a:ext uri="{0D108BD9-81ED-4DB2-BD59-A6C34878D82A}">
                    <a16:rowId xmlns:a16="http://schemas.microsoft.com/office/drawing/2014/main" val="10010"/>
                  </a:ext>
                </a:extLst>
              </a:tr>
              <a:tr h="251012">
                <a:tc>
                  <a:txBody>
                    <a:bodyPr/>
                    <a:lstStyle/>
                    <a:p>
                      <a:pPr algn="ctr"/>
                      <a:r>
                        <a:rPr lang="en-US" dirty="0" smtClean="0"/>
                        <a:t>3:20</a:t>
                      </a:r>
                      <a:endParaRPr lang="en-US" dirty="0"/>
                    </a:p>
                  </a:txBody>
                  <a:tcPr/>
                </a:tc>
                <a:tc>
                  <a:txBody>
                    <a:bodyPr/>
                    <a:lstStyle/>
                    <a:p>
                      <a:pPr algn="ctr"/>
                      <a:r>
                        <a:rPr lang="en-US" b="1" dirty="0" smtClean="0"/>
                        <a:t>10,240</a:t>
                      </a:r>
                      <a:endParaRPr lang="en-US" b="1" dirty="0"/>
                    </a:p>
                  </a:txBody>
                  <a:tcPr/>
                </a:tc>
                <a:extLst>
                  <a:ext uri="{0D108BD9-81ED-4DB2-BD59-A6C34878D82A}">
                    <a16:rowId xmlns:a16="http://schemas.microsoft.com/office/drawing/2014/main" val="10011"/>
                  </a:ext>
                </a:extLst>
              </a:tr>
              <a:tr h="251012">
                <a:tc>
                  <a:txBody>
                    <a:bodyPr/>
                    <a:lstStyle/>
                    <a:p>
                      <a:pPr algn="ctr"/>
                      <a:r>
                        <a:rPr lang="en-US" dirty="0" smtClean="0"/>
                        <a:t>3:40</a:t>
                      </a:r>
                      <a:endParaRPr lang="en-US" dirty="0"/>
                    </a:p>
                  </a:txBody>
                  <a:tcPr/>
                </a:tc>
                <a:tc>
                  <a:txBody>
                    <a:bodyPr/>
                    <a:lstStyle/>
                    <a:p>
                      <a:pPr algn="ctr"/>
                      <a:r>
                        <a:rPr lang="en-US" b="1" dirty="0" smtClean="0"/>
                        <a:t>20,480</a:t>
                      </a:r>
                      <a:endParaRPr lang="en-US" b="1" dirty="0"/>
                    </a:p>
                  </a:txBody>
                  <a:tcPr/>
                </a:tc>
                <a:extLst>
                  <a:ext uri="{0D108BD9-81ED-4DB2-BD59-A6C34878D82A}">
                    <a16:rowId xmlns:a16="http://schemas.microsoft.com/office/drawing/2014/main" val="10012"/>
                  </a:ext>
                </a:extLst>
              </a:tr>
              <a:tr h="251012">
                <a:tc>
                  <a:txBody>
                    <a:bodyPr/>
                    <a:lstStyle/>
                    <a:p>
                      <a:pPr algn="ctr"/>
                      <a:r>
                        <a:rPr lang="en-US" dirty="0" smtClean="0"/>
                        <a:t>4</a:t>
                      </a:r>
                      <a:r>
                        <a:rPr lang="en-US" baseline="0" dirty="0" smtClean="0"/>
                        <a:t> HRS</a:t>
                      </a:r>
                      <a:endParaRPr lang="en-US" dirty="0"/>
                    </a:p>
                  </a:txBody>
                  <a:tcPr/>
                </a:tc>
                <a:tc>
                  <a:txBody>
                    <a:bodyPr/>
                    <a:lstStyle/>
                    <a:p>
                      <a:pPr algn="ctr"/>
                      <a:r>
                        <a:rPr lang="en-US" b="1" dirty="0" smtClean="0"/>
                        <a:t>40,960</a:t>
                      </a:r>
                      <a:endParaRPr lang="en-US" b="1" dirty="0"/>
                    </a:p>
                  </a:txBody>
                  <a:tcPr/>
                </a:tc>
                <a:extLst>
                  <a:ext uri="{0D108BD9-81ED-4DB2-BD59-A6C34878D82A}">
                    <a16:rowId xmlns:a16="http://schemas.microsoft.com/office/drawing/2014/main" val="10013"/>
                  </a:ext>
                </a:extLst>
              </a:tr>
              <a:tr h="251012">
                <a:tc>
                  <a:txBody>
                    <a:bodyPr/>
                    <a:lstStyle/>
                    <a:p>
                      <a:pPr algn="ctr"/>
                      <a:r>
                        <a:rPr lang="en-US" dirty="0" smtClean="0"/>
                        <a:t>4:20</a:t>
                      </a:r>
                      <a:endParaRPr lang="en-US" dirty="0"/>
                    </a:p>
                  </a:txBody>
                  <a:tcPr/>
                </a:tc>
                <a:tc>
                  <a:txBody>
                    <a:bodyPr/>
                    <a:lstStyle/>
                    <a:p>
                      <a:pPr algn="ctr"/>
                      <a:r>
                        <a:rPr lang="en-US" b="1" dirty="0" smtClean="0"/>
                        <a:t>81,920</a:t>
                      </a:r>
                      <a:endParaRPr lang="en-US" b="1" dirty="0"/>
                    </a:p>
                  </a:txBody>
                  <a:tcPr/>
                </a:tc>
                <a:extLst>
                  <a:ext uri="{0D108BD9-81ED-4DB2-BD59-A6C34878D82A}">
                    <a16:rowId xmlns:a16="http://schemas.microsoft.com/office/drawing/2014/main" val="10014"/>
                  </a:ext>
                </a:extLst>
              </a:tr>
              <a:tr h="251012">
                <a:tc>
                  <a:txBody>
                    <a:bodyPr/>
                    <a:lstStyle/>
                    <a:p>
                      <a:pPr algn="ctr"/>
                      <a:r>
                        <a:rPr lang="en-US" dirty="0" smtClean="0"/>
                        <a:t>4:40</a:t>
                      </a:r>
                      <a:endParaRPr lang="en-US" dirty="0"/>
                    </a:p>
                  </a:txBody>
                  <a:tcPr/>
                </a:tc>
                <a:tc>
                  <a:txBody>
                    <a:bodyPr/>
                    <a:lstStyle/>
                    <a:p>
                      <a:pPr algn="ctr"/>
                      <a:r>
                        <a:rPr lang="en-US" b="1" dirty="0" smtClean="0"/>
                        <a:t>163,840</a:t>
                      </a:r>
                      <a:endParaRPr lang="en-US" b="1" dirty="0"/>
                    </a:p>
                  </a:txBody>
                  <a:tcPr/>
                </a:tc>
                <a:extLst>
                  <a:ext uri="{0D108BD9-81ED-4DB2-BD59-A6C34878D82A}">
                    <a16:rowId xmlns:a16="http://schemas.microsoft.com/office/drawing/2014/main" val="10015"/>
                  </a:ext>
                </a:extLst>
              </a:tr>
              <a:tr h="251012">
                <a:tc>
                  <a:txBody>
                    <a:bodyPr/>
                    <a:lstStyle/>
                    <a:p>
                      <a:pPr algn="ctr"/>
                      <a:r>
                        <a:rPr lang="en-US" dirty="0" smtClean="0"/>
                        <a:t>5 HRS</a:t>
                      </a:r>
                      <a:endParaRPr lang="en-US" dirty="0"/>
                    </a:p>
                  </a:txBody>
                  <a:tcPr/>
                </a:tc>
                <a:tc>
                  <a:txBody>
                    <a:bodyPr/>
                    <a:lstStyle/>
                    <a:p>
                      <a:pPr algn="ctr"/>
                      <a:r>
                        <a:rPr lang="en-US" b="1" dirty="0" smtClean="0"/>
                        <a:t>327,680</a:t>
                      </a:r>
                      <a:endParaRPr lang="en-US" b="1" dirty="0"/>
                    </a:p>
                  </a:txBody>
                  <a:tcPr/>
                </a:tc>
                <a:extLst>
                  <a:ext uri="{0D108BD9-81ED-4DB2-BD59-A6C34878D82A}">
                    <a16:rowId xmlns:a16="http://schemas.microsoft.com/office/drawing/2014/main" val="10016"/>
                  </a:ext>
                </a:extLst>
              </a:tr>
              <a:tr h="251012">
                <a:tc>
                  <a:txBody>
                    <a:bodyPr/>
                    <a:lstStyle/>
                    <a:p>
                      <a:pPr algn="ctr"/>
                      <a:r>
                        <a:rPr lang="en-US" dirty="0" smtClean="0"/>
                        <a:t>5:20</a:t>
                      </a:r>
                      <a:r>
                        <a:rPr lang="en-US" baseline="0" dirty="0" smtClean="0"/>
                        <a:t> </a:t>
                      </a:r>
                      <a:endParaRPr lang="en-US" dirty="0"/>
                    </a:p>
                  </a:txBody>
                  <a:tcPr/>
                </a:tc>
                <a:tc>
                  <a:txBody>
                    <a:bodyPr/>
                    <a:lstStyle/>
                    <a:p>
                      <a:pPr algn="ctr"/>
                      <a:r>
                        <a:rPr lang="en-US" b="1" dirty="0" smtClean="0"/>
                        <a:t>655,360</a:t>
                      </a:r>
                      <a:endParaRPr lang="en-US" b="1" dirty="0"/>
                    </a:p>
                  </a:txBody>
                  <a:tcPr/>
                </a:tc>
                <a:extLst>
                  <a:ext uri="{0D108BD9-81ED-4DB2-BD59-A6C34878D82A}">
                    <a16:rowId xmlns:a16="http://schemas.microsoft.com/office/drawing/2014/main" val="10017"/>
                  </a:ext>
                </a:extLst>
              </a:tr>
              <a:tr h="251012">
                <a:tc>
                  <a:txBody>
                    <a:bodyPr/>
                    <a:lstStyle/>
                    <a:p>
                      <a:pPr algn="ctr"/>
                      <a:r>
                        <a:rPr lang="en-US" dirty="0" smtClean="0"/>
                        <a:t>5:40</a:t>
                      </a:r>
                      <a:endParaRPr lang="en-US" dirty="0"/>
                    </a:p>
                  </a:txBody>
                  <a:tcPr/>
                </a:tc>
                <a:tc>
                  <a:txBody>
                    <a:bodyPr/>
                    <a:lstStyle/>
                    <a:p>
                      <a:pPr algn="ctr"/>
                      <a:r>
                        <a:rPr lang="en-US" b="1" dirty="0" smtClean="0"/>
                        <a:t>1,310,720</a:t>
                      </a:r>
                      <a:endParaRPr lang="en-US" b="1" dirty="0"/>
                    </a:p>
                  </a:txBody>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6317054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067" y="274638"/>
            <a:ext cx="8474733" cy="1143000"/>
          </a:xfrm>
        </p:spPr>
        <p:txBody>
          <a:bodyPr>
            <a:normAutofit/>
          </a:bodyPr>
          <a:lstStyle/>
          <a:p>
            <a:pPr algn="ctr"/>
            <a:r>
              <a:rPr lang="en-US" sz="3200" dirty="0" smtClean="0"/>
              <a:t>In </a:t>
            </a:r>
            <a:r>
              <a:rPr lang="en-US" sz="3200" b="1" dirty="0" smtClean="0"/>
              <a:t>less than 6 hours </a:t>
            </a:r>
            <a:r>
              <a:rPr lang="en-US" sz="3200" dirty="0" smtClean="0"/>
              <a:t>your </a:t>
            </a:r>
            <a:r>
              <a:rPr lang="en-US" sz="3200" b="1" dirty="0" smtClean="0"/>
              <a:t>10</a:t>
            </a:r>
            <a:r>
              <a:rPr lang="en-US" sz="3200" dirty="0" smtClean="0"/>
              <a:t> wee tiny </a:t>
            </a:r>
            <a:r>
              <a:rPr lang="en-US" sz="3200" dirty="0" smtClean="0">
                <a:latin typeface="AR DARLING" pitchFamily="2" charset="0"/>
              </a:rPr>
              <a:t>deadly</a:t>
            </a:r>
            <a:r>
              <a:rPr lang="en-US" sz="3200" dirty="0" smtClean="0"/>
              <a:t> bacteria have grown to </a:t>
            </a:r>
            <a:r>
              <a:rPr lang="en-US" sz="3200" b="1" u="sng" dirty="0" smtClean="0"/>
              <a:t>1,310,720 bacteria</a:t>
            </a:r>
            <a:r>
              <a:rPr lang="en-US" sz="3200" dirty="0" smtClean="0"/>
              <a:t>.</a:t>
            </a:r>
            <a:endParaRPr lang="en-US" sz="3200"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274049041"/>
              </p:ext>
            </p:extLst>
          </p:nvPr>
        </p:nvGraphicFramePr>
        <p:xfrm>
          <a:off x="1295400" y="1524000"/>
          <a:ext cx="6858004" cy="4389120"/>
        </p:xfrm>
        <a:graphic>
          <a:graphicData uri="http://schemas.openxmlformats.org/drawingml/2006/table">
            <a:tbl>
              <a:tblPr firstRow="1" bandRow="1">
                <a:tableStyleId>{5940675A-B579-460E-94D1-54222C63F5DA}</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gridCol w="403412">
                  <a:extLst>
                    <a:ext uri="{9D8B030D-6E8A-4147-A177-3AD203B41FA5}">
                      <a16:colId xmlns:a16="http://schemas.microsoft.com/office/drawing/2014/main" val="20005"/>
                    </a:ext>
                  </a:extLst>
                </a:gridCol>
                <a:gridCol w="403412">
                  <a:extLst>
                    <a:ext uri="{9D8B030D-6E8A-4147-A177-3AD203B41FA5}">
                      <a16:colId xmlns:a16="http://schemas.microsoft.com/office/drawing/2014/main" val="20006"/>
                    </a:ext>
                  </a:extLst>
                </a:gridCol>
                <a:gridCol w="403412">
                  <a:extLst>
                    <a:ext uri="{9D8B030D-6E8A-4147-A177-3AD203B41FA5}">
                      <a16:colId xmlns:a16="http://schemas.microsoft.com/office/drawing/2014/main" val="20007"/>
                    </a:ext>
                  </a:extLst>
                </a:gridCol>
                <a:gridCol w="403412">
                  <a:extLst>
                    <a:ext uri="{9D8B030D-6E8A-4147-A177-3AD203B41FA5}">
                      <a16:colId xmlns:a16="http://schemas.microsoft.com/office/drawing/2014/main" val="20008"/>
                    </a:ext>
                  </a:extLst>
                </a:gridCol>
                <a:gridCol w="403412">
                  <a:extLst>
                    <a:ext uri="{9D8B030D-6E8A-4147-A177-3AD203B41FA5}">
                      <a16:colId xmlns:a16="http://schemas.microsoft.com/office/drawing/2014/main" val="20009"/>
                    </a:ext>
                  </a:extLst>
                </a:gridCol>
                <a:gridCol w="403412">
                  <a:extLst>
                    <a:ext uri="{9D8B030D-6E8A-4147-A177-3AD203B41FA5}">
                      <a16:colId xmlns:a16="http://schemas.microsoft.com/office/drawing/2014/main" val="20010"/>
                    </a:ext>
                  </a:extLst>
                </a:gridCol>
                <a:gridCol w="403412">
                  <a:extLst>
                    <a:ext uri="{9D8B030D-6E8A-4147-A177-3AD203B41FA5}">
                      <a16:colId xmlns:a16="http://schemas.microsoft.com/office/drawing/2014/main" val="20011"/>
                    </a:ext>
                  </a:extLst>
                </a:gridCol>
                <a:gridCol w="403412">
                  <a:extLst>
                    <a:ext uri="{9D8B030D-6E8A-4147-A177-3AD203B41FA5}">
                      <a16:colId xmlns:a16="http://schemas.microsoft.com/office/drawing/2014/main" val="20012"/>
                    </a:ext>
                  </a:extLst>
                </a:gridCol>
                <a:gridCol w="403412">
                  <a:extLst>
                    <a:ext uri="{9D8B030D-6E8A-4147-A177-3AD203B41FA5}">
                      <a16:colId xmlns:a16="http://schemas.microsoft.com/office/drawing/2014/main" val="20013"/>
                    </a:ext>
                  </a:extLst>
                </a:gridCol>
                <a:gridCol w="403412">
                  <a:extLst>
                    <a:ext uri="{9D8B030D-6E8A-4147-A177-3AD203B41FA5}">
                      <a16:colId xmlns:a16="http://schemas.microsoft.com/office/drawing/2014/main" val="20014"/>
                    </a:ext>
                  </a:extLst>
                </a:gridCol>
                <a:gridCol w="403412">
                  <a:extLst>
                    <a:ext uri="{9D8B030D-6E8A-4147-A177-3AD203B41FA5}">
                      <a16:colId xmlns:a16="http://schemas.microsoft.com/office/drawing/2014/main" val="20015"/>
                    </a:ext>
                  </a:extLst>
                </a:gridCol>
                <a:gridCol w="403412">
                  <a:extLst>
                    <a:ext uri="{9D8B030D-6E8A-4147-A177-3AD203B41FA5}">
                      <a16:colId xmlns:a16="http://schemas.microsoft.com/office/drawing/2014/main" val="20016"/>
                    </a:ext>
                  </a:extLst>
                </a:gridCol>
              </a:tblGrid>
              <a:tr h="28179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28179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28179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28179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5"/>
                  </a:ext>
                </a:extLst>
              </a:tr>
              <a:tr h="28179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8"/>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9"/>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10"/>
                  </a:ext>
                </a:extLst>
              </a:tr>
              <a:tr h="281791">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2819400" y="6248400"/>
            <a:ext cx="3429978" cy="461665"/>
          </a:xfrm>
          <a:prstGeom prst="rect">
            <a:avLst/>
          </a:prstGeom>
          <a:noFill/>
        </p:spPr>
        <p:txBody>
          <a:bodyPr wrap="none" rtlCol="0">
            <a:spAutoFit/>
          </a:bodyPr>
          <a:lstStyle/>
          <a:p>
            <a:r>
              <a:rPr lang="en-US" sz="2400" b="1" dirty="0" smtClean="0">
                <a:solidFill>
                  <a:prstClr val="black"/>
                </a:solidFill>
              </a:rPr>
              <a:t>Time: </a:t>
            </a:r>
            <a:r>
              <a:rPr lang="en-US" sz="2400" dirty="0" smtClean="0">
                <a:solidFill>
                  <a:prstClr val="black"/>
                </a:solidFill>
              </a:rPr>
              <a:t>every 20 minutes</a:t>
            </a:r>
            <a:endParaRPr lang="en-US" sz="2400" dirty="0">
              <a:solidFill>
                <a:prstClr val="black"/>
              </a:solidFill>
            </a:endParaRPr>
          </a:p>
        </p:txBody>
      </p:sp>
      <p:sp>
        <p:nvSpPr>
          <p:cNvPr id="3" name="TextBox 2"/>
          <p:cNvSpPr txBox="1"/>
          <p:nvPr/>
        </p:nvSpPr>
        <p:spPr>
          <a:xfrm>
            <a:off x="212067" y="1388675"/>
            <a:ext cx="457200" cy="5078313"/>
          </a:xfrm>
          <a:prstGeom prst="rect">
            <a:avLst/>
          </a:prstGeom>
          <a:noFill/>
        </p:spPr>
        <p:txBody>
          <a:bodyPr wrap="square" rtlCol="0">
            <a:spAutoFit/>
          </a:bodyPr>
          <a:lstStyle/>
          <a:p>
            <a:r>
              <a:rPr lang="en-US" b="1" dirty="0" smtClean="0">
                <a:solidFill>
                  <a:prstClr val="black"/>
                </a:solidFill>
              </a:rPr>
              <a:t>Numb</a:t>
            </a:r>
          </a:p>
          <a:p>
            <a:r>
              <a:rPr lang="en-US" b="1" dirty="0" smtClean="0">
                <a:solidFill>
                  <a:prstClr val="black"/>
                </a:solidFill>
              </a:rPr>
              <a:t>e</a:t>
            </a:r>
          </a:p>
          <a:p>
            <a:r>
              <a:rPr lang="en-US" b="1" dirty="0" smtClean="0">
                <a:solidFill>
                  <a:prstClr val="black"/>
                </a:solidFill>
              </a:rPr>
              <a:t>r</a:t>
            </a:r>
          </a:p>
          <a:p>
            <a:r>
              <a:rPr lang="en-US" b="1" dirty="0" smtClean="0">
                <a:solidFill>
                  <a:prstClr val="black"/>
                </a:solidFill>
              </a:rPr>
              <a:t> </a:t>
            </a:r>
            <a:endParaRPr lang="en-US" b="1" dirty="0">
              <a:solidFill>
                <a:prstClr val="black"/>
              </a:solidFill>
            </a:endParaRPr>
          </a:p>
          <a:p>
            <a:r>
              <a:rPr lang="en-US" b="1" dirty="0" smtClean="0">
                <a:solidFill>
                  <a:prstClr val="black"/>
                </a:solidFill>
              </a:rPr>
              <a:t>of</a:t>
            </a:r>
          </a:p>
          <a:p>
            <a:endParaRPr lang="en-US" b="1" dirty="0">
              <a:solidFill>
                <a:prstClr val="black"/>
              </a:solidFill>
            </a:endParaRPr>
          </a:p>
          <a:p>
            <a:r>
              <a:rPr lang="en-US" b="1" dirty="0" smtClean="0">
                <a:solidFill>
                  <a:prstClr val="black"/>
                </a:solidFill>
              </a:rPr>
              <a:t>b</a:t>
            </a:r>
          </a:p>
          <a:p>
            <a:r>
              <a:rPr lang="en-US" b="1" dirty="0" smtClean="0">
                <a:solidFill>
                  <a:prstClr val="black"/>
                </a:solidFill>
              </a:rPr>
              <a:t>a</a:t>
            </a:r>
          </a:p>
          <a:p>
            <a:r>
              <a:rPr lang="en-US" b="1" dirty="0" smtClean="0">
                <a:solidFill>
                  <a:prstClr val="black"/>
                </a:solidFill>
              </a:rPr>
              <a:t>c</a:t>
            </a:r>
          </a:p>
          <a:p>
            <a:r>
              <a:rPr lang="en-US" b="1" dirty="0" smtClean="0">
                <a:solidFill>
                  <a:prstClr val="black"/>
                </a:solidFill>
              </a:rPr>
              <a:t>t</a:t>
            </a:r>
          </a:p>
          <a:p>
            <a:r>
              <a:rPr lang="en-US" b="1" dirty="0" smtClean="0">
                <a:solidFill>
                  <a:prstClr val="black"/>
                </a:solidFill>
              </a:rPr>
              <a:t>e</a:t>
            </a:r>
          </a:p>
          <a:p>
            <a:r>
              <a:rPr lang="en-US" b="1" dirty="0" smtClean="0">
                <a:solidFill>
                  <a:prstClr val="black"/>
                </a:solidFill>
              </a:rPr>
              <a:t>r</a:t>
            </a:r>
          </a:p>
          <a:p>
            <a:r>
              <a:rPr lang="en-US" b="1" dirty="0" err="1" smtClean="0">
                <a:solidFill>
                  <a:prstClr val="black"/>
                </a:solidFill>
              </a:rPr>
              <a:t>i</a:t>
            </a:r>
            <a:endParaRPr lang="en-US" b="1" dirty="0" smtClean="0">
              <a:solidFill>
                <a:prstClr val="black"/>
              </a:solidFill>
            </a:endParaRPr>
          </a:p>
          <a:p>
            <a:r>
              <a:rPr lang="en-US" b="1" dirty="0">
                <a:solidFill>
                  <a:prstClr val="black"/>
                </a:solidFill>
              </a:rPr>
              <a:t>a</a:t>
            </a:r>
            <a:endParaRPr lang="en-US" b="1" dirty="0" smtClean="0">
              <a:solidFill>
                <a:prstClr val="black"/>
              </a:solidFill>
            </a:endParaRPr>
          </a:p>
          <a:p>
            <a:endParaRPr lang="en-US" dirty="0" smtClean="0">
              <a:solidFill>
                <a:prstClr val="black"/>
              </a:solidFill>
            </a:endParaRPr>
          </a:p>
        </p:txBody>
      </p:sp>
      <p:sp>
        <p:nvSpPr>
          <p:cNvPr id="5" name="TextBox 4"/>
          <p:cNvSpPr txBox="1"/>
          <p:nvPr/>
        </p:nvSpPr>
        <p:spPr>
          <a:xfrm>
            <a:off x="2301309" y="5879068"/>
            <a:ext cx="518091" cy="369332"/>
          </a:xfrm>
          <a:prstGeom prst="rect">
            <a:avLst/>
          </a:prstGeom>
          <a:noFill/>
        </p:spPr>
        <p:txBody>
          <a:bodyPr wrap="none" rtlCol="0">
            <a:spAutoFit/>
          </a:bodyPr>
          <a:lstStyle/>
          <a:p>
            <a:r>
              <a:rPr lang="en-US" dirty="0" smtClean="0">
                <a:solidFill>
                  <a:prstClr val="black"/>
                </a:solidFill>
              </a:rPr>
              <a:t>1hr</a:t>
            </a:r>
            <a:endParaRPr lang="en-US" dirty="0">
              <a:solidFill>
                <a:prstClr val="black"/>
              </a:solidFill>
            </a:endParaRPr>
          </a:p>
        </p:txBody>
      </p:sp>
      <p:sp>
        <p:nvSpPr>
          <p:cNvPr id="7" name="TextBox 6"/>
          <p:cNvSpPr txBox="1"/>
          <p:nvPr/>
        </p:nvSpPr>
        <p:spPr>
          <a:xfrm>
            <a:off x="3429000" y="5879068"/>
            <a:ext cx="633507" cy="369332"/>
          </a:xfrm>
          <a:prstGeom prst="rect">
            <a:avLst/>
          </a:prstGeom>
          <a:noFill/>
        </p:spPr>
        <p:txBody>
          <a:bodyPr wrap="none" rtlCol="0">
            <a:spAutoFit/>
          </a:bodyPr>
          <a:lstStyle/>
          <a:p>
            <a:r>
              <a:rPr lang="en-US" dirty="0" smtClean="0">
                <a:solidFill>
                  <a:prstClr val="black"/>
                </a:solidFill>
              </a:rPr>
              <a:t>2hrs</a:t>
            </a:r>
            <a:endParaRPr lang="en-US" dirty="0">
              <a:solidFill>
                <a:prstClr val="black"/>
              </a:solidFill>
            </a:endParaRPr>
          </a:p>
        </p:txBody>
      </p:sp>
      <p:sp>
        <p:nvSpPr>
          <p:cNvPr id="8" name="TextBox 7"/>
          <p:cNvSpPr txBox="1"/>
          <p:nvPr/>
        </p:nvSpPr>
        <p:spPr>
          <a:xfrm>
            <a:off x="4605713" y="5879068"/>
            <a:ext cx="633507" cy="369332"/>
          </a:xfrm>
          <a:prstGeom prst="rect">
            <a:avLst/>
          </a:prstGeom>
          <a:noFill/>
        </p:spPr>
        <p:txBody>
          <a:bodyPr wrap="none" rtlCol="0">
            <a:spAutoFit/>
          </a:bodyPr>
          <a:lstStyle/>
          <a:p>
            <a:r>
              <a:rPr lang="en-US" dirty="0" smtClean="0">
                <a:solidFill>
                  <a:prstClr val="black"/>
                </a:solidFill>
              </a:rPr>
              <a:t>3hrs</a:t>
            </a:r>
            <a:endParaRPr lang="en-US" dirty="0">
              <a:solidFill>
                <a:prstClr val="black"/>
              </a:solidFill>
            </a:endParaRPr>
          </a:p>
        </p:txBody>
      </p:sp>
      <p:sp>
        <p:nvSpPr>
          <p:cNvPr id="9" name="TextBox 8"/>
          <p:cNvSpPr txBox="1"/>
          <p:nvPr/>
        </p:nvSpPr>
        <p:spPr>
          <a:xfrm>
            <a:off x="5759442" y="5888366"/>
            <a:ext cx="633507" cy="369332"/>
          </a:xfrm>
          <a:prstGeom prst="rect">
            <a:avLst/>
          </a:prstGeom>
          <a:noFill/>
        </p:spPr>
        <p:txBody>
          <a:bodyPr wrap="none" rtlCol="0">
            <a:spAutoFit/>
          </a:bodyPr>
          <a:lstStyle/>
          <a:p>
            <a:r>
              <a:rPr lang="en-US" dirty="0" smtClean="0">
                <a:solidFill>
                  <a:prstClr val="black"/>
                </a:solidFill>
              </a:rPr>
              <a:t>4hrs</a:t>
            </a:r>
            <a:endParaRPr lang="en-US" dirty="0">
              <a:solidFill>
                <a:prstClr val="black"/>
              </a:solidFill>
            </a:endParaRPr>
          </a:p>
        </p:txBody>
      </p:sp>
      <p:sp>
        <p:nvSpPr>
          <p:cNvPr id="10" name="TextBox 9"/>
          <p:cNvSpPr txBox="1"/>
          <p:nvPr/>
        </p:nvSpPr>
        <p:spPr>
          <a:xfrm>
            <a:off x="7010400" y="5874695"/>
            <a:ext cx="697627" cy="369332"/>
          </a:xfrm>
          <a:prstGeom prst="rect">
            <a:avLst/>
          </a:prstGeom>
          <a:noFill/>
        </p:spPr>
        <p:txBody>
          <a:bodyPr wrap="none" rtlCol="0">
            <a:spAutoFit/>
          </a:bodyPr>
          <a:lstStyle/>
          <a:p>
            <a:r>
              <a:rPr lang="en-US" dirty="0" smtClean="0">
                <a:solidFill>
                  <a:prstClr val="black"/>
                </a:solidFill>
              </a:rPr>
              <a:t>5 </a:t>
            </a:r>
            <a:r>
              <a:rPr lang="en-US" dirty="0" err="1" smtClean="0">
                <a:solidFill>
                  <a:prstClr val="black"/>
                </a:solidFill>
              </a:rPr>
              <a:t>hrs</a:t>
            </a:r>
            <a:endParaRPr lang="en-US" dirty="0">
              <a:solidFill>
                <a:prstClr val="black"/>
              </a:solidFill>
            </a:endParaRPr>
          </a:p>
        </p:txBody>
      </p:sp>
      <p:sp>
        <p:nvSpPr>
          <p:cNvPr id="11" name="TextBox 10"/>
          <p:cNvSpPr txBox="1"/>
          <p:nvPr/>
        </p:nvSpPr>
        <p:spPr>
          <a:xfrm>
            <a:off x="544576" y="5329629"/>
            <a:ext cx="723275" cy="369332"/>
          </a:xfrm>
          <a:prstGeom prst="rect">
            <a:avLst/>
          </a:prstGeom>
          <a:noFill/>
        </p:spPr>
        <p:txBody>
          <a:bodyPr wrap="none" rtlCol="0">
            <a:spAutoFit/>
          </a:bodyPr>
          <a:lstStyle/>
          <a:p>
            <a:r>
              <a:rPr lang="en-US" dirty="0" smtClean="0">
                <a:solidFill>
                  <a:prstClr val="black"/>
                </a:solidFill>
              </a:rPr>
              <a:t>100K</a:t>
            </a:r>
            <a:endParaRPr lang="en-US" dirty="0">
              <a:solidFill>
                <a:prstClr val="black"/>
              </a:solidFill>
            </a:endParaRPr>
          </a:p>
        </p:txBody>
      </p:sp>
      <p:sp>
        <p:nvSpPr>
          <p:cNvPr id="12" name="TextBox 11"/>
          <p:cNvSpPr txBox="1"/>
          <p:nvPr/>
        </p:nvSpPr>
        <p:spPr>
          <a:xfrm>
            <a:off x="544576" y="4692134"/>
            <a:ext cx="723275" cy="369332"/>
          </a:xfrm>
          <a:prstGeom prst="rect">
            <a:avLst/>
          </a:prstGeom>
          <a:noFill/>
        </p:spPr>
        <p:txBody>
          <a:bodyPr wrap="none" rtlCol="0">
            <a:spAutoFit/>
          </a:bodyPr>
          <a:lstStyle/>
          <a:p>
            <a:r>
              <a:rPr lang="en-US" dirty="0" smtClean="0">
                <a:solidFill>
                  <a:prstClr val="black"/>
                </a:solidFill>
              </a:rPr>
              <a:t>300K</a:t>
            </a:r>
            <a:endParaRPr lang="en-US" dirty="0">
              <a:solidFill>
                <a:prstClr val="black"/>
              </a:solidFill>
            </a:endParaRPr>
          </a:p>
        </p:txBody>
      </p:sp>
      <p:sp>
        <p:nvSpPr>
          <p:cNvPr id="13" name="TextBox 12"/>
          <p:cNvSpPr txBox="1"/>
          <p:nvPr/>
        </p:nvSpPr>
        <p:spPr>
          <a:xfrm>
            <a:off x="595745" y="3930134"/>
            <a:ext cx="723275" cy="369332"/>
          </a:xfrm>
          <a:prstGeom prst="rect">
            <a:avLst/>
          </a:prstGeom>
          <a:noFill/>
        </p:spPr>
        <p:txBody>
          <a:bodyPr wrap="none" rtlCol="0">
            <a:spAutoFit/>
          </a:bodyPr>
          <a:lstStyle/>
          <a:p>
            <a:r>
              <a:rPr lang="en-US" dirty="0" smtClean="0">
                <a:solidFill>
                  <a:prstClr val="black"/>
                </a:solidFill>
              </a:rPr>
              <a:t>500K</a:t>
            </a:r>
            <a:endParaRPr lang="en-US" dirty="0">
              <a:solidFill>
                <a:prstClr val="black"/>
              </a:solidFill>
            </a:endParaRPr>
          </a:p>
        </p:txBody>
      </p:sp>
      <p:sp>
        <p:nvSpPr>
          <p:cNvPr id="14" name="TextBox 13"/>
          <p:cNvSpPr txBox="1"/>
          <p:nvPr/>
        </p:nvSpPr>
        <p:spPr>
          <a:xfrm>
            <a:off x="595745" y="3154461"/>
            <a:ext cx="723275" cy="369332"/>
          </a:xfrm>
          <a:prstGeom prst="rect">
            <a:avLst/>
          </a:prstGeom>
          <a:noFill/>
        </p:spPr>
        <p:txBody>
          <a:bodyPr wrap="none" rtlCol="0">
            <a:spAutoFit/>
          </a:bodyPr>
          <a:lstStyle/>
          <a:p>
            <a:r>
              <a:rPr lang="en-US" dirty="0" smtClean="0">
                <a:solidFill>
                  <a:prstClr val="black"/>
                </a:solidFill>
              </a:rPr>
              <a:t>700K</a:t>
            </a:r>
            <a:endParaRPr lang="en-US" dirty="0">
              <a:solidFill>
                <a:prstClr val="black"/>
              </a:solidFill>
            </a:endParaRPr>
          </a:p>
        </p:txBody>
      </p:sp>
      <p:sp>
        <p:nvSpPr>
          <p:cNvPr id="15" name="TextBox 14"/>
          <p:cNvSpPr txBox="1"/>
          <p:nvPr/>
        </p:nvSpPr>
        <p:spPr>
          <a:xfrm>
            <a:off x="616527" y="2482334"/>
            <a:ext cx="723275" cy="369332"/>
          </a:xfrm>
          <a:prstGeom prst="rect">
            <a:avLst/>
          </a:prstGeom>
          <a:noFill/>
        </p:spPr>
        <p:txBody>
          <a:bodyPr wrap="none" rtlCol="0">
            <a:spAutoFit/>
          </a:bodyPr>
          <a:lstStyle/>
          <a:p>
            <a:r>
              <a:rPr lang="en-US" dirty="0" smtClean="0">
                <a:solidFill>
                  <a:prstClr val="black"/>
                </a:solidFill>
              </a:rPr>
              <a:t>900K</a:t>
            </a:r>
            <a:endParaRPr lang="en-US" dirty="0">
              <a:solidFill>
                <a:prstClr val="black"/>
              </a:solidFill>
            </a:endParaRPr>
          </a:p>
        </p:txBody>
      </p:sp>
      <p:sp>
        <p:nvSpPr>
          <p:cNvPr id="16" name="TextBox 15"/>
          <p:cNvSpPr txBox="1"/>
          <p:nvPr/>
        </p:nvSpPr>
        <p:spPr>
          <a:xfrm>
            <a:off x="669267" y="1685698"/>
            <a:ext cx="697627" cy="369332"/>
          </a:xfrm>
          <a:prstGeom prst="rect">
            <a:avLst/>
          </a:prstGeom>
          <a:noFill/>
        </p:spPr>
        <p:txBody>
          <a:bodyPr wrap="none" rtlCol="0">
            <a:spAutoFit/>
          </a:bodyPr>
          <a:lstStyle/>
          <a:p>
            <a:r>
              <a:rPr lang="en-US" dirty="0" smtClean="0">
                <a:solidFill>
                  <a:prstClr val="black"/>
                </a:solidFill>
              </a:rPr>
              <a:t>1.1M</a:t>
            </a:r>
            <a:endParaRPr lang="en-US" dirty="0">
              <a:solidFill>
                <a:prstClr val="black"/>
              </a:solidFill>
            </a:endParaRPr>
          </a:p>
        </p:txBody>
      </p:sp>
      <p:sp>
        <p:nvSpPr>
          <p:cNvPr id="17" name="Flowchart: Connector 16"/>
          <p:cNvSpPr/>
          <p:nvPr/>
        </p:nvSpPr>
        <p:spPr>
          <a:xfrm>
            <a:off x="1241949" y="5793847"/>
            <a:ext cx="97853" cy="9452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Flowchart: Connector 19"/>
          <p:cNvSpPr/>
          <p:nvPr/>
        </p:nvSpPr>
        <p:spPr>
          <a:xfrm>
            <a:off x="1676400" y="5793846"/>
            <a:ext cx="114300" cy="9452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072709" y="5796127"/>
            <a:ext cx="114300" cy="9224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flipV="1">
            <a:off x="2484153" y="5793846"/>
            <a:ext cx="76201" cy="9452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flipH="1">
            <a:off x="2819400" y="5793846"/>
            <a:ext cx="152394" cy="11454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265" y="5804423"/>
            <a:ext cx="129553" cy="1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2905" y="5793846"/>
            <a:ext cx="137873" cy="11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4045742" y="5804422"/>
            <a:ext cx="125141" cy="10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2281" y="5801105"/>
            <a:ext cx="102010" cy="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4305" y="5804422"/>
            <a:ext cx="94825" cy="8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2706" y="5804423"/>
            <a:ext cx="116759" cy="1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78008" y="5765471"/>
            <a:ext cx="129251" cy="12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4837" y="5692843"/>
            <a:ext cx="110185" cy="10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80499" y="5607036"/>
            <a:ext cx="103981" cy="9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0663" y="5308275"/>
            <a:ext cx="102394" cy="9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90898" y="4692134"/>
            <a:ext cx="99755" cy="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08027" y="3470571"/>
            <a:ext cx="95379" cy="8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77982" y="858982"/>
            <a:ext cx="149942" cy="13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Left Arrow 34"/>
          <p:cNvSpPr/>
          <p:nvPr/>
        </p:nvSpPr>
        <p:spPr>
          <a:xfrm rot="359230">
            <a:off x="8186211" y="664339"/>
            <a:ext cx="1174443" cy="69912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yikes</a:t>
            </a:r>
            <a:endParaRPr lang="en-US" b="1" dirty="0">
              <a:solidFill>
                <a:srgbClr val="FF0000"/>
              </a:solidFill>
            </a:endParaRPr>
          </a:p>
        </p:txBody>
      </p:sp>
    </p:spTree>
    <p:extLst>
      <p:ext uri="{BB962C8B-B14F-4D97-AF65-F5344CB8AC3E}">
        <p14:creationId xmlns:p14="http://schemas.microsoft.com/office/powerpoint/2010/main" val="16839503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Bacteria Reflection---</a:t>
            </a:r>
            <a:endParaRPr lang="en-US" dirty="0"/>
          </a:p>
        </p:txBody>
      </p:sp>
      <p:sp>
        <p:nvSpPr>
          <p:cNvPr id="3" name="Content Placeholder 2"/>
          <p:cNvSpPr>
            <a:spLocks noGrp="1"/>
          </p:cNvSpPr>
          <p:nvPr>
            <p:ph sz="quarter" idx="1"/>
          </p:nvPr>
        </p:nvSpPr>
        <p:spPr>
          <a:xfrm>
            <a:off x="914400" y="1447800"/>
            <a:ext cx="7924800" cy="4724400"/>
          </a:xfrm>
        </p:spPr>
        <p:txBody>
          <a:bodyPr>
            <a:normAutofit lnSpcReduction="10000"/>
          </a:bodyPr>
          <a:lstStyle/>
          <a:p>
            <a:pPr marL="514350" indent="-514350">
              <a:buFont typeface="+mj-lt"/>
              <a:buAutoNum type="arabicPeriod"/>
            </a:pPr>
            <a:r>
              <a:rPr lang="en-US" dirty="0" smtClean="0"/>
              <a:t>Suppose a single bacterium divided every hour for 20 hours.  How many bacterium will there be? </a:t>
            </a:r>
          </a:p>
          <a:p>
            <a:pPr marL="514350" indent="-514350">
              <a:buFont typeface="+mj-lt"/>
              <a:buAutoNum type="arabicPeriod"/>
            </a:pPr>
            <a:r>
              <a:rPr lang="en-US" dirty="0" smtClean="0"/>
              <a:t>How many bacteria exist after 8 hours if you start with ten bacteria and they reproduce every 20 minutes? </a:t>
            </a:r>
          </a:p>
          <a:p>
            <a:pPr marL="514350" indent="-514350">
              <a:buFont typeface="+mj-lt"/>
              <a:buAutoNum type="arabicPeriod"/>
            </a:pPr>
            <a:r>
              <a:rPr lang="en-US" dirty="0" smtClean="0"/>
              <a:t>Write the following number sequence as a sentence of numbers with in standard form for the first 10 generations of bacterial reproduction. </a:t>
            </a:r>
          </a:p>
          <a:p>
            <a:pPr marL="514350" indent="-514350">
              <a:buFont typeface="+mj-lt"/>
              <a:buAutoNum type="arabicPeriod"/>
            </a:pPr>
            <a:r>
              <a:rPr lang="en-US" dirty="0" smtClean="0"/>
              <a:t>Write the following number sequence as a sequence of numbers in scientific notation for the first 10 generations of bacterial reproduction.  </a:t>
            </a:r>
          </a:p>
          <a:p>
            <a:pPr marL="514350" indent="-514350">
              <a:buFont typeface="+mj-lt"/>
              <a:buAutoNum type="arabicPeriod"/>
            </a:pPr>
            <a:r>
              <a:rPr lang="en-US" dirty="0" smtClean="0"/>
              <a:t>Where else in life might you encounter exponential growth?  </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Bacteria may be small…but they can reproduce like CRAZY!</a:t>
            </a:r>
            <a:endParaRPr lang="en-US" dirty="0"/>
          </a:p>
        </p:txBody>
      </p:sp>
      <p:sp>
        <p:nvSpPr>
          <p:cNvPr id="3" name="Content Placeholder 2"/>
          <p:cNvSpPr>
            <a:spLocks noGrp="1"/>
          </p:cNvSpPr>
          <p:nvPr>
            <p:ph sz="quarter" idx="1"/>
          </p:nvPr>
        </p:nvSpPr>
        <p:spPr/>
        <p:txBody>
          <a:bodyPr/>
          <a:lstStyle/>
          <a:p>
            <a:r>
              <a:rPr lang="en-US" dirty="0">
                <a:hlinkClick r:id="rId2"/>
              </a:rPr>
              <a:t>http://</a:t>
            </a:r>
            <a:r>
              <a:rPr lang="en-US" dirty="0" smtClean="0">
                <a:hlinkClick r:id="rId2"/>
              </a:rPr>
              <a:t>www.youtube.com/watch?v=gEwzDydciWc</a:t>
            </a:r>
            <a:endParaRPr lang="en-US" dirty="0" smtClean="0"/>
          </a:p>
          <a:p>
            <a:endParaRPr lang="en-US" dirty="0"/>
          </a:p>
        </p:txBody>
      </p:sp>
    </p:spTree>
    <p:extLst>
      <p:ext uri="{BB962C8B-B14F-4D97-AF65-F5344CB8AC3E}">
        <p14:creationId xmlns:p14="http://schemas.microsoft.com/office/powerpoint/2010/main" val="18686804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How do bacteria reproduce so easily &amp; quickly?</a:t>
            </a:r>
            <a:endParaRPr lang="en-US" dirty="0"/>
          </a:p>
        </p:txBody>
      </p:sp>
    </p:spTree>
    <p:extLst>
      <p:ext uri="{BB962C8B-B14F-4D97-AF65-F5344CB8AC3E}">
        <p14:creationId xmlns:p14="http://schemas.microsoft.com/office/powerpoint/2010/main" val="1650872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3050"/>
            <a:ext cx="8839200" cy="1403350"/>
          </a:xfrm>
        </p:spPr>
        <p:txBody>
          <a:bodyPr>
            <a:normAutofit fontScale="90000"/>
          </a:bodyPr>
          <a:lstStyle/>
          <a:p>
            <a:r>
              <a:rPr lang="en-US" dirty="0" smtClean="0">
                <a:solidFill>
                  <a:schemeClr val="tx1"/>
                </a:solidFill>
              </a:rPr>
              <a:t>Bacteria are too simple &amp; primitive to reproduce sexually like plants &amp; animals…</a:t>
            </a:r>
            <a:endParaRPr lang="en-US" dirty="0">
              <a:solidFill>
                <a:schemeClr val="tx1"/>
              </a:solidFill>
            </a:endParaRPr>
          </a:p>
        </p:txBody>
      </p:sp>
      <p:sp>
        <p:nvSpPr>
          <p:cNvPr id="5" name="Text Placeholder 4"/>
          <p:cNvSpPr>
            <a:spLocks noGrp="1"/>
          </p:cNvSpPr>
          <p:nvPr>
            <p:ph type="body" idx="1"/>
          </p:nvPr>
        </p:nvSpPr>
        <p:spPr/>
        <p:txBody>
          <a:bodyPr/>
          <a:lstStyle/>
          <a:p>
            <a:r>
              <a:rPr lang="en-US" dirty="0" smtClean="0"/>
              <a:t>Bacteria don’t do this…</a:t>
            </a:r>
            <a:endParaRPr lang="en-US" dirty="0"/>
          </a:p>
        </p:txBody>
      </p:sp>
      <p:sp>
        <p:nvSpPr>
          <p:cNvPr id="7" name="Text Placeholder 6"/>
          <p:cNvSpPr>
            <a:spLocks noGrp="1"/>
          </p:cNvSpPr>
          <p:nvPr>
            <p:ph type="body" sz="half" idx="3"/>
          </p:nvPr>
        </p:nvSpPr>
        <p:spPr/>
        <p:txBody>
          <a:bodyPr/>
          <a:lstStyle/>
          <a:p>
            <a:endParaRPr lang="en-US" dirty="0"/>
          </a:p>
        </p:txBody>
      </p:sp>
      <p:sp>
        <p:nvSpPr>
          <p:cNvPr id="6" name="Content Placeholder 5"/>
          <p:cNvSpPr>
            <a:spLocks noGrp="1"/>
          </p:cNvSpPr>
          <p:nvPr>
            <p:ph sz="half" idx="2"/>
          </p:nvPr>
        </p:nvSpPr>
        <p:spPr/>
        <p:txBody>
          <a:bodyPr/>
          <a:lstStyle/>
          <a:p>
            <a:endParaRPr lang="en-US"/>
          </a:p>
        </p:txBody>
      </p:sp>
      <p:sp>
        <p:nvSpPr>
          <p:cNvPr id="8" name="Content Placeholder 7"/>
          <p:cNvSpPr>
            <a:spLocks noGrp="1"/>
          </p:cNvSpPr>
          <p:nvPr>
            <p:ph sz="half" idx="4"/>
          </p:nvPr>
        </p:nvSpPr>
        <p:spPr/>
        <p:txBody>
          <a:bodyPr/>
          <a:lstStyle/>
          <a:p>
            <a:pPr>
              <a:buNone/>
            </a:pPr>
            <a:endParaRPr lang="en-US" b="1" dirty="0"/>
          </a:p>
        </p:txBody>
      </p:sp>
      <p:pic>
        <p:nvPicPr>
          <p:cNvPr id="2050" name="Picture 2" descr="http://pictures.directnews.co.uk/liveimages/Pregnant_1961_19499776_0_0_7915_300.jpg"/>
          <p:cNvPicPr>
            <a:picLocks noChangeAspect="1" noChangeArrowheads="1"/>
          </p:cNvPicPr>
          <p:nvPr/>
        </p:nvPicPr>
        <p:blipFill>
          <a:blip r:embed="rId3" cstate="print"/>
          <a:srcRect/>
          <a:stretch>
            <a:fillRect/>
          </a:stretch>
        </p:blipFill>
        <p:spPr bwMode="auto">
          <a:xfrm>
            <a:off x="1371600" y="2667000"/>
            <a:ext cx="2857500" cy="2857500"/>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95586" name="Ink 2"/>
              <p14:cNvContentPartPr>
                <a14:cpLocks xmlns:a14="http://schemas.microsoft.com/office/drawing/2010/main" noRot="1" noChangeAspect="1" noEditPoints="1" noChangeArrowheads="1" noChangeShapeType="1"/>
              </p14:cNvContentPartPr>
              <p14:nvPr/>
            </p14:nvContentPartPr>
            <p14:xfrm>
              <a:off x="4483100" y="4527550"/>
              <a:ext cx="53975" cy="17463"/>
            </p14:xfrm>
          </p:contentPart>
        </mc:Choice>
        <mc:Fallback xmlns:mv="urn:schemas-microsoft-com:mac:vml" xmlns="">
          <p:pic>
            <p:nvPicPr>
              <p:cNvPr id="195586" name="Ink 2"/>
              <p:cNvPicPr>
                <a:picLocks noRot="1" noChangeAspect="1" noEditPoints="1" noChangeArrowheads="1" noChangeShapeType="1"/>
              </p:cNvPicPr>
              <p:nvPr/>
            </p:nvPicPr>
            <p:blipFill>
              <a:blip r:embed="rId5" cstate="print"/>
              <a:stretch>
                <a:fillRect/>
              </a:stretch>
            </p:blipFill>
            <p:spPr>
              <a:xfrm>
                <a:off x="4473744" y="4518647"/>
                <a:ext cx="72686" cy="35268"/>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Pathogens</a:t>
            </a:r>
            <a:endParaRPr lang="en-US" dirty="0"/>
          </a:p>
        </p:txBody>
      </p:sp>
      <p:sp>
        <p:nvSpPr>
          <p:cNvPr id="3" name="Content Placeholder 2"/>
          <p:cNvSpPr>
            <a:spLocks noGrp="1"/>
          </p:cNvSpPr>
          <p:nvPr>
            <p:ph sz="quarter" idx="1"/>
          </p:nvPr>
        </p:nvSpPr>
        <p:spPr>
          <a:xfrm>
            <a:off x="914400" y="1447800"/>
            <a:ext cx="7772400" cy="5257800"/>
          </a:xfrm>
        </p:spPr>
        <p:txBody>
          <a:bodyPr>
            <a:normAutofit/>
          </a:bodyPr>
          <a:lstStyle/>
          <a:p>
            <a:r>
              <a:rPr lang="en-US" dirty="0">
                <a:solidFill>
                  <a:srgbClr val="21242C"/>
                </a:solidFill>
                <a:latin typeface="Droid Serif"/>
              </a:rPr>
              <a:t>A pathogen is something that causes </a:t>
            </a:r>
            <a:r>
              <a:rPr lang="en-US" b="1" dirty="0">
                <a:solidFill>
                  <a:srgbClr val="0077C0"/>
                </a:solidFill>
                <a:latin typeface="inherit"/>
                <a:hlinkClick r:id="rId2"/>
              </a:rPr>
              <a:t>disease</a:t>
            </a:r>
            <a:r>
              <a:rPr lang="en-US" dirty="0">
                <a:solidFill>
                  <a:srgbClr val="21242C"/>
                </a:solidFill>
                <a:latin typeface="Droid Serif"/>
              </a:rPr>
              <a:t>. </a:t>
            </a:r>
            <a:endParaRPr lang="en-US" dirty="0" smtClean="0">
              <a:solidFill>
                <a:srgbClr val="21242C"/>
              </a:solidFill>
              <a:latin typeface="Droid Serif"/>
            </a:endParaRPr>
          </a:p>
          <a:p>
            <a:pPr marL="0" indent="0">
              <a:buNone/>
            </a:pPr>
            <a:r>
              <a:rPr lang="en-US" dirty="0" smtClean="0">
                <a:solidFill>
                  <a:srgbClr val="21242C"/>
                </a:solidFill>
                <a:latin typeface="Droid Serif"/>
              </a:rPr>
              <a:t>There </a:t>
            </a:r>
            <a:r>
              <a:rPr lang="en-US" dirty="0">
                <a:solidFill>
                  <a:srgbClr val="21242C"/>
                </a:solidFill>
                <a:latin typeface="Droid Serif"/>
              </a:rPr>
              <a:t>are several different types of pathogens that can cause disease, including </a:t>
            </a:r>
            <a:r>
              <a:rPr lang="en-US" b="1" dirty="0">
                <a:solidFill>
                  <a:srgbClr val="0077C0"/>
                </a:solidFill>
                <a:latin typeface="Droid Serif"/>
                <a:hlinkClick r:id="rId3"/>
              </a:rPr>
              <a:t>bacteria</a:t>
            </a:r>
            <a:r>
              <a:rPr lang="en-US" dirty="0">
                <a:solidFill>
                  <a:srgbClr val="21242C"/>
                </a:solidFill>
                <a:latin typeface="Droid Serif"/>
              </a:rPr>
              <a:t>, viruses, protozoa, </a:t>
            </a:r>
            <a:r>
              <a:rPr lang="en-US" b="1" dirty="0">
                <a:solidFill>
                  <a:srgbClr val="0077C0"/>
                </a:solidFill>
                <a:latin typeface="Droid Serif"/>
                <a:hlinkClick r:id="rId4"/>
              </a:rPr>
              <a:t>fungi</a:t>
            </a:r>
            <a:r>
              <a:rPr lang="en-US" dirty="0">
                <a:solidFill>
                  <a:srgbClr val="21242C"/>
                </a:solidFill>
                <a:latin typeface="Droid Serif"/>
              </a:rPr>
              <a:t>, and helminths. </a:t>
            </a:r>
          </a:p>
          <a:p>
            <a:pPr marL="0" indent="0">
              <a:buNone/>
            </a:pPr>
            <a:endParaRPr lang="en-US" dirty="0">
              <a:solidFill>
                <a:srgbClr val="21242C"/>
              </a:solidFill>
              <a:latin typeface="Droid Serif"/>
            </a:endParaRPr>
          </a:p>
          <a:p>
            <a:pPr marL="0" indent="0">
              <a:buNone/>
            </a:pPr>
            <a:r>
              <a:rPr lang="en-US" dirty="0">
                <a:solidFill>
                  <a:srgbClr val="21242C"/>
                </a:solidFill>
                <a:latin typeface="Droid Serif"/>
              </a:rPr>
              <a:t>Because of their size, scientists commonly call these small living things </a:t>
            </a:r>
            <a:r>
              <a:rPr lang="en-US" dirty="0">
                <a:solidFill>
                  <a:srgbClr val="FF0000"/>
                </a:solidFill>
                <a:latin typeface="Droid Serif"/>
              </a:rPr>
              <a:t>microorganisms</a:t>
            </a:r>
            <a:r>
              <a:rPr lang="en-US" dirty="0" smtClean="0">
                <a:solidFill>
                  <a:srgbClr val="21242C"/>
                </a:solidFill>
                <a:latin typeface="Droid Serif"/>
              </a:rPr>
              <a:t>.</a:t>
            </a:r>
          </a:p>
          <a:p>
            <a:pPr marL="0" indent="0">
              <a:buNone/>
            </a:pPr>
            <a:endParaRPr lang="en-US" dirty="0" smtClean="0">
              <a:solidFill>
                <a:srgbClr val="21242C"/>
              </a:solidFill>
              <a:latin typeface="Droid Serif"/>
            </a:endParaRPr>
          </a:p>
          <a:p>
            <a:pPr marL="0" indent="0">
              <a:buNone/>
            </a:pPr>
            <a:r>
              <a:rPr lang="en-US" dirty="0" smtClean="0">
                <a:solidFill>
                  <a:srgbClr val="21242C"/>
                </a:solidFill>
                <a:latin typeface="Droid Serif"/>
              </a:rPr>
              <a:t>Not </a:t>
            </a:r>
            <a:r>
              <a:rPr lang="en-US" dirty="0">
                <a:solidFill>
                  <a:srgbClr val="21242C"/>
                </a:solidFill>
                <a:latin typeface="Droid Serif"/>
              </a:rPr>
              <a:t>all microorganisms are pathogens. </a:t>
            </a:r>
            <a:r>
              <a:rPr lang="en-US" dirty="0">
                <a:solidFill>
                  <a:srgbClr val="0070C0"/>
                </a:solidFill>
                <a:latin typeface="Droid Serif"/>
              </a:rPr>
              <a:t>Most microorganisms, except for viruses, share the same basic needs as all living things. They all need nutrients, water, food, and a favorable temperature</a:t>
            </a:r>
            <a:r>
              <a:rPr lang="en-US" dirty="0">
                <a:solidFill>
                  <a:srgbClr val="21242C"/>
                </a:solidFill>
                <a:latin typeface="Droid Serif"/>
              </a:rPr>
              <a:t>.</a:t>
            </a:r>
            <a:endParaRPr lang="en-US" dirty="0"/>
          </a:p>
        </p:txBody>
      </p:sp>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1285738" y="1685674"/>
              <a:ext cx="6843600" cy="23040"/>
            </p14:xfrm>
          </p:contentPart>
        </mc:Choice>
        <mc:Fallback>
          <p:pic>
            <p:nvPicPr>
              <p:cNvPr id="4" name="Ink 3"/>
              <p:cNvPicPr/>
              <p:nvPr/>
            </p:nvPicPr>
            <p:blipFill>
              <a:blip r:embed="rId6"/>
              <a:stretch>
                <a:fillRect/>
              </a:stretch>
            </p:blipFill>
            <p:spPr>
              <a:xfrm>
                <a:off x="1243978" y="1601434"/>
                <a:ext cx="69274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p14:cNvContentPartPr/>
              <p14:nvPr/>
            </p14:nvContentPartPr>
            <p14:xfrm>
              <a:off x="3949018" y="2591434"/>
              <a:ext cx="3949200" cy="29880"/>
            </p14:xfrm>
          </p:contentPart>
        </mc:Choice>
        <mc:Fallback>
          <p:pic>
            <p:nvPicPr>
              <p:cNvPr id="5" name="Ink 4"/>
              <p:cNvPicPr/>
              <p:nvPr/>
            </p:nvPicPr>
            <p:blipFill>
              <a:blip r:embed="rId8"/>
              <a:stretch>
                <a:fillRect/>
              </a:stretch>
            </p:blipFill>
            <p:spPr>
              <a:xfrm>
                <a:off x="3906898" y="2507554"/>
                <a:ext cx="40334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p14:cNvContentPartPr/>
              <p14:nvPr/>
            </p14:nvContentPartPr>
            <p14:xfrm>
              <a:off x="1015018" y="2983474"/>
              <a:ext cx="2321280" cy="69120"/>
            </p14:xfrm>
          </p:contentPart>
        </mc:Choice>
        <mc:Fallback>
          <p:pic>
            <p:nvPicPr>
              <p:cNvPr id="6" name="Ink 5"/>
              <p:cNvPicPr/>
              <p:nvPr/>
            </p:nvPicPr>
            <p:blipFill>
              <a:blip r:embed="rId10"/>
              <a:stretch>
                <a:fillRect/>
              </a:stretch>
            </p:blipFill>
            <p:spPr>
              <a:xfrm>
                <a:off x="972898" y="2899594"/>
                <a:ext cx="24055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p14:cNvContentPartPr/>
              <p14:nvPr/>
            </p14:nvContentPartPr>
            <p14:xfrm>
              <a:off x="1034458" y="4341394"/>
              <a:ext cx="5949360" cy="98640"/>
            </p14:xfrm>
          </p:contentPart>
        </mc:Choice>
        <mc:Fallback>
          <p:pic>
            <p:nvPicPr>
              <p:cNvPr id="7" name="Ink 6"/>
              <p:cNvPicPr/>
              <p:nvPr/>
            </p:nvPicPr>
            <p:blipFill>
              <a:blip r:embed="rId12"/>
              <a:stretch>
                <a:fillRect/>
              </a:stretch>
            </p:blipFill>
            <p:spPr>
              <a:xfrm>
                <a:off x="992698" y="4257154"/>
                <a:ext cx="60332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p14:cNvContentPartPr/>
              <p14:nvPr/>
            </p14:nvContentPartPr>
            <p14:xfrm>
              <a:off x="944098" y="5664394"/>
              <a:ext cx="2422440" cy="53640"/>
            </p14:xfrm>
          </p:contentPart>
        </mc:Choice>
        <mc:Fallback>
          <p:pic>
            <p:nvPicPr>
              <p:cNvPr id="8" name="Ink 7"/>
              <p:cNvPicPr/>
              <p:nvPr/>
            </p:nvPicPr>
            <p:blipFill>
              <a:blip r:embed="rId14"/>
              <a:stretch>
                <a:fillRect/>
              </a:stretch>
            </p:blipFill>
            <p:spPr>
              <a:xfrm>
                <a:off x="902338" y="5580514"/>
                <a:ext cx="25063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p14:cNvContentPartPr/>
              <p14:nvPr/>
            </p14:nvContentPartPr>
            <p14:xfrm>
              <a:off x="1034458" y="6003874"/>
              <a:ext cx="6672960" cy="115920"/>
            </p14:xfrm>
          </p:contentPart>
        </mc:Choice>
        <mc:Fallback>
          <p:pic>
            <p:nvPicPr>
              <p:cNvPr id="9" name="Ink 8"/>
              <p:cNvPicPr/>
              <p:nvPr/>
            </p:nvPicPr>
            <p:blipFill>
              <a:blip r:embed="rId16"/>
              <a:stretch>
                <a:fillRect/>
              </a:stretch>
            </p:blipFill>
            <p:spPr>
              <a:xfrm>
                <a:off x="992698" y="5919994"/>
                <a:ext cx="675684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p14:cNvContentPartPr/>
              <p14:nvPr/>
            </p14:nvContentPartPr>
            <p14:xfrm>
              <a:off x="1044538" y="6296194"/>
              <a:ext cx="7336080" cy="167760"/>
            </p14:xfrm>
          </p:contentPart>
        </mc:Choice>
        <mc:Fallback>
          <p:pic>
            <p:nvPicPr>
              <p:cNvPr id="10" name="Ink 9"/>
              <p:cNvPicPr/>
              <p:nvPr/>
            </p:nvPicPr>
            <p:blipFill>
              <a:blip r:embed="rId18"/>
              <a:stretch>
                <a:fillRect/>
              </a:stretch>
            </p:blipFill>
            <p:spPr>
              <a:xfrm>
                <a:off x="1002778" y="6212314"/>
                <a:ext cx="741996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p14:cNvContentPartPr/>
              <p14:nvPr/>
            </p14:nvContentPartPr>
            <p14:xfrm>
              <a:off x="1838338" y="6420754"/>
              <a:ext cx="4563360" cy="81000"/>
            </p14:xfrm>
          </p:contentPart>
        </mc:Choice>
        <mc:Fallback>
          <p:pic>
            <p:nvPicPr>
              <p:cNvPr id="11" name="Ink 10"/>
              <p:cNvPicPr/>
              <p:nvPr/>
            </p:nvPicPr>
            <p:blipFill>
              <a:blip r:embed="rId20"/>
              <a:stretch>
                <a:fillRect/>
              </a:stretch>
            </p:blipFill>
            <p:spPr>
              <a:xfrm>
                <a:off x="1796578" y="6336874"/>
                <a:ext cx="46468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p14:cNvContentPartPr/>
              <p14:nvPr/>
            </p14:nvContentPartPr>
            <p14:xfrm>
              <a:off x="4049458" y="2987074"/>
              <a:ext cx="1618200" cy="39600"/>
            </p14:xfrm>
          </p:contentPart>
        </mc:Choice>
        <mc:Fallback>
          <p:pic>
            <p:nvPicPr>
              <p:cNvPr id="12" name="Ink 11"/>
              <p:cNvPicPr/>
              <p:nvPr/>
            </p:nvPicPr>
            <p:blipFill>
              <a:blip r:embed="rId22"/>
              <a:stretch>
                <a:fillRect/>
              </a:stretch>
            </p:blipFill>
            <p:spPr>
              <a:xfrm>
                <a:off x="4007338" y="2903194"/>
                <a:ext cx="1702440" cy="207360"/>
              </a:xfrm>
              <a:prstGeom prst="rect">
                <a:avLst/>
              </a:prstGeom>
            </p:spPr>
          </p:pic>
        </mc:Fallback>
      </mc:AlternateContent>
    </p:spTree>
    <p:extLst>
      <p:ext uri="{BB962C8B-B14F-4D97-AF65-F5344CB8AC3E}">
        <p14:creationId xmlns:p14="http://schemas.microsoft.com/office/powerpoint/2010/main" val="3698860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3050"/>
            <a:ext cx="8839200" cy="1403350"/>
          </a:xfrm>
        </p:spPr>
        <p:txBody>
          <a:bodyPr>
            <a:normAutofit fontScale="90000"/>
          </a:bodyPr>
          <a:lstStyle/>
          <a:p>
            <a:r>
              <a:rPr lang="en-US" dirty="0" smtClean="0">
                <a:solidFill>
                  <a:schemeClr val="tx1"/>
                </a:solidFill>
              </a:rPr>
              <a:t>Bacteria are too simple &amp; primitive to reproduce sexually like plants &amp; animals…</a:t>
            </a:r>
            <a:endParaRPr lang="en-US" dirty="0">
              <a:solidFill>
                <a:schemeClr val="tx1"/>
              </a:solidFill>
            </a:endParaRPr>
          </a:p>
        </p:txBody>
      </p:sp>
      <p:sp>
        <p:nvSpPr>
          <p:cNvPr id="5" name="Text Placeholder 4"/>
          <p:cNvSpPr>
            <a:spLocks noGrp="1"/>
          </p:cNvSpPr>
          <p:nvPr>
            <p:ph type="body" idx="1"/>
          </p:nvPr>
        </p:nvSpPr>
        <p:spPr/>
        <p:txBody>
          <a:bodyPr/>
          <a:lstStyle/>
          <a:p>
            <a:r>
              <a:rPr lang="en-US" dirty="0" smtClean="0"/>
              <a:t>Bacteria don’t do this…</a:t>
            </a:r>
            <a:endParaRPr lang="en-US" dirty="0"/>
          </a:p>
        </p:txBody>
      </p:sp>
      <p:sp>
        <p:nvSpPr>
          <p:cNvPr id="7" name="Text Placeholder 6"/>
          <p:cNvSpPr>
            <a:spLocks noGrp="1"/>
          </p:cNvSpPr>
          <p:nvPr>
            <p:ph type="body" sz="half" idx="3"/>
          </p:nvPr>
        </p:nvSpPr>
        <p:spPr/>
        <p:txBody>
          <a:bodyPr/>
          <a:lstStyle/>
          <a:p>
            <a:endParaRPr lang="en-US" dirty="0"/>
          </a:p>
        </p:txBody>
      </p:sp>
      <p:sp>
        <p:nvSpPr>
          <p:cNvPr id="6" name="Content Placeholder 5"/>
          <p:cNvSpPr>
            <a:spLocks noGrp="1"/>
          </p:cNvSpPr>
          <p:nvPr>
            <p:ph sz="half" idx="2"/>
          </p:nvPr>
        </p:nvSpPr>
        <p:spPr/>
        <p:txBody>
          <a:bodyPr/>
          <a:lstStyle/>
          <a:p>
            <a:r>
              <a:rPr lang="en-US" dirty="0" smtClean="0"/>
              <a:t>NOT SEXUAL REPRODUCTION</a:t>
            </a:r>
            <a:endParaRPr lang="en-US" dirty="0"/>
          </a:p>
        </p:txBody>
      </p:sp>
      <p:sp>
        <p:nvSpPr>
          <p:cNvPr id="8" name="Content Placeholder 7"/>
          <p:cNvSpPr>
            <a:spLocks noGrp="1"/>
          </p:cNvSpPr>
          <p:nvPr>
            <p:ph sz="half" idx="4"/>
          </p:nvPr>
        </p:nvSpPr>
        <p:spPr/>
        <p:txBody>
          <a:bodyPr/>
          <a:lstStyle/>
          <a:p>
            <a:pPr>
              <a:buNone/>
            </a:pPr>
            <a:endParaRPr lang="en-US" b="1" dirty="0"/>
          </a:p>
        </p:txBody>
      </p:sp>
      <p:pic>
        <p:nvPicPr>
          <p:cNvPr id="2050" name="Picture 2" descr="http://pictures.directnews.co.uk/liveimages/Pregnant_1961_19499776_0_0_7915_300.jpg"/>
          <p:cNvPicPr>
            <a:picLocks noChangeAspect="1" noChangeArrowheads="1"/>
          </p:cNvPicPr>
          <p:nvPr/>
        </p:nvPicPr>
        <p:blipFill>
          <a:blip r:embed="rId3" cstate="print"/>
          <a:srcRect/>
          <a:stretch>
            <a:fillRect/>
          </a:stretch>
        </p:blipFill>
        <p:spPr bwMode="auto">
          <a:xfrm>
            <a:off x="1143000" y="3200400"/>
            <a:ext cx="2857500" cy="2857500"/>
          </a:xfrm>
          <a:prstGeom prst="rect">
            <a:avLst/>
          </a:prstGeom>
          <a:noFill/>
        </p:spPr>
      </p:pic>
      <p:sp>
        <p:nvSpPr>
          <p:cNvPr id="2" name="Rectangle 1"/>
          <p:cNvSpPr/>
          <p:nvPr/>
        </p:nvSpPr>
        <p:spPr>
          <a:xfrm>
            <a:off x="152400" y="6091095"/>
            <a:ext cx="4572000" cy="584775"/>
          </a:xfrm>
          <a:prstGeom prst="rect">
            <a:avLst/>
          </a:prstGeom>
        </p:spPr>
        <p:txBody>
          <a:bodyPr>
            <a:spAutoFit/>
          </a:bodyPr>
          <a:lstStyle/>
          <a:p>
            <a:pPr lvl="0"/>
            <a:r>
              <a:rPr lang="en-US" sz="1400" dirty="0">
                <a:solidFill>
                  <a:prstClr val="black"/>
                </a:solidFill>
                <a:hlinkClick r:id="rId4"/>
              </a:rPr>
              <a:t>http://www.youtube.com/watch?v=sEwmUbzN_-g</a:t>
            </a:r>
            <a:endParaRPr lang="en-US" sz="1400" dirty="0">
              <a:solidFill>
                <a:prstClr val="black"/>
              </a:solidFill>
            </a:endParaRPr>
          </a:p>
          <a:p>
            <a:pPr lvl="0"/>
            <a:endParaRPr lang="en-US" dirty="0">
              <a:solidFill>
                <a:prstClr val="black"/>
              </a:solidFill>
            </a:endParaRPr>
          </a:p>
        </p:txBody>
      </p:sp>
    </p:spTree>
    <p:extLst>
      <p:ext uri="{BB962C8B-B14F-4D97-AF65-F5344CB8AC3E}">
        <p14:creationId xmlns:p14="http://schemas.microsoft.com/office/powerpoint/2010/main" val="12329397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3050"/>
            <a:ext cx="8839200" cy="1403350"/>
          </a:xfrm>
        </p:spPr>
        <p:txBody>
          <a:bodyPr>
            <a:normAutofit fontScale="90000"/>
          </a:bodyPr>
          <a:lstStyle/>
          <a:p>
            <a:r>
              <a:rPr lang="en-US" dirty="0" smtClean="0">
                <a:solidFill>
                  <a:schemeClr val="tx1"/>
                </a:solidFill>
              </a:rPr>
              <a:t>But bacteria are too simple &amp; primitive to reproduce sexually like plants &amp; animals…</a:t>
            </a:r>
            <a:endParaRPr lang="en-US" dirty="0">
              <a:solidFill>
                <a:schemeClr val="tx1"/>
              </a:solidFill>
            </a:endParaRPr>
          </a:p>
        </p:txBody>
      </p:sp>
      <p:sp>
        <p:nvSpPr>
          <p:cNvPr id="5" name="Text Placeholder 4"/>
          <p:cNvSpPr>
            <a:spLocks noGrp="1"/>
          </p:cNvSpPr>
          <p:nvPr>
            <p:ph type="body" idx="1"/>
          </p:nvPr>
        </p:nvSpPr>
        <p:spPr/>
        <p:txBody>
          <a:bodyPr/>
          <a:lstStyle/>
          <a:p>
            <a:r>
              <a:rPr lang="en-US" dirty="0" smtClean="0"/>
              <a:t>Bacteria don’t do this…</a:t>
            </a:r>
            <a:endParaRPr lang="en-US" dirty="0"/>
          </a:p>
        </p:txBody>
      </p:sp>
      <p:sp>
        <p:nvSpPr>
          <p:cNvPr id="7" name="Text Placeholder 6"/>
          <p:cNvSpPr>
            <a:spLocks noGrp="1"/>
          </p:cNvSpPr>
          <p:nvPr>
            <p:ph type="body" sz="half" idx="3"/>
          </p:nvPr>
        </p:nvSpPr>
        <p:spPr>
          <a:xfrm>
            <a:off x="4953000" y="1447800"/>
            <a:ext cx="3886200" cy="762000"/>
          </a:xfrm>
        </p:spPr>
        <p:txBody>
          <a:bodyPr/>
          <a:lstStyle/>
          <a:p>
            <a:r>
              <a:rPr lang="en-US" dirty="0" smtClean="0"/>
              <a:t>Bacteria DIVIDE &amp; SPLIT</a:t>
            </a:r>
            <a:endParaRPr lang="en-US" dirty="0"/>
          </a:p>
        </p:txBody>
      </p:sp>
      <p:sp>
        <p:nvSpPr>
          <p:cNvPr id="6" name="Content Placeholder 5"/>
          <p:cNvSpPr>
            <a:spLocks noGrp="1"/>
          </p:cNvSpPr>
          <p:nvPr>
            <p:ph sz="half" idx="2"/>
          </p:nvPr>
        </p:nvSpPr>
        <p:spPr/>
        <p:txBody>
          <a:bodyPr/>
          <a:lstStyle/>
          <a:p>
            <a:endParaRPr lang="en-US" dirty="0"/>
          </a:p>
        </p:txBody>
      </p:sp>
      <p:sp>
        <p:nvSpPr>
          <p:cNvPr id="8" name="Content Placeholder 7"/>
          <p:cNvSpPr>
            <a:spLocks noGrp="1"/>
          </p:cNvSpPr>
          <p:nvPr>
            <p:ph sz="half" idx="4"/>
          </p:nvPr>
        </p:nvSpPr>
        <p:spPr/>
        <p:txBody>
          <a:bodyPr/>
          <a:lstStyle/>
          <a:p>
            <a:pPr>
              <a:buNone/>
            </a:pPr>
            <a:r>
              <a:rPr lang="en-US" dirty="0" smtClean="0">
                <a:hlinkClick r:id="rId3"/>
              </a:rPr>
              <a:t>http://www.youtube.com/watch?v=gEwzDydciWc</a:t>
            </a:r>
            <a:endParaRPr lang="en-US" dirty="0" smtClean="0"/>
          </a:p>
          <a:p>
            <a:pPr>
              <a:buNone/>
            </a:pPr>
            <a:endParaRPr lang="en-US" dirty="0" smtClean="0"/>
          </a:p>
        </p:txBody>
      </p:sp>
      <p:pic>
        <p:nvPicPr>
          <p:cNvPr id="2050" name="Picture 2" descr="http://pictures.directnews.co.uk/liveimages/Pregnant_1961_19499776_0_0_7915_300.jpg"/>
          <p:cNvPicPr>
            <a:picLocks noChangeAspect="1" noChangeArrowheads="1"/>
          </p:cNvPicPr>
          <p:nvPr/>
        </p:nvPicPr>
        <p:blipFill>
          <a:blip r:embed="rId4" cstate="print"/>
          <a:srcRect/>
          <a:stretch>
            <a:fillRect/>
          </a:stretch>
        </p:blipFill>
        <p:spPr bwMode="auto">
          <a:xfrm>
            <a:off x="1371600" y="2667000"/>
            <a:ext cx="2857500" cy="2857500"/>
          </a:xfrm>
          <a:prstGeom prst="rect">
            <a:avLst/>
          </a:prstGeom>
          <a:noFill/>
        </p:spPr>
      </p:pic>
    </p:spTree>
    <p:extLst>
      <p:ext uri="{BB962C8B-B14F-4D97-AF65-F5344CB8AC3E}">
        <p14:creationId xmlns:p14="http://schemas.microsoft.com/office/powerpoint/2010/main" val="24336678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3050"/>
            <a:ext cx="8839200" cy="1403350"/>
          </a:xfrm>
        </p:spPr>
        <p:txBody>
          <a:bodyPr>
            <a:normAutofit fontScale="90000"/>
          </a:bodyPr>
          <a:lstStyle/>
          <a:p>
            <a:r>
              <a:rPr lang="en-US" dirty="0" smtClean="0">
                <a:solidFill>
                  <a:schemeClr val="tx1"/>
                </a:solidFill>
              </a:rPr>
              <a:t>But bacteria are too simple &amp; primitive to reproduce sexually like plants &amp; animals…</a:t>
            </a:r>
            <a:endParaRPr lang="en-US" dirty="0">
              <a:solidFill>
                <a:schemeClr val="tx1"/>
              </a:solidFill>
            </a:endParaRPr>
          </a:p>
        </p:txBody>
      </p:sp>
      <p:sp>
        <p:nvSpPr>
          <p:cNvPr id="5" name="Text Placeholder 4"/>
          <p:cNvSpPr>
            <a:spLocks noGrp="1"/>
          </p:cNvSpPr>
          <p:nvPr>
            <p:ph type="body" idx="1"/>
          </p:nvPr>
        </p:nvSpPr>
        <p:spPr/>
        <p:txBody>
          <a:bodyPr/>
          <a:lstStyle/>
          <a:p>
            <a:r>
              <a:rPr lang="en-US" dirty="0" smtClean="0"/>
              <a:t>Bacteria don’t do this…</a:t>
            </a:r>
            <a:endParaRPr lang="en-US" dirty="0"/>
          </a:p>
        </p:txBody>
      </p:sp>
      <p:sp>
        <p:nvSpPr>
          <p:cNvPr id="7" name="Text Placeholder 6"/>
          <p:cNvSpPr>
            <a:spLocks noGrp="1"/>
          </p:cNvSpPr>
          <p:nvPr>
            <p:ph type="body" sz="half" idx="3"/>
          </p:nvPr>
        </p:nvSpPr>
        <p:spPr/>
        <p:txBody>
          <a:bodyPr/>
          <a:lstStyle/>
          <a:p>
            <a:r>
              <a:rPr lang="en-US" dirty="0" smtClean="0"/>
              <a:t>Bacteria divide &amp; split…</a:t>
            </a:r>
            <a:endParaRPr lang="en-US" dirty="0"/>
          </a:p>
        </p:txBody>
      </p:sp>
      <p:sp>
        <p:nvSpPr>
          <p:cNvPr id="6" name="Content Placeholder 5"/>
          <p:cNvSpPr>
            <a:spLocks noGrp="1"/>
          </p:cNvSpPr>
          <p:nvPr>
            <p:ph sz="half" idx="2"/>
          </p:nvPr>
        </p:nvSpPr>
        <p:spPr/>
        <p:txBody>
          <a:bodyPr/>
          <a:lstStyle/>
          <a:p>
            <a:endParaRPr lang="en-US"/>
          </a:p>
        </p:txBody>
      </p:sp>
      <p:sp>
        <p:nvSpPr>
          <p:cNvPr id="8" name="Content Placeholder 7"/>
          <p:cNvSpPr>
            <a:spLocks noGrp="1"/>
          </p:cNvSpPr>
          <p:nvPr>
            <p:ph sz="half" idx="4"/>
          </p:nvPr>
        </p:nvSpPr>
        <p:spPr/>
        <p:txBody>
          <a:bodyPr/>
          <a:lstStyle/>
          <a:p>
            <a:pPr>
              <a:buNone/>
            </a:pPr>
            <a:r>
              <a:rPr lang="en-US" dirty="0" smtClean="0">
                <a:hlinkClick r:id="rId3"/>
              </a:rPr>
              <a:t>http://www.youtube.com/watch?v=gEwzDydciWc</a:t>
            </a:r>
            <a:endParaRPr lang="en-US" dirty="0" smtClean="0"/>
          </a:p>
          <a:p>
            <a:pPr>
              <a:buNone/>
            </a:pPr>
            <a:endParaRPr lang="en-US" dirty="0" smtClean="0"/>
          </a:p>
          <a:p>
            <a:pPr>
              <a:buNone/>
            </a:pPr>
            <a:r>
              <a:rPr lang="en-US" b="1" dirty="0" smtClean="0"/>
              <a:t>AND THEY CAN DO THIS </a:t>
            </a:r>
            <a:r>
              <a:rPr lang="en-US" b="1" u="sng" dirty="0" smtClean="0"/>
              <a:t>A LOT FASTER </a:t>
            </a:r>
            <a:r>
              <a:rPr lang="en-US" b="1" dirty="0" smtClean="0"/>
              <a:t>THAN ANY LIVING THING.</a:t>
            </a:r>
            <a:endParaRPr lang="en-US" b="1" dirty="0"/>
          </a:p>
        </p:txBody>
      </p:sp>
      <p:pic>
        <p:nvPicPr>
          <p:cNvPr id="2050" name="Picture 2" descr="http://pictures.directnews.co.uk/liveimages/Pregnant_1961_19499776_0_0_7915_300.jpg"/>
          <p:cNvPicPr>
            <a:picLocks noChangeAspect="1" noChangeArrowheads="1"/>
          </p:cNvPicPr>
          <p:nvPr/>
        </p:nvPicPr>
        <p:blipFill>
          <a:blip r:embed="rId4" cstate="print"/>
          <a:srcRect/>
          <a:stretch>
            <a:fillRect/>
          </a:stretch>
        </p:blipFill>
        <p:spPr bwMode="auto">
          <a:xfrm>
            <a:off x="1371600" y="2667000"/>
            <a:ext cx="2857500" cy="2857500"/>
          </a:xfrm>
          <a:prstGeom prst="rect">
            <a:avLst/>
          </a:prstGeom>
          <a:noFill/>
        </p:spPr>
      </p:pic>
      <p:sp>
        <p:nvSpPr>
          <p:cNvPr id="2" name="Rectangle 1"/>
          <p:cNvSpPr/>
          <p:nvPr/>
        </p:nvSpPr>
        <p:spPr>
          <a:xfrm>
            <a:off x="71005" y="5931206"/>
            <a:ext cx="4572000" cy="584775"/>
          </a:xfrm>
          <a:prstGeom prst="rect">
            <a:avLst/>
          </a:prstGeom>
        </p:spPr>
        <p:txBody>
          <a:bodyPr>
            <a:spAutoFit/>
          </a:bodyPr>
          <a:lstStyle/>
          <a:p>
            <a:r>
              <a:rPr lang="en-US" sz="1400" dirty="0">
                <a:hlinkClick r:id="rId5"/>
              </a:rPr>
              <a:t>http://www.youtube.com/watch?v=sEwmUbzN_-</a:t>
            </a:r>
            <a:r>
              <a:rPr lang="en-US" sz="1400" dirty="0" smtClean="0">
                <a:hlinkClick r:id="rId5"/>
              </a:rPr>
              <a:t>g</a:t>
            </a:r>
            <a:endParaRPr lang="en-US" sz="1400" dirty="0" smtClean="0"/>
          </a:p>
          <a:p>
            <a:endParaRPr lang="en-US" dirty="0"/>
          </a:p>
        </p:txBody>
      </p:sp>
    </p:spTree>
    <p:extLst>
      <p:ext uri="{BB962C8B-B14F-4D97-AF65-F5344CB8AC3E}">
        <p14:creationId xmlns:p14="http://schemas.microsoft.com/office/powerpoint/2010/main" val="9736817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pPr algn="ctr"/>
            <a:r>
              <a:rPr lang="en-US" b="1" dirty="0" smtClean="0">
                <a:solidFill>
                  <a:schemeClr val="tx1"/>
                </a:solidFill>
              </a:rPr>
              <a:t>Some bacteria can reproduce </a:t>
            </a:r>
            <a:r>
              <a:rPr lang="en-US" b="1" i="1" u="sng" dirty="0" smtClean="0">
                <a:solidFill>
                  <a:schemeClr val="tx1"/>
                </a:solidFill>
              </a:rPr>
              <a:t>asexually</a:t>
            </a:r>
            <a:r>
              <a:rPr lang="en-US" b="1" dirty="0" smtClean="0">
                <a:solidFill>
                  <a:schemeClr val="tx1"/>
                </a:solidFill>
              </a:rPr>
              <a:t> (split in 2) as fast as every 20 minutes!</a:t>
            </a:r>
            <a:endParaRPr lang="en-US" b="1" dirty="0">
              <a:solidFill>
                <a:schemeClr val="tx1"/>
              </a:solidFill>
            </a:endParaRPr>
          </a:p>
        </p:txBody>
      </p:sp>
      <p:sp>
        <p:nvSpPr>
          <p:cNvPr id="10" name="Text Placeholder 9"/>
          <p:cNvSpPr>
            <a:spLocks noGrp="1"/>
          </p:cNvSpPr>
          <p:nvPr>
            <p:ph type="body" idx="1"/>
          </p:nvPr>
        </p:nvSpPr>
        <p:spPr/>
        <p:txBody>
          <a:bodyPr>
            <a:normAutofit/>
          </a:bodyPr>
          <a:lstStyle/>
          <a:p>
            <a:pPr algn="ctr"/>
            <a:r>
              <a:rPr lang="en-US" sz="3200" dirty="0" smtClean="0">
                <a:solidFill>
                  <a:schemeClr val="tx1"/>
                </a:solidFill>
              </a:rPr>
              <a:t>It takes humans </a:t>
            </a:r>
            <a:r>
              <a:rPr lang="en-US" sz="3200" b="1" dirty="0" smtClean="0">
                <a:solidFill>
                  <a:schemeClr val="tx1"/>
                </a:solidFill>
              </a:rPr>
              <a:t>15-45 years</a:t>
            </a:r>
            <a:r>
              <a:rPr lang="en-US" sz="3200" dirty="0" smtClean="0">
                <a:solidFill>
                  <a:schemeClr val="tx1"/>
                </a:solidFill>
              </a:rPr>
              <a:t> to reproduce sexually.</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worksheet</a:t>
            </a:r>
            <a:endParaRPr lang="en-US" dirty="0"/>
          </a:p>
        </p:txBody>
      </p:sp>
    </p:spTree>
    <p:extLst>
      <p:ext uri="{BB962C8B-B14F-4D97-AF65-F5344CB8AC3E}">
        <p14:creationId xmlns:p14="http://schemas.microsoft.com/office/powerpoint/2010/main" val="27521674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b="1" dirty="0" smtClean="0">
                <a:solidFill>
                  <a:schemeClr val="tx1"/>
                </a:solidFill>
              </a:rPr>
              <a:t>Try this problem:</a:t>
            </a:r>
            <a:endParaRPr lang="en-US" b="1" dirty="0">
              <a:solidFill>
                <a:schemeClr val="tx1"/>
              </a:solidFill>
            </a:endParaRPr>
          </a:p>
        </p:txBody>
      </p:sp>
      <p:sp>
        <p:nvSpPr>
          <p:cNvPr id="10" name="Text Placeholder 9"/>
          <p:cNvSpPr>
            <a:spLocks noGrp="1"/>
          </p:cNvSpPr>
          <p:nvPr>
            <p:ph type="body" idx="1"/>
          </p:nvPr>
        </p:nvSpPr>
        <p:spPr/>
        <p:txBody>
          <a:bodyPr>
            <a:normAutofit lnSpcReduction="10000"/>
          </a:bodyPr>
          <a:lstStyle/>
          <a:p>
            <a:pPr algn="ctr"/>
            <a:r>
              <a:rPr lang="en-US" sz="2800" b="1" dirty="0" smtClean="0">
                <a:solidFill>
                  <a:schemeClr val="tx1"/>
                </a:solidFill>
              </a:rPr>
              <a:t>If you have 4 bacteria on your kitchen sponge that can reproduce every hour, how many bacteria would you have in 8 hours? </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b="1" dirty="0" smtClean="0">
                <a:solidFill>
                  <a:schemeClr val="tx1"/>
                </a:solidFill>
              </a:rPr>
              <a:t>4x2=8 bacteria after 1 hour</a:t>
            </a:r>
            <a:br>
              <a:rPr lang="en-US" b="1" dirty="0" smtClean="0">
                <a:solidFill>
                  <a:schemeClr val="tx1"/>
                </a:solidFill>
              </a:rPr>
            </a:br>
            <a:endParaRPr lang="en-US" b="1" dirty="0">
              <a:solidFill>
                <a:schemeClr val="tx1"/>
              </a:solidFill>
            </a:endParaRPr>
          </a:p>
        </p:txBody>
      </p:sp>
      <p:sp>
        <p:nvSpPr>
          <p:cNvPr id="10" name="Text Placeholder 9"/>
          <p:cNvSpPr>
            <a:spLocks noGrp="1"/>
          </p:cNvSpPr>
          <p:nvPr>
            <p:ph type="body" idx="1"/>
          </p:nvPr>
        </p:nvSpPr>
        <p:spPr/>
        <p:txBody>
          <a:bodyPr>
            <a:normAutofit lnSpcReduction="10000"/>
          </a:bodyPr>
          <a:lstStyle/>
          <a:p>
            <a:pPr algn="ctr"/>
            <a:r>
              <a:rPr lang="en-US" sz="2800" b="1" dirty="0" smtClean="0">
                <a:solidFill>
                  <a:schemeClr val="tx1"/>
                </a:solidFill>
              </a:rPr>
              <a:t>If you have 4 bacteria on your kitchen sponge that can reproduce every hour, how many bacteria would you have in 8 hours? </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b="1" dirty="0" smtClean="0">
                <a:solidFill>
                  <a:schemeClr val="tx1"/>
                </a:solidFill>
              </a:rPr>
              <a:t>4x2=8 after 1 hour</a:t>
            </a:r>
            <a:br>
              <a:rPr lang="en-US" b="1" dirty="0" smtClean="0">
                <a:solidFill>
                  <a:schemeClr val="tx1"/>
                </a:solidFill>
              </a:rPr>
            </a:br>
            <a:r>
              <a:rPr lang="en-US" b="1" dirty="0" smtClean="0">
                <a:solidFill>
                  <a:schemeClr val="tx1"/>
                </a:solidFill>
              </a:rPr>
              <a:t>8x2=16 bacteria after 2 hours…</a:t>
            </a:r>
            <a:endParaRPr lang="en-US" b="1" dirty="0">
              <a:solidFill>
                <a:schemeClr val="tx1"/>
              </a:solidFill>
            </a:endParaRPr>
          </a:p>
        </p:txBody>
      </p:sp>
      <p:sp>
        <p:nvSpPr>
          <p:cNvPr id="10" name="Text Placeholder 9"/>
          <p:cNvSpPr>
            <a:spLocks noGrp="1"/>
          </p:cNvSpPr>
          <p:nvPr>
            <p:ph type="body" idx="1"/>
          </p:nvPr>
        </p:nvSpPr>
        <p:spPr/>
        <p:txBody>
          <a:bodyPr>
            <a:normAutofit lnSpcReduction="10000"/>
          </a:bodyPr>
          <a:lstStyle/>
          <a:p>
            <a:pPr algn="ctr"/>
            <a:r>
              <a:rPr lang="en-US" sz="2800" b="1" dirty="0" smtClean="0">
                <a:solidFill>
                  <a:schemeClr val="tx1"/>
                </a:solidFill>
              </a:rPr>
              <a:t>If you have 4 bacteria on your kitchen sponge that can reproduce every hour, how many bacteria would you have in 8 hours? </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Can you figure this out?</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22313" y="952500"/>
            <a:ext cx="7772400" cy="1562100"/>
          </a:xfrm>
        </p:spPr>
        <p:txBody>
          <a:bodyPr>
            <a:noAutofit/>
          </a:bodyPr>
          <a:lstStyle/>
          <a:p>
            <a:pPr algn="ctr"/>
            <a:r>
              <a:rPr lang="en-US" sz="1800" b="1" dirty="0" smtClean="0">
                <a:solidFill>
                  <a:schemeClr val="tx1"/>
                </a:solidFill>
              </a:rPr>
              <a:t>4x2=8 after 1 hour</a:t>
            </a:r>
            <a:br>
              <a:rPr lang="en-US" sz="1800" b="1" dirty="0" smtClean="0">
                <a:solidFill>
                  <a:schemeClr val="tx1"/>
                </a:solidFill>
              </a:rPr>
            </a:br>
            <a:r>
              <a:rPr lang="en-US" sz="1800" b="1" dirty="0" smtClean="0">
                <a:solidFill>
                  <a:schemeClr val="tx1"/>
                </a:solidFill>
              </a:rPr>
              <a:t>8x2=16 after 2 hours</a:t>
            </a:r>
            <a:br>
              <a:rPr lang="en-US" sz="1800" b="1" dirty="0" smtClean="0">
                <a:solidFill>
                  <a:schemeClr val="tx1"/>
                </a:solidFill>
              </a:rPr>
            </a:br>
            <a:r>
              <a:rPr lang="en-US" sz="1800" b="1" dirty="0" smtClean="0">
                <a:solidFill>
                  <a:schemeClr val="tx1"/>
                </a:solidFill>
              </a:rPr>
              <a:t>16x2=32 after 3 hours</a:t>
            </a:r>
            <a:br>
              <a:rPr lang="en-US" sz="1800" b="1" dirty="0" smtClean="0">
                <a:solidFill>
                  <a:schemeClr val="tx1"/>
                </a:solidFill>
              </a:rPr>
            </a:br>
            <a:r>
              <a:rPr lang="en-US" sz="1800" b="1" dirty="0" smtClean="0">
                <a:solidFill>
                  <a:schemeClr val="tx1"/>
                </a:solidFill>
              </a:rPr>
              <a:t>32x2=64 after 4 hours</a:t>
            </a:r>
            <a:br>
              <a:rPr lang="en-US" sz="1800" b="1" dirty="0" smtClean="0">
                <a:solidFill>
                  <a:schemeClr val="tx1"/>
                </a:solidFill>
              </a:rPr>
            </a:br>
            <a:r>
              <a:rPr lang="en-US" sz="1800" b="1" dirty="0" smtClean="0">
                <a:solidFill>
                  <a:schemeClr val="tx1"/>
                </a:solidFill>
              </a:rPr>
              <a:t>64x2=128 after 5 hours</a:t>
            </a:r>
            <a:br>
              <a:rPr lang="en-US" sz="1800" b="1" dirty="0" smtClean="0">
                <a:solidFill>
                  <a:schemeClr val="tx1"/>
                </a:solidFill>
              </a:rPr>
            </a:br>
            <a:r>
              <a:rPr lang="en-US" sz="1800" b="1" dirty="0" smtClean="0">
                <a:solidFill>
                  <a:schemeClr val="tx1"/>
                </a:solidFill>
              </a:rPr>
              <a:t>128x2=256 after 6 hours</a:t>
            </a:r>
            <a:br>
              <a:rPr lang="en-US" sz="1800" b="1" dirty="0" smtClean="0">
                <a:solidFill>
                  <a:schemeClr val="tx1"/>
                </a:solidFill>
              </a:rPr>
            </a:br>
            <a:r>
              <a:rPr lang="en-US" sz="1800" b="1" dirty="0" smtClean="0">
                <a:solidFill>
                  <a:schemeClr val="tx1"/>
                </a:solidFill>
              </a:rPr>
              <a:t>256x2=512 after 7 hours</a:t>
            </a:r>
            <a:r>
              <a:rPr lang="en-US" sz="2000" b="1" dirty="0" smtClean="0">
                <a:solidFill>
                  <a:schemeClr val="tx1"/>
                </a:solidFill>
              </a:rPr>
              <a:t/>
            </a:r>
            <a:br>
              <a:rPr lang="en-US" sz="2000" b="1" dirty="0" smtClean="0">
                <a:solidFill>
                  <a:schemeClr val="tx1"/>
                </a:solidFill>
              </a:rPr>
            </a:br>
            <a:r>
              <a:rPr lang="en-US" sz="2800" b="1" u="sng" dirty="0" smtClean="0">
                <a:solidFill>
                  <a:schemeClr val="tx1"/>
                </a:solidFill>
              </a:rPr>
              <a:t>512x2=1026 bacteria after 8 hours!</a:t>
            </a:r>
            <a:endParaRPr lang="en-US" sz="2800" b="1" u="sng" dirty="0">
              <a:solidFill>
                <a:schemeClr val="tx1"/>
              </a:solidFill>
            </a:endParaRPr>
          </a:p>
        </p:txBody>
      </p:sp>
      <p:sp>
        <p:nvSpPr>
          <p:cNvPr id="10" name="Text Placeholder 9"/>
          <p:cNvSpPr>
            <a:spLocks noGrp="1"/>
          </p:cNvSpPr>
          <p:nvPr>
            <p:ph type="body" idx="1"/>
          </p:nvPr>
        </p:nvSpPr>
        <p:spPr/>
        <p:txBody>
          <a:bodyPr>
            <a:normAutofit lnSpcReduction="10000"/>
          </a:bodyPr>
          <a:lstStyle/>
          <a:p>
            <a:pPr algn="ctr"/>
            <a:r>
              <a:rPr lang="en-US" sz="2800" b="1" dirty="0" smtClean="0">
                <a:solidFill>
                  <a:schemeClr val="tx1"/>
                </a:solidFill>
              </a:rPr>
              <a:t>If you have 4 bacteria on your kitchen sponge that can reproduce every hour, how many bacteria would you have in 8 hours? </a:t>
            </a:r>
            <a:endParaRPr lang="en-US" sz="2800" b="1" dirty="0">
              <a:solidFill>
                <a:schemeClr val="tx1"/>
              </a:solidFill>
            </a:endParaRPr>
          </a:p>
        </p:txBody>
      </p:sp>
      <p:sp>
        <p:nvSpPr>
          <p:cNvPr id="2" name="Rectangle 1"/>
          <p:cNvSpPr/>
          <p:nvPr/>
        </p:nvSpPr>
        <p:spPr>
          <a:xfrm>
            <a:off x="228600" y="5715000"/>
            <a:ext cx="4572000" cy="923330"/>
          </a:xfrm>
          <a:prstGeom prst="rect">
            <a:avLst/>
          </a:prstGeom>
        </p:spPr>
        <p:txBody>
          <a:bodyPr>
            <a:spAutoFit/>
          </a:bodyPr>
          <a:lstStyle/>
          <a:p>
            <a:r>
              <a:rPr lang="en-US" dirty="0">
                <a:hlinkClick r:id="rId3"/>
              </a:rPr>
              <a:t>http://</a:t>
            </a:r>
            <a:r>
              <a:rPr lang="en-US" dirty="0" smtClean="0">
                <a:hlinkClick r:id="rId3"/>
              </a:rPr>
              <a:t>www.youtube.com/watch?v=tWfgpHKP0_4</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solidFill>
                  <a:srgbClr val="21242C"/>
                </a:solidFill>
                <a:latin typeface="Droid Serif"/>
              </a:rPr>
              <a:t>When we think of infectious diseases, we typically think of </a:t>
            </a:r>
            <a:r>
              <a:rPr lang="en-US" b="1" dirty="0">
                <a:solidFill>
                  <a:srgbClr val="0077C0"/>
                </a:solidFill>
                <a:latin typeface="Droid Serif"/>
                <a:hlinkClick r:id="rId2"/>
              </a:rPr>
              <a:t>bacteria</a:t>
            </a:r>
            <a:r>
              <a:rPr lang="en-US" dirty="0">
                <a:solidFill>
                  <a:srgbClr val="21242C"/>
                </a:solidFill>
                <a:latin typeface="Droid Serif"/>
              </a:rPr>
              <a:t>, which are small single-celled prokaryotes that sometimes grow in or on human tissue and cause disease. </a:t>
            </a:r>
            <a:endParaRPr lang="en-US" dirty="0" smtClean="0">
              <a:solidFill>
                <a:srgbClr val="21242C"/>
              </a:solidFill>
              <a:latin typeface="Droid Serif"/>
            </a:endParaRPr>
          </a:p>
          <a:p>
            <a:r>
              <a:rPr lang="en-US" dirty="0" smtClean="0">
                <a:solidFill>
                  <a:srgbClr val="21242C"/>
                </a:solidFill>
                <a:latin typeface="Droid Serif"/>
              </a:rPr>
              <a:t>Bacterial </a:t>
            </a:r>
            <a:r>
              <a:rPr lang="en-US" dirty="0">
                <a:solidFill>
                  <a:srgbClr val="21242C"/>
                </a:solidFill>
                <a:latin typeface="Droid Serif"/>
              </a:rPr>
              <a:t>infections are responsible for diseases like </a:t>
            </a:r>
            <a:r>
              <a:rPr lang="en-US" dirty="0">
                <a:solidFill>
                  <a:srgbClr val="FF0000"/>
                </a:solidFill>
                <a:latin typeface="Droid Serif"/>
              </a:rPr>
              <a:t>Streptococcus</a:t>
            </a:r>
            <a:r>
              <a:rPr lang="en-US" dirty="0">
                <a:solidFill>
                  <a:srgbClr val="21242C"/>
                </a:solidFill>
                <a:latin typeface="Droid Serif"/>
              </a:rPr>
              <a:t> infections in the throat and </a:t>
            </a:r>
            <a:r>
              <a:rPr lang="en-US" dirty="0">
                <a:solidFill>
                  <a:srgbClr val="FF0000"/>
                </a:solidFill>
                <a:latin typeface="Droid Serif"/>
              </a:rPr>
              <a:t>Staphylococcus</a:t>
            </a:r>
            <a:r>
              <a:rPr lang="en-US" dirty="0">
                <a:solidFill>
                  <a:srgbClr val="21242C"/>
                </a:solidFill>
                <a:latin typeface="Droid Serif"/>
              </a:rPr>
              <a:t> infections on the skin</a:t>
            </a:r>
            <a:r>
              <a:rPr lang="en-US" dirty="0" smtClean="0">
                <a:solidFill>
                  <a:srgbClr val="21242C"/>
                </a:solidFill>
                <a:latin typeface="Droid Serif"/>
              </a:rPr>
              <a:t>.</a:t>
            </a:r>
          </a:p>
          <a:p>
            <a:endParaRPr lang="en-US" dirty="0">
              <a:solidFill>
                <a:srgbClr val="21242C"/>
              </a:solidFill>
              <a:latin typeface="Droid Serif"/>
            </a:endParaRPr>
          </a:p>
          <a:p>
            <a:r>
              <a:rPr lang="en-US" dirty="0" smtClean="0">
                <a:solidFill>
                  <a:srgbClr val="21242C"/>
                </a:solidFill>
                <a:latin typeface="Blackadder ITC" panose="04020505051007020D02" pitchFamily="82" charset="0"/>
              </a:rPr>
              <a:t>Pathogens video clip</a:t>
            </a:r>
          </a:p>
          <a:p>
            <a:r>
              <a:rPr lang="en-US" dirty="0">
                <a:latin typeface="Blackadder ITC" panose="04020505051007020D02" pitchFamily="82" charset="0"/>
              </a:rPr>
              <a:t>The Spread of Lyme </a:t>
            </a:r>
            <a:r>
              <a:rPr lang="en-US" dirty="0" smtClean="0">
                <a:latin typeface="Blackadder ITC" panose="04020505051007020D02" pitchFamily="82" charset="0"/>
              </a:rPr>
              <a:t>Disease video clip</a:t>
            </a:r>
            <a:endParaRPr lang="en-US" dirty="0">
              <a:solidFill>
                <a:srgbClr val="21242C"/>
              </a:solidFill>
              <a:latin typeface="Blackadder ITC" panose="04020505051007020D02" pitchFamily="82" charset="0"/>
            </a:endParaRPr>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2411098" y="2103994"/>
              <a:ext cx="1377360" cy="28080"/>
            </p14:xfrm>
          </p:contentPart>
        </mc:Choice>
        <mc:Fallback>
          <p:pic>
            <p:nvPicPr>
              <p:cNvPr id="4" name="Ink 3"/>
              <p:cNvPicPr/>
              <p:nvPr/>
            </p:nvPicPr>
            <p:blipFill>
              <a:blip r:embed="rId4"/>
              <a:stretch>
                <a:fillRect/>
              </a:stretch>
            </p:blipFill>
            <p:spPr>
              <a:xfrm>
                <a:off x="2369338" y="2020114"/>
                <a:ext cx="14612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4822738" y="2074114"/>
              <a:ext cx="3246480" cy="46440"/>
            </p14:xfrm>
          </p:contentPart>
        </mc:Choice>
        <mc:Fallback>
          <p:pic>
            <p:nvPicPr>
              <p:cNvPr id="5" name="Ink 4"/>
              <p:cNvPicPr/>
              <p:nvPr/>
            </p:nvPicPr>
            <p:blipFill>
              <a:blip r:embed="rId6"/>
              <a:stretch>
                <a:fillRect/>
              </a:stretch>
            </p:blipFill>
            <p:spPr>
              <a:xfrm>
                <a:off x="4780978" y="1990234"/>
                <a:ext cx="33303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1246138" y="2480194"/>
              <a:ext cx="1829520" cy="102600"/>
            </p14:xfrm>
          </p:contentPart>
        </mc:Choice>
        <mc:Fallback>
          <p:pic>
            <p:nvPicPr>
              <p:cNvPr id="6" name="Ink 5"/>
              <p:cNvPicPr/>
              <p:nvPr/>
            </p:nvPicPr>
            <p:blipFill>
              <a:blip r:embed="rId8"/>
              <a:stretch>
                <a:fillRect/>
              </a:stretch>
            </p:blipFill>
            <p:spPr>
              <a:xfrm>
                <a:off x="1204018" y="2396314"/>
                <a:ext cx="19134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p14:cNvContentPartPr/>
              <p14:nvPr/>
            </p14:nvContentPartPr>
            <p14:xfrm>
              <a:off x="1306258" y="3366154"/>
              <a:ext cx="2673720" cy="360"/>
            </p14:xfrm>
          </p:contentPart>
        </mc:Choice>
        <mc:Fallback>
          <p:pic>
            <p:nvPicPr>
              <p:cNvPr id="7" name="Ink 6"/>
              <p:cNvPicPr/>
              <p:nvPr/>
            </p:nvPicPr>
            <p:blipFill>
              <a:blip r:embed="rId10"/>
              <a:stretch>
                <a:fillRect/>
              </a:stretch>
            </p:blipFill>
            <p:spPr>
              <a:xfrm>
                <a:off x="1264138" y="3282274"/>
                <a:ext cx="2757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p14:cNvContentPartPr/>
              <p14:nvPr/>
            </p14:nvContentPartPr>
            <p14:xfrm>
              <a:off x="7054018" y="3375874"/>
              <a:ext cx="1316520" cy="17640"/>
            </p14:xfrm>
          </p:contentPart>
        </mc:Choice>
        <mc:Fallback>
          <p:pic>
            <p:nvPicPr>
              <p:cNvPr id="8" name="Ink 7"/>
              <p:cNvPicPr/>
              <p:nvPr/>
            </p:nvPicPr>
            <p:blipFill>
              <a:blip r:embed="rId12"/>
              <a:stretch>
                <a:fillRect/>
              </a:stretch>
            </p:blipFill>
            <p:spPr>
              <a:xfrm>
                <a:off x="7011898" y="3291994"/>
                <a:ext cx="1400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p14:cNvContentPartPr/>
              <p14:nvPr/>
            </p14:nvContentPartPr>
            <p14:xfrm>
              <a:off x="1306258" y="3761434"/>
              <a:ext cx="2663640" cy="52200"/>
            </p14:xfrm>
          </p:contentPart>
        </mc:Choice>
        <mc:Fallback>
          <p:pic>
            <p:nvPicPr>
              <p:cNvPr id="9" name="Ink 8"/>
              <p:cNvPicPr/>
              <p:nvPr/>
            </p:nvPicPr>
            <p:blipFill>
              <a:blip r:embed="rId14"/>
              <a:stretch>
                <a:fillRect/>
              </a:stretch>
            </p:blipFill>
            <p:spPr>
              <a:xfrm>
                <a:off x="1264138" y="3677194"/>
                <a:ext cx="27475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p14:cNvContentPartPr/>
              <p14:nvPr/>
            </p14:nvContentPartPr>
            <p14:xfrm>
              <a:off x="1265578" y="4210714"/>
              <a:ext cx="2262240" cy="65520"/>
            </p14:xfrm>
          </p:contentPart>
        </mc:Choice>
        <mc:Fallback>
          <p:pic>
            <p:nvPicPr>
              <p:cNvPr id="10" name="Ink 9"/>
              <p:cNvPicPr/>
              <p:nvPr/>
            </p:nvPicPr>
            <p:blipFill>
              <a:blip r:embed="rId16"/>
              <a:stretch>
                <a:fillRect/>
              </a:stretch>
            </p:blipFill>
            <p:spPr>
              <a:xfrm>
                <a:off x="1223818" y="4126474"/>
                <a:ext cx="23457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p14:cNvContentPartPr/>
              <p14:nvPr/>
            </p14:nvContentPartPr>
            <p14:xfrm>
              <a:off x="1386178" y="3956194"/>
              <a:ext cx="2272320" cy="43920"/>
            </p14:xfrm>
          </p:contentPart>
        </mc:Choice>
        <mc:Fallback>
          <p:pic>
            <p:nvPicPr>
              <p:cNvPr id="11" name="Ink 10"/>
              <p:cNvPicPr/>
              <p:nvPr/>
            </p:nvPicPr>
            <p:blipFill>
              <a:blip r:embed="rId18"/>
              <a:stretch>
                <a:fillRect/>
              </a:stretch>
            </p:blipFill>
            <p:spPr>
              <a:xfrm>
                <a:off x="1344418" y="3872314"/>
                <a:ext cx="23558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p14:cNvContentPartPr/>
              <p14:nvPr/>
            </p14:nvContentPartPr>
            <p14:xfrm>
              <a:off x="1506778" y="3979594"/>
              <a:ext cx="2000880" cy="150120"/>
            </p14:xfrm>
          </p:contentPart>
        </mc:Choice>
        <mc:Fallback>
          <p:pic>
            <p:nvPicPr>
              <p:cNvPr id="12" name="Ink 11"/>
              <p:cNvPicPr/>
              <p:nvPr/>
            </p:nvPicPr>
            <p:blipFill>
              <a:blip r:embed="rId20"/>
              <a:stretch>
                <a:fillRect/>
              </a:stretch>
            </p:blipFill>
            <p:spPr>
              <a:xfrm>
                <a:off x="1465018" y="3895354"/>
                <a:ext cx="208440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p14:cNvContentPartPr/>
              <p14:nvPr/>
            </p14:nvContentPartPr>
            <p14:xfrm>
              <a:off x="4039378" y="3772594"/>
              <a:ext cx="3135960" cy="32040"/>
            </p14:xfrm>
          </p:contentPart>
        </mc:Choice>
        <mc:Fallback>
          <p:pic>
            <p:nvPicPr>
              <p:cNvPr id="13" name="Ink 12"/>
              <p:cNvPicPr/>
              <p:nvPr/>
            </p:nvPicPr>
            <p:blipFill>
              <a:blip r:embed="rId22"/>
              <a:stretch>
                <a:fillRect/>
              </a:stretch>
            </p:blipFill>
            <p:spPr>
              <a:xfrm>
                <a:off x="3997258" y="3688354"/>
                <a:ext cx="32198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p14:cNvContentPartPr/>
              <p14:nvPr/>
            </p14:nvContentPartPr>
            <p14:xfrm>
              <a:off x="3677218" y="4164994"/>
              <a:ext cx="2964960" cy="65880"/>
            </p14:xfrm>
          </p:contentPart>
        </mc:Choice>
        <mc:Fallback>
          <p:pic>
            <p:nvPicPr>
              <p:cNvPr id="14" name="Ink 13"/>
              <p:cNvPicPr/>
              <p:nvPr/>
            </p:nvPicPr>
            <p:blipFill>
              <a:blip r:embed="rId24"/>
              <a:stretch>
                <a:fillRect/>
              </a:stretch>
            </p:blipFill>
            <p:spPr>
              <a:xfrm>
                <a:off x="3635458" y="4081114"/>
                <a:ext cx="3048840" cy="233640"/>
              </a:xfrm>
              <a:prstGeom prst="rect">
                <a:avLst/>
              </a:prstGeom>
            </p:spPr>
          </p:pic>
        </mc:Fallback>
      </mc:AlternateContent>
    </p:spTree>
    <p:extLst>
      <p:ext uri="{BB962C8B-B14F-4D97-AF65-F5344CB8AC3E}">
        <p14:creationId xmlns:p14="http://schemas.microsoft.com/office/powerpoint/2010/main" val="260579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How can bacteria reproduce so </a:t>
            </a: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fast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 Placeholder 1"/>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10600" cy="868362"/>
          </a:xfrm>
        </p:spPr>
        <p:txBody>
          <a:bodyPr>
            <a:normAutofit/>
          </a:bodyPr>
          <a:lstStyle/>
          <a:p>
            <a:r>
              <a:rPr lang="en-US" b="1" i="1" dirty="0" smtClean="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can bacteria reproduce so fast??</a:t>
            </a:r>
            <a:endParaRPr lang="en-US" b="1" i="1" dirty="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Content Placeholder 5"/>
          <p:cNvSpPr>
            <a:spLocks noGrp="1"/>
          </p:cNvSpPr>
          <p:nvPr>
            <p:ph sz="quarter" idx="1"/>
          </p:nvPr>
        </p:nvSpPr>
        <p:spPr>
          <a:xfrm>
            <a:off x="152400" y="1447800"/>
            <a:ext cx="8077200" cy="4572000"/>
          </a:xfrm>
        </p:spPr>
        <p:txBody>
          <a:bodyPr>
            <a:normAutofit/>
          </a:bodyPr>
          <a:lstStyle/>
          <a:p>
            <a:pPr marL="514350" indent="-514350">
              <a:buNone/>
            </a:pPr>
            <a:r>
              <a:rPr lang="en-US" b="1" dirty="0" smtClean="0"/>
              <a:t>1.	Asexual reproduction </a:t>
            </a:r>
            <a:r>
              <a:rPr lang="en-US" b="1" dirty="0" smtClean="0">
                <a:solidFill>
                  <a:srgbClr val="FF9900"/>
                </a:solidFill>
                <a:effectLst>
                  <a:outerShdw blurRad="38100" dist="38100" dir="2700000" algn="tl">
                    <a:srgbClr val="000000">
                      <a:alpha val="43137"/>
                    </a:srgbClr>
                  </a:outerShdw>
                </a:effectLst>
              </a:rPr>
              <a:t>(binary fission) </a:t>
            </a:r>
            <a:r>
              <a:rPr lang="en-US" b="1" dirty="0" smtClean="0"/>
              <a:t>is simpler because these unicellular </a:t>
            </a:r>
            <a:r>
              <a:rPr lang="en-US" b="1" u="sng" dirty="0" smtClean="0"/>
              <a:t>bacteria are just cloning/copying themselves</a:t>
            </a:r>
            <a:r>
              <a:rPr lang="en-US" b="1" dirty="0" smtClean="0"/>
              <a:t>.  </a:t>
            </a:r>
          </a:p>
          <a:p>
            <a:pPr marL="514350" indent="-514350">
              <a:buNone/>
            </a:pPr>
            <a:r>
              <a:rPr lang="en-US" b="1" dirty="0" smtClean="0"/>
              <a:t>	</a:t>
            </a:r>
            <a:r>
              <a:rPr lang="en-US" dirty="0" smtClean="0">
                <a:hlinkClick r:id="rId3"/>
              </a:rPr>
              <a:t>http://www.youtube.com/watch?v=1MyiVBkPKgo&amp;feature=fvsr</a:t>
            </a:r>
            <a:endParaRPr lang="en-US" dirty="0" smtClean="0"/>
          </a:p>
          <a:p>
            <a:pPr marL="514350" indent="-514350">
              <a:buNone/>
            </a:pPr>
            <a:endParaRPr lang="en-US" dirty="0" smtClean="0"/>
          </a:p>
        </p:txBody>
      </p:sp>
      <p:sp>
        <p:nvSpPr>
          <p:cNvPr id="7" name="Content Placeholder 6"/>
          <p:cNvSpPr>
            <a:spLocks noGrp="1"/>
          </p:cNvSpPr>
          <p:nvPr>
            <p:ph sz="quarter" idx="2"/>
          </p:nvPr>
        </p:nvSpPr>
        <p:spPr>
          <a:xfrm>
            <a:off x="5181600" y="2819400"/>
            <a:ext cx="4210050" cy="4572000"/>
          </a:xfrm>
        </p:spPr>
        <p:txBody>
          <a:bodyPr>
            <a:normAutofit/>
          </a:bodyPr>
          <a:lstStyle/>
          <a:p>
            <a:pPr>
              <a:buNone/>
            </a:pPr>
            <a:r>
              <a:rPr lang="en-US" dirty="0" smtClean="0"/>
              <a:t>2.</a:t>
            </a:r>
            <a:endParaRPr lang="en-US" dirty="0"/>
          </a:p>
        </p:txBody>
      </p:sp>
      <mc:AlternateContent xmlns:mc="http://schemas.openxmlformats.org/markup-compatibility/2006" xmlns:p14="http://schemas.microsoft.com/office/powerpoint/2010/main">
        <mc:Choice Requires="p14">
          <p:contentPart p14:bwMode="auto" r:id="rId4">
            <p14:nvContentPartPr>
              <p14:cNvPr id="194562" name="Ink 2"/>
              <p14:cNvContentPartPr>
                <a14:cpLocks xmlns:a14="http://schemas.microsoft.com/office/drawing/2010/main" noRot="1" noChangeAspect="1" noEditPoints="1" noChangeArrowheads="1" noChangeShapeType="1"/>
              </p14:cNvContentPartPr>
              <p14:nvPr/>
            </p14:nvContentPartPr>
            <p14:xfrm>
              <a:off x="41298813" y="31391225"/>
              <a:ext cx="0" cy="0"/>
            </p14:xfrm>
          </p:contentPart>
        </mc:Choice>
        <mc:Fallback xmlns:mv="urn:schemas-microsoft-com:mac:vml" xmlns="">
          <p:pic>
            <p:nvPicPr>
              <p:cNvPr id="194562" name="Ink 2"/>
              <p:cNvPicPr>
                <a:picLocks noRot="1" noChangeAspect="1" noEditPoints="1" noChangeArrowheads="1" noChangeShapeType="1"/>
              </p:cNvPicPr>
              <p:nvPr/>
            </p:nvPicPr>
            <p:blipFill>
              <a:blip r:embed="rId5"/>
              <a:stretch>
                <a:fillRect/>
              </a:stretch>
            </p:blipFill>
            <p:spPr>
              <a:xfrm>
                <a:off x="41298813" y="31391225"/>
                <a:ext cx="0" cy="0"/>
              </a:xfrm>
              <a:prstGeom prst="rect">
                <a:avLst/>
              </a:prstGeom>
            </p:spPr>
          </p:pic>
        </mc:Fallback>
      </mc:AlternateContent>
    </p:spTree>
    <p:extLst>
      <p:ext uri="{BB962C8B-B14F-4D97-AF65-F5344CB8AC3E}">
        <p14:creationId xmlns:p14="http://schemas.microsoft.com/office/powerpoint/2010/main" val="18630922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10600" cy="868362"/>
          </a:xfrm>
        </p:spPr>
        <p:txBody>
          <a:bodyPr>
            <a:normAutofit/>
          </a:bodyPr>
          <a:lstStyle/>
          <a:p>
            <a:r>
              <a:rPr lang="en-US" b="1" dirty="0" smtClean="0">
                <a:solidFill>
                  <a:schemeClr val="tx1"/>
                </a:solidFill>
              </a:rPr>
              <a:t>How can bacteria reproduce so fast??</a:t>
            </a:r>
            <a:endParaRPr lang="en-US" b="1" dirty="0">
              <a:solidFill>
                <a:schemeClr val="tx1"/>
              </a:solidFill>
            </a:endParaRPr>
          </a:p>
        </p:txBody>
      </p:sp>
      <p:sp>
        <p:nvSpPr>
          <p:cNvPr id="6" name="Content Placeholder 5"/>
          <p:cNvSpPr>
            <a:spLocks noGrp="1"/>
          </p:cNvSpPr>
          <p:nvPr>
            <p:ph sz="quarter" idx="1"/>
          </p:nvPr>
        </p:nvSpPr>
        <p:spPr>
          <a:xfrm>
            <a:off x="152400" y="1447800"/>
            <a:ext cx="4511040" cy="4572000"/>
          </a:xfrm>
        </p:spPr>
        <p:txBody>
          <a:bodyPr>
            <a:normAutofit/>
          </a:bodyPr>
          <a:lstStyle/>
          <a:p>
            <a:pPr marL="514350" indent="-514350">
              <a:buNone/>
            </a:pPr>
            <a:r>
              <a:rPr lang="en-US" b="1" dirty="0" smtClean="0"/>
              <a:t>1.	Asexual reproduction </a:t>
            </a:r>
            <a:r>
              <a:rPr lang="en-US" b="1" u="sng" dirty="0" smtClean="0">
                <a:solidFill>
                  <a:srgbClr val="FF9900"/>
                </a:solidFill>
                <a:effectLst>
                  <a:outerShdw blurRad="38100" dist="38100" dir="2700000" algn="tl">
                    <a:srgbClr val="000000">
                      <a:alpha val="43137"/>
                    </a:srgbClr>
                  </a:outerShdw>
                </a:effectLst>
              </a:rPr>
              <a:t>(BINARY FISSION) </a:t>
            </a:r>
            <a:r>
              <a:rPr lang="en-US" b="1" u="sng" dirty="0" smtClean="0"/>
              <a:t>is </a:t>
            </a:r>
            <a:r>
              <a:rPr lang="en-US" b="1" dirty="0" smtClean="0"/>
              <a:t>simpler because these unicellular bacteria are </a:t>
            </a:r>
            <a:r>
              <a:rPr lang="en-US" b="1" u="sng" dirty="0" smtClean="0"/>
              <a:t>just cloning/copying themselves</a:t>
            </a:r>
            <a:r>
              <a:rPr lang="en-US" b="1" dirty="0" smtClean="0"/>
              <a:t>.  </a:t>
            </a:r>
          </a:p>
          <a:p>
            <a:pPr marL="514350" indent="-514350">
              <a:buNone/>
            </a:pPr>
            <a:r>
              <a:rPr lang="en-US" b="1" dirty="0" smtClean="0"/>
              <a:t>	</a:t>
            </a:r>
            <a:r>
              <a:rPr lang="en-US" sz="1900" dirty="0" smtClean="0"/>
              <a:t>(YOU are </a:t>
            </a:r>
            <a:r>
              <a:rPr lang="en-US" sz="1900" dirty="0">
                <a:solidFill>
                  <a:prstClr val="black"/>
                </a:solidFill>
              </a:rPr>
              <a:t>one-of-a-kind </a:t>
            </a:r>
            <a:r>
              <a:rPr lang="en-US" sz="1900" dirty="0" smtClean="0">
                <a:solidFill>
                  <a:prstClr val="black"/>
                </a:solidFill>
              </a:rPr>
              <a:t>blend from </a:t>
            </a:r>
            <a:r>
              <a:rPr lang="en-US" sz="1900" b="1" dirty="0" smtClean="0">
                <a:solidFill>
                  <a:prstClr val="black"/>
                </a:solidFill>
              </a:rPr>
              <a:t>s</a:t>
            </a:r>
            <a:r>
              <a:rPr lang="en-US" sz="1900" b="1" dirty="0" smtClean="0"/>
              <a:t>exual </a:t>
            </a:r>
            <a:r>
              <a:rPr lang="en-US" sz="1900" dirty="0" smtClean="0"/>
              <a:t>reproduction!)</a:t>
            </a:r>
          </a:p>
          <a:p>
            <a:pPr marL="514350" indent="-514350">
              <a:buNone/>
            </a:pPr>
            <a:endParaRPr lang="en-US" dirty="0" smtClean="0"/>
          </a:p>
          <a:p>
            <a:pPr marL="514350" indent="-514350">
              <a:buNone/>
            </a:pPr>
            <a:r>
              <a:rPr lang="en-US" dirty="0" smtClean="0">
                <a:hlinkClick r:id="rId3"/>
              </a:rPr>
              <a:t>http://www.youtube.com/watch?v=1MyiVBkPKgo&amp;feature=fvsr</a:t>
            </a:r>
            <a:endParaRPr lang="en-US" dirty="0" smtClean="0"/>
          </a:p>
          <a:p>
            <a:pPr marL="514350" indent="-514350">
              <a:buNone/>
            </a:pPr>
            <a:endParaRPr lang="en-US" dirty="0" smtClean="0"/>
          </a:p>
        </p:txBody>
      </p:sp>
      <p:sp>
        <p:nvSpPr>
          <p:cNvPr id="7" name="Content Placeholder 6"/>
          <p:cNvSpPr>
            <a:spLocks noGrp="1"/>
          </p:cNvSpPr>
          <p:nvPr>
            <p:ph sz="quarter" idx="2"/>
          </p:nvPr>
        </p:nvSpPr>
        <p:spPr>
          <a:xfrm>
            <a:off x="4933950" y="1447800"/>
            <a:ext cx="4210050" cy="4572000"/>
          </a:xfrm>
        </p:spPr>
        <p:txBody>
          <a:bodyPr>
            <a:normAutofit/>
          </a:bodyPr>
          <a:lstStyle/>
          <a:p>
            <a:pPr>
              <a:buNone/>
            </a:pPr>
            <a:r>
              <a:rPr lang="en-US" dirty="0" smtClean="0"/>
              <a:t>2.</a:t>
            </a:r>
            <a:endParaRPr lang="en-US" dirty="0"/>
          </a:p>
        </p:txBody>
      </p:sp>
    </p:spTree>
    <p:extLst>
      <p:ext uri="{BB962C8B-B14F-4D97-AF65-F5344CB8AC3E}">
        <p14:creationId xmlns:p14="http://schemas.microsoft.com/office/powerpoint/2010/main" val="619312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10600" cy="868362"/>
          </a:xfrm>
        </p:spPr>
        <p:txBody>
          <a:bodyPr>
            <a:normAutofit/>
          </a:bodyPr>
          <a:lstStyle/>
          <a:p>
            <a:r>
              <a:rPr lang="en-US" b="1" i="1" dirty="0" smtClean="0">
                <a:ln w="12700">
                  <a:solidFill>
                    <a:schemeClr val="tx2">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can bacteria reproduce so fast??</a:t>
            </a:r>
            <a:endParaRPr lang="en-US" b="1" i="1" dirty="0">
              <a:ln w="12700">
                <a:solidFill>
                  <a:schemeClr val="tx2">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Content Placeholder 5"/>
          <p:cNvSpPr>
            <a:spLocks noGrp="1"/>
          </p:cNvSpPr>
          <p:nvPr>
            <p:ph sz="quarter" idx="1"/>
          </p:nvPr>
        </p:nvSpPr>
        <p:spPr>
          <a:xfrm>
            <a:off x="152400" y="1447800"/>
            <a:ext cx="4511040" cy="4572000"/>
          </a:xfrm>
        </p:spPr>
        <p:txBody>
          <a:bodyPr>
            <a:normAutofit/>
          </a:bodyPr>
          <a:lstStyle/>
          <a:p>
            <a:pPr marL="514350" indent="-514350">
              <a:buNone/>
            </a:pPr>
            <a:r>
              <a:rPr lang="en-US" b="1" dirty="0" smtClean="0"/>
              <a:t>1.	Asexual reproduction </a:t>
            </a:r>
            <a:r>
              <a:rPr lang="en-US" b="1" dirty="0" smtClean="0">
                <a:solidFill>
                  <a:srgbClr val="FF9900"/>
                </a:solidFill>
                <a:effectLst>
                  <a:outerShdw blurRad="38100" dist="38100" dir="2700000" algn="tl">
                    <a:srgbClr val="000000">
                      <a:alpha val="43137"/>
                    </a:srgbClr>
                  </a:outerShdw>
                </a:effectLst>
              </a:rPr>
              <a:t>(</a:t>
            </a:r>
            <a:r>
              <a:rPr lang="en-US" b="1" u="sng" dirty="0" smtClean="0">
                <a:solidFill>
                  <a:srgbClr val="FF9900"/>
                </a:solidFill>
                <a:effectLst>
                  <a:outerShdw blurRad="38100" dist="38100" dir="2700000" algn="tl">
                    <a:srgbClr val="000000">
                      <a:alpha val="43137"/>
                    </a:srgbClr>
                  </a:outerShdw>
                </a:effectLst>
              </a:rPr>
              <a:t>BINARY FISSION) </a:t>
            </a:r>
            <a:r>
              <a:rPr lang="en-US" b="1" u="sng" dirty="0" smtClean="0"/>
              <a:t>is </a:t>
            </a:r>
            <a:r>
              <a:rPr lang="en-US" b="1" dirty="0" smtClean="0"/>
              <a:t>simpler because these unicellular bacterium are </a:t>
            </a:r>
            <a:r>
              <a:rPr lang="en-US" b="1" u="sng" dirty="0" smtClean="0"/>
              <a:t>just cloning/copying themselves</a:t>
            </a:r>
            <a:r>
              <a:rPr lang="en-US" b="1" dirty="0" smtClean="0"/>
              <a:t>.  </a:t>
            </a:r>
          </a:p>
          <a:p>
            <a:pPr marL="514350" indent="-514350">
              <a:buNone/>
            </a:pPr>
            <a:r>
              <a:rPr lang="en-US" b="1" dirty="0" smtClean="0"/>
              <a:t>	</a:t>
            </a:r>
            <a:r>
              <a:rPr lang="en-US" sz="2200" dirty="0" smtClean="0"/>
              <a:t>(You are </a:t>
            </a:r>
            <a:r>
              <a:rPr lang="en-US" sz="2200" dirty="0">
                <a:solidFill>
                  <a:prstClr val="black"/>
                </a:solidFill>
              </a:rPr>
              <a:t>one-of-a-kind </a:t>
            </a:r>
            <a:r>
              <a:rPr lang="en-US" sz="2200" dirty="0" smtClean="0">
                <a:solidFill>
                  <a:prstClr val="black"/>
                </a:solidFill>
              </a:rPr>
              <a:t>blend from s</a:t>
            </a:r>
            <a:r>
              <a:rPr lang="en-US" sz="2200" dirty="0" smtClean="0"/>
              <a:t>exual reproduction!)</a:t>
            </a:r>
          </a:p>
          <a:p>
            <a:pPr marL="514350" indent="-514350">
              <a:buNone/>
            </a:pPr>
            <a:endParaRPr lang="en-US" sz="2200" dirty="0" smtClean="0"/>
          </a:p>
          <a:p>
            <a:pPr marL="514350" indent="-514350">
              <a:buNone/>
            </a:pPr>
            <a:r>
              <a:rPr lang="en-US" dirty="0" smtClean="0">
                <a:hlinkClick r:id="rId3"/>
              </a:rPr>
              <a:t>http://www.youtube.com/watch?v=1MyiVBkPKgo&amp;feature=fvsr</a:t>
            </a:r>
            <a:endParaRPr lang="en-US" dirty="0" smtClean="0"/>
          </a:p>
          <a:p>
            <a:pPr marL="514350" indent="-514350">
              <a:buNone/>
            </a:pPr>
            <a:endParaRPr lang="en-US" dirty="0" smtClean="0"/>
          </a:p>
        </p:txBody>
      </p:sp>
      <p:sp>
        <p:nvSpPr>
          <p:cNvPr id="7" name="Content Placeholder 6"/>
          <p:cNvSpPr>
            <a:spLocks noGrp="1"/>
          </p:cNvSpPr>
          <p:nvPr>
            <p:ph sz="quarter" idx="2"/>
          </p:nvPr>
        </p:nvSpPr>
        <p:spPr>
          <a:xfrm>
            <a:off x="4933950" y="1447800"/>
            <a:ext cx="4210050" cy="4572000"/>
          </a:xfrm>
        </p:spPr>
        <p:txBody>
          <a:bodyPr>
            <a:normAutofit/>
          </a:bodyPr>
          <a:lstStyle/>
          <a:p>
            <a:pPr>
              <a:buNone/>
            </a:pPr>
            <a:r>
              <a:rPr lang="en-US" dirty="0" smtClean="0"/>
              <a:t>2. Bacterium are primitive </a:t>
            </a:r>
            <a:r>
              <a:rPr lang="en-US" b="1" i="1" u="sng" dirty="0" smtClean="0"/>
              <a:t>prokaryotic</a:t>
            </a:r>
            <a:r>
              <a:rPr lang="en-US" dirty="0" smtClean="0"/>
              <a:t> cells </a:t>
            </a:r>
            <a:r>
              <a:rPr lang="en-US" u="sng" dirty="0" smtClean="0"/>
              <a:t>without</a:t>
            </a:r>
            <a:r>
              <a:rPr lang="en-US" dirty="0" smtClean="0"/>
              <a:t> an inner </a:t>
            </a:r>
            <a:r>
              <a:rPr lang="en-US" u="sng" dirty="0" smtClean="0"/>
              <a:t>nucleus</a:t>
            </a:r>
            <a:r>
              <a:rPr lang="en-US" dirty="0" smtClean="0"/>
              <a:t> to hold their genetic DNA. </a:t>
            </a:r>
          </a:p>
          <a:p>
            <a:pPr>
              <a:buNone/>
            </a:pPr>
            <a:r>
              <a:rPr lang="en-US" b="1" dirty="0" smtClean="0"/>
              <a:t>   </a:t>
            </a:r>
            <a:r>
              <a:rPr lang="en-US" b="1" u="sng" dirty="0" smtClean="0"/>
              <a:t>BINARY FISSION is easier without a nucleus!  </a:t>
            </a:r>
          </a:p>
          <a:p>
            <a:pPr>
              <a:buNone/>
            </a:pPr>
            <a:endParaRPr lang="en-US" dirty="0"/>
          </a:p>
        </p:txBody>
      </p:sp>
    </p:spTree>
    <p:extLst>
      <p:ext uri="{BB962C8B-B14F-4D97-AF65-F5344CB8AC3E}">
        <p14:creationId xmlns:p14="http://schemas.microsoft.com/office/powerpoint/2010/main" val="16953755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smtClean="0"/>
              <a:t>Is all this </a:t>
            </a:r>
            <a:r>
              <a:rPr lang="en-US" i="1" dirty="0" smtClean="0"/>
              <a:t>quick</a:t>
            </a:r>
            <a:r>
              <a:rPr lang="en-US" dirty="0" smtClean="0"/>
              <a:t> binary fission reproduction good or bad?</a:t>
            </a:r>
            <a:endParaRPr lang="en-US" dirty="0"/>
          </a:p>
        </p:txBody>
      </p:sp>
    </p:spTree>
    <p:extLst>
      <p:ext uri="{BB962C8B-B14F-4D97-AF65-F5344CB8AC3E}">
        <p14:creationId xmlns:p14="http://schemas.microsoft.com/office/powerpoint/2010/main" val="35376605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029200" y="3200400"/>
            <a:ext cx="3810000" cy="3200400"/>
          </a:xfrm>
        </p:spPr>
        <p:txBody>
          <a:bodyPr>
            <a:normAutofit/>
          </a:bodyPr>
          <a:lstStyle/>
          <a:p>
            <a:r>
              <a:rPr lang="en-US" b="1" dirty="0" smtClean="0">
                <a:solidFill>
                  <a:schemeClr val="tx1"/>
                </a:solidFill>
              </a:rPr>
              <a:t>That depends on whether the bacteria are helpful or hurtful.</a:t>
            </a:r>
            <a:endParaRPr lang="en-US" b="1" dirty="0">
              <a:solidFill>
                <a:schemeClr val="tx1"/>
              </a:solidFill>
            </a:endParaRPr>
          </a:p>
        </p:txBody>
      </p:sp>
      <p:sp>
        <p:nvSpPr>
          <p:cNvPr id="4" name="Title 3"/>
          <p:cNvSpPr>
            <a:spLocks noGrp="1"/>
          </p:cNvSpPr>
          <p:nvPr>
            <p:ph type="ctrTitle"/>
          </p:nvPr>
        </p:nvSpPr>
        <p:spPr/>
        <p:txBody>
          <a:bodyPr/>
          <a:lstStyle/>
          <a:p>
            <a:r>
              <a:rPr lang="en-US" dirty="0" smtClean="0"/>
              <a:t>Is all this </a:t>
            </a:r>
            <a:r>
              <a:rPr lang="en-US" i="1" dirty="0" smtClean="0"/>
              <a:t>quick</a:t>
            </a:r>
            <a:r>
              <a:rPr lang="en-US" dirty="0" smtClean="0"/>
              <a:t> binary fission reproduction good or bad?</a:t>
            </a:r>
            <a:endParaRPr lang="en-US" dirty="0"/>
          </a:p>
        </p:txBody>
      </p:sp>
      <p:pic>
        <p:nvPicPr>
          <p:cNvPr id="1026" name="Picture 2" descr="http://ibstreatmentcenter.com/wp-content/uploads/blogger/_lHs-JGRviD4/TSUPhoGVi7I/AAAAAAAAA8U/hMGxH8bzDmU/s320/535.pic.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4290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88104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7772400" cy="3962400"/>
          </a:xfrm>
        </p:spPr>
        <p:txBody>
          <a:bodyPr/>
          <a:lstStyle/>
          <a:p>
            <a:pPr marL="514350" indent="-514350">
              <a:buFont typeface="+mj-lt"/>
              <a:buAutoNum type="arabicPeriod"/>
            </a:pPr>
            <a:r>
              <a:rPr lang="en-US" dirty="0" smtClean="0"/>
              <a:t> </a:t>
            </a:r>
            <a:endParaRPr lang="en-US" dirty="0"/>
          </a:p>
        </p:txBody>
      </p:sp>
      <p:pic>
        <p:nvPicPr>
          <p:cNvPr id="2050" name="Picture 2" descr="http://www.scientificamerican.com/media/inline/gulf-oil-eating-microbes-slide-show_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124200"/>
            <a:ext cx="3362325" cy="3362325"/>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Tree>
    <p:extLst>
      <p:ext uri="{BB962C8B-B14F-4D97-AF65-F5344CB8AC3E}">
        <p14:creationId xmlns:p14="http://schemas.microsoft.com/office/powerpoint/2010/main" val="7877993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7772400" cy="3962400"/>
          </a:xfrm>
        </p:spPr>
        <p:txBody>
          <a:bodyPr/>
          <a:lstStyle/>
          <a:p>
            <a:pPr marL="514350" indent="-514350">
              <a:buFont typeface="+mj-lt"/>
              <a:buAutoNum type="arabicPeriod"/>
            </a:pPr>
            <a:r>
              <a:rPr lang="en-US" dirty="0" smtClean="0"/>
              <a:t>Certain bacteria </a:t>
            </a:r>
            <a:r>
              <a:rPr lang="en-US" u="sng" dirty="0" smtClean="0"/>
              <a:t>can gobble up oil spills</a:t>
            </a:r>
            <a:r>
              <a:rPr lang="en-US" dirty="0" smtClean="0"/>
              <a:t>!</a:t>
            </a:r>
            <a:endParaRPr lang="en-US" dirty="0"/>
          </a:p>
        </p:txBody>
      </p:sp>
      <p:pic>
        <p:nvPicPr>
          <p:cNvPr id="2050" name="Picture 2" descr="http://www.scientificamerican.com/media/inline/gulf-oil-eating-microbes-slide-show_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124200"/>
            <a:ext cx="3362325" cy="3362325"/>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Tree>
    <p:extLst>
      <p:ext uri="{BB962C8B-B14F-4D97-AF65-F5344CB8AC3E}">
        <p14:creationId xmlns:p14="http://schemas.microsoft.com/office/powerpoint/2010/main" val="1583731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7772400" cy="3962400"/>
          </a:xfrm>
        </p:spPr>
        <p:txBody>
          <a:bodyPr/>
          <a:lstStyle/>
          <a:p>
            <a:pPr marL="514350" indent="-514350">
              <a:buFont typeface="+mj-lt"/>
              <a:buAutoNum type="arabicPeriod"/>
            </a:pPr>
            <a:r>
              <a:rPr lang="en-US" dirty="0" smtClean="0"/>
              <a:t>Certain bacteria </a:t>
            </a:r>
            <a:r>
              <a:rPr lang="en-US" u="sng" dirty="0" smtClean="0"/>
              <a:t>can gobble up oil spills</a:t>
            </a:r>
            <a:r>
              <a:rPr lang="en-US" dirty="0" smtClean="0"/>
              <a:t>!</a:t>
            </a:r>
            <a:endParaRPr lang="en-US" dirty="0"/>
          </a:p>
        </p:txBody>
      </p:sp>
      <p:pic>
        <p:nvPicPr>
          <p:cNvPr id="2050" name="Picture 2" descr="http://www.scientificamerican.com/media/inline/gulf-oil-eating-microbes-slide-show_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124200"/>
            <a:ext cx="3362325" cy="3362325"/>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pic>
        <p:nvPicPr>
          <p:cNvPr id="3074" name="Picture 2" descr="http://www.dailygalaxy.com/photos/uncategorized/2008/08/03/ap_exxon_071018_ssh.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2695575"/>
            <a:ext cx="48958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356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7772400" cy="3962400"/>
          </a:xfrm>
        </p:spPr>
        <p:txBody>
          <a:bodyPr/>
          <a:lstStyle/>
          <a:p>
            <a:pPr marL="514350" indent="-514350">
              <a:buFont typeface="+mj-lt"/>
              <a:buAutoNum type="arabicPeriod"/>
            </a:pPr>
            <a:r>
              <a:rPr lang="en-US" dirty="0" smtClean="0"/>
              <a:t>Certain bacteria </a:t>
            </a:r>
            <a:r>
              <a:rPr lang="en-US" u="sng" dirty="0" smtClean="0"/>
              <a:t>can 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pic>
        <p:nvPicPr>
          <p:cNvPr id="7" name="Picture 2" descr="http://s2.hubimg.com/u/3552153_f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183402"/>
            <a:ext cx="5755395" cy="367459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newchapter.com/sites/default/files/imagecache/product_zoom/products/gitr90-c01-01-150cc-hbtbx-fl.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3067050"/>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367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11095</TotalTime>
  <Words>3948</Words>
  <Application>Microsoft Office PowerPoint</Application>
  <PresentationFormat>On-screen Show (4:3)</PresentationFormat>
  <Paragraphs>717</Paragraphs>
  <Slides>119</Slides>
  <Notes>34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119</vt:i4>
      </vt:variant>
    </vt:vector>
  </HeadingPairs>
  <TitlesOfParts>
    <vt:vector size="136" baseType="lpstr">
      <vt:lpstr>Aharoni</vt:lpstr>
      <vt:lpstr>AR DARLING</vt:lpstr>
      <vt:lpstr>Arial</vt:lpstr>
      <vt:lpstr>ARIAL BLACK</vt:lpstr>
      <vt:lpstr>ARIAL BLACK</vt:lpstr>
      <vt:lpstr>Blackadder ITC</vt:lpstr>
      <vt:lpstr>Calibri</vt:lpstr>
      <vt:lpstr>Droid Serif</vt:lpstr>
      <vt:lpstr>Franklin Gothic Book</vt:lpstr>
      <vt:lpstr>inherit</vt:lpstr>
      <vt:lpstr>Perpetua</vt:lpstr>
      <vt:lpstr>Proxima Nova</vt:lpstr>
      <vt:lpstr>Rage Italic</vt:lpstr>
      <vt:lpstr>Verdana</vt:lpstr>
      <vt:lpstr>Wingdings</vt:lpstr>
      <vt:lpstr>Wingdings 2</vt:lpstr>
      <vt:lpstr>Equity</vt:lpstr>
      <vt:lpstr>Warm Up  3/10/17  </vt:lpstr>
      <vt:lpstr>Warm Up     3/3/2015 </vt:lpstr>
      <vt:lpstr>Warm Up     March 4, 2015</vt:lpstr>
      <vt:lpstr>           ReLooP: Warm Up  3/1/16</vt:lpstr>
      <vt:lpstr>         Discussion Points  Pair Share</vt:lpstr>
      <vt:lpstr>DISCUSSION POINTS </vt:lpstr>
      <vt:lpstr>   Infectious Diseases Unit  Item # 48</vt:lpstr>
      <vt:lpstr>Pathogens</vt:lpstr>
      <vt:lpstr>PowerPoint Presentation</vt:lpstr>
      <vt:lpstr>PowerPoint Presentation</vt:lpstr>
      <vt:lpstr>                Misconception </vt:lpstr>
      <vt:lpstr>    Other infectious diseases </vt:lpstr>
      <vt:lpstr> </vt:lpstr>
      <vt:lpstr>            What’s a Vector?</vt:lpstr>
      <vt:lpstr>PowerPoint Presentation</vt:lpstr>
      <vt:lpstr>How Do Infectious Diseases Spread? </vt:lpstr>
      <vt:lpstr>PowerPoint Presentation</vt:lpstr>
      <vt:lpstr>PowerPoint Presentation</vt:lpstr>
      <vt:lpstr>---BACTERIA--- Notebook Item </vt:lpstr>
      <vt:lpstr>What is the smallest living thing?</vt:lpstr>
      <vt:lpstr>Bacterium</vt:lpstr>
      <vt:lpstr>PowerPoint Presentation</vt:lpstr>
      <vt:lpstr>Earth has millions of types of bacteria!</vt:lpstr>
      <vt:lpstr>Bacteria are single-celled organisms without a nucleus that are smaller than our body’s cells.</vt:lpstr>
      <vt:lpstr>Head of Pin</vt:lpstr>
      <vt:lpstr>Bacteria are the most primitive life on our planet…</vt:lpstr>
      <vt:lpstr>PowerPoint Presentation</vt:lpstr>
      <vt:lpstr>Bacteria are so primitive that  they don’t have a nucleus.</vt:lpstr>
      <vt:lpstr> A BACTERIUM CELL with  no nucleus is known as PROKARYOTIC</vt:lpstr>
      <vt:lpstr>We &amp; other complex plants &amp; animals have nuclei to protect our intricate DNA!</vt:lpstr>
      <vt:lpstr>Bacteria never developed,  they stayed simple.</vt:lpstr>
      <vt:lpstr>Bacteria:</vt:lpstr>
      <vt:lpstr>Bacteria are so simple, they can live in extreme conditions.</vt:lpstr>
      <vt:lpstr>PowerPoint Presentation</vt:lpstr>
      <vt:lpstr>Cyanobacteria live in all types of water conditions--polluted &amp; otherwise. </vt:lpstr>
      <vt:lpstr>Cyanobacteria live in all types of water conditions--polluted &amp; otherwise. </vt:lpstr>
      <vt:lpstr>Snottite bacteria in total darkness in acid caves…</vt:lpstr>
      <vt:lpstr>Chemosynthetic bacteria live under great ocean pressure in toxic gas!</vt:lpstr>
      <vt:lpstr>PowerPoint Presentation</vt:lpstr>
      <vt:lpstr>These yellow bacteria live in boiling hot chemical soups!</vt:lpstr>
      <vt:lpstr>Ancient bacteria living in frozen glaciers!</vt:lpstr>
      <vt:lpstr>Bacteria living inside the rock. (not just the cracks, nope, that’s too easy.) </vt:lpstr>
      <vt:lpstr>PowerPoint Presentation</vt:lpstr>
      <vt:lpstr>Bacteria ARE hearty living things!</vt:lpstr>
      <vt:lpstr>Bacteria are found in almost every environment.</vt:lpstr>
      <vt:lpstr>PROVIDE OXYGEN FOR ANIMALS TO BREATHE</vt:lpstr>
      <vt:lpstr>DECOMPOSERS: BREAK DOWN MATERIALS IN DEAD DECAYING ORGANISMS</vt:lpstr>
      <vt:lpstr>PARASITES:  Staphylococcus Bacteria</vt:lpstr>
      <vt:lpstr>Bacteria very resilient living things!</vt:lpstr>
      <vt:lpstr>Bacteria can live in extreme conditions.</vt:lpstr>
      <vt:lpstr>Bacteria are very resilient living things!</vt:lpstr>
      <vt:lpstr>Bacteria ARE hearty living things!</vt:lpstr>
      <vt:lpstr>Bacteria ARE hearty living things!</vt:lpstr>
      <vt:lpstr>Bacteria ARE hearty living things!</vt:lpstr>
      <vt:lpstr>DE: The Miracle of Mold</vt:lpstr>
      <vt:lpstr>E. Coli         What is it?   alternative to The Miracle of Mold</vt:lpstr>
      <vt:lpstr>PowerPoint Presentation</vt:lpstr>
      <vt:lpstr>Watch DE  Life Science Bacteria(16:00)</vt:lpstr>
      <vt:lpstr>Cooperative Group Reflection Life Science: Bacteria (20:00)</vt:lpstr>
      <vt:lpstr>              EXTREMOPHILES</vt:lpstr>
      <vt:lpstr>YOU ARE a REPORTER covering the EXTREME OLYMPICS</vt:lpstr>
      <vt:lpstr>Criteria for Reports</vt:lpstr>
      <vt:lpstr>EXTREMOPHILES RESOURCES</vt:lpstr>
      <vt:lpstr>But what bacteria lack in size…</vt:lpstr>
      <vt:lpstr>PowerPoint Presentation</vt:lpstr>
      <vt:lpstr>But what bacteria lack in size… they make up in REPRODUCTION!</vt:lpstr>
      <vt:lpstr>Which one would you choose?</vt:lpstr>
      <vt:lpstr>Which one would you choose?</vt:lpstr>
      <vt:lpstr>---hand-out graph paper do table at bottom---</vt:lpstr>
      <vt:lpstr>Label your graph…</vt:lpstr>
      <vt:lpstr>Bacteria can split in 2 in as little as every 20 minutes!!!</vt:lpstr>
      <vt:lpstr>And let’s say you inhale 10 deadly bacteria in your lungs.</vt:lpstr>
      <vt:lpstr>After 5 hrs 40 minutes, your 655,360 wee tiny deadly bacteria double to 1,310,720 bacteria.</vt:lpstr>
      <vt:lpstr>PowerPoint Presentation</vt:lpstr>
      <vt:lpstr>In less than 6 hours your 10 wee tiny deadly bacteria have grown to 1,310,720 bacteria.</vt:lpstr>
      <vt:lpstr>---Growth of Bacteria Reflection---</vt:lpstr>
      <vt:lpstr>Bacteria may be small…but they can reproduce like CRAZY!</vt:lpstr>
      <vt:lpstr>How do bacteria reproduce so easily &amp; quickly?</vt:lpstr>
      <vt:lpstr>Bacteria are too simple &amp; primitive to reproduce sexually like plants &amp; animals…</vt:lpstr>
      <vt:lpstr>Bacteria are too simple &amp; primitive to reproduce sexually like plants &amp; animals…</vt:lpstr>
      <vt:lpstr>But bacteria are too simple &amp; primitive to reproduce sexually like plants &amp; animals…</vt:lpstr>
      <vt:lpstr>But bacteria are too simple &amp; primitive to reproduce sexually like plants &amp; animals…</vt:lpstr>
      <vt:lpstr>Some bacteria can reproduce asexually (split in 2) as fast as every 20 minutes!</vt:lpstr>
      <vt:lpstr>worksheet</vt:lpstr>
      <vt:lpstr>Try this problem:</vt:lpstr>
      <vt:lpstr>4x2=8 bacteria after 1 hour </vt:lpstr>
      <vt:lpstr>4x2=8 after 1 hour 8x2=16 bacteria after 2 hours…</vt:lpstr>
      <vt:lpstr>Can you figure this out?</vt:lpstr>
      <vt:lpstr>4x2=8 after 1 hour 8x2=16 after 2 hours 16x2=32 after 3 hours 32x2=64 after 4 hours 64x2=128 after 5 hours 128x2=256 after 6 hours 256x2=512 after 7 hours 512x2=1026 bacteria after 8 hours!</vt:lpstr>
      <vt:lpstr>How can bacteria reproduce so fast ??</vt:lpstr>
      <vt:lpstr>How can bacteria reproduce so fast??</vt:lpstr>
      <vt:lpstr>How can bacteria reproduce so fast??</vt:lpstr>
      <vt:lpstr>How can bacteria reproduce so fast??</vt:lpstr>
      <vt:lpstr>Is all this quick binary fission reproduction good or bad?</vt:lpstr>
      <vt:lpstr>Is all this quick binary fission reproduction good or bad?</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All this quick reproducing bacteria is GOOD unless you get a DEADLY bacteria!</vt:lpstr>
      <vt:lpstr>Many types of bacteria are useful! (believe it or not)</vt:lpstr>
      <vt:lpstr>Many types of bacteria are useful! (believe it or not)</vt:lpstr>
      <vt:lpstr>Many types of bacteria are useful! (believe it or not)</vt:lpstr>
      <vt:lpstr>Many types of bacteria are useful! (believe it or not)</vt:lpstr>
      <vt:lpstr>Many types of bacteria are useful! (believe it or not)</vt:lpstr>
      <vt:lpstr>Many types of bacteria are useful! (believe it or not)</vt:lpstr>
      <vt:lpstr>Many types of bacteria are useful! (believe it or not)</vt:lpstr>
      <vt:lpstr>Many types of bacteria are useful! (believe it or not)</vt:lpstr>
      <vt:lpstr>Many types of bacteria are useful! (believe it or not)</vt:lpstr>
      <vt:lpstr>Deadly bacteria…</vt:lpstr>
      <vt:lpstr>What can make a specific type of bacteria deadly?</vt:lpstr>
      <vt:lpstr>What can make a specific type of bacteria deadly?</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Bacterium</dc:title>
  <dc:creator>richarde.goodman</dc:creator>
  <cp:lastModifiedBy>Greenberg, Mitchell</cp:lastModifiedBy>
  <cp:revision>413</cp:revision>
  <cp:lastPrinted>2018-03-08T16:28:06Z</cp:lastPrinted>
  <dcterms:created xsi:type="dcterms:W3CDTF">2016-02-28T20:53:13Z</dcterms:created>
  <dcterms:modified xsi:type="dcterms:W3CDTF">2019-03-01T14:11:08Z</dcterms:modified>
</cp:coreProperties>
</file>