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5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6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8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9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10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11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notesSlides/notesSlide12.xml" ContentType="application/vnd.openxmlformats-officedocument.presentationml.notesSlide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7:46.1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2208 7913 0,'49'-25'16,"-24"0"0,25 25-16,-26 0 15,51 0-15,-26 0 16,1 0-16,24 0 15,1 25-15,-1-25 16,1 0 0,-1 0-16,25-25 15,-24 25-15,24 0 16,0 0-16,0 0 15,1 0-15,24 0 16,-25-25 0,0 25-16,25 0 15,0 0 1,-25 0-16,25 0 15,0 0-15,0 0 16,0 0-16,0 0 16,-24 0-16,24 0 15,0 0-15,25 0 16,-25 0-16,0 0 15,0 0 1,0 0-16,0 0 16,25 0-16,-25 0 15,0 0-15,24 0 16,-24 0-16,25 0 15,-25 0-15,25 0 16,-25-25-16,25 25 16,0 0-1,0 0-15,-1 0 16,1 0-16,25-24 15,-25 24-15,0 0 16,24 0 0,-24-25-16,25 25 15,-26 0-15,26 0 16,-25 0-1,25 0-15,-26-25 16,26 50-16,0-50 16,-25 50-16,-1-25 15,26 0-15,-25 0 16,0 0-16,24 0 15,-24 0-15,25 25 16,-25-25-16,24 0 16,-24 0-1,0 0-15,24 0 16,-24 24-16,0-24 15,0 0-15,0 0 16,0 0-16,-1 0 16,-24 25-16,25-25 15,25 0-15,-50 0 16,25 0-16,-25 0 15,25 0 1,-25 0 0,0 0-16,0 0 15,25 0-15,-25 0 16,-25 0-16,25 0 15,0 0-15,-25 0 16,0 0-16,25 0 16,-25 0-16,1 0 15,-1 0 1,-25 0-16,26 0 15,-26 0-15,0 0 16,1 0-16,-1 0 16,-24 0-16,-1 0 15,1-25-15,-25 25 16,0 0-16,-1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9:51.3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6524 14858 0,'-25'0'16,"50"-25"62,24 0-63,1 25 17,-25-24-32,-1 24 15,26 0-15,-25 0 16,24 0-16,-24 0 15,25 0-15,0 0 16,-1 0-16,1 0 16,24 24-16,-24-24 15,24 0 1,1 0-16,-1 25 15,0-25-15,26 0 16,-26 0-16,25 0 16,0 0-1,1 0-15,-1 0 16,0 0-16,0 0 15,1 0-15,-1 0 16,25 0 0,0 0-16,-25 25 15,25-25-15,-25 0 16,25 0-16,0 0 15,0 0-15,0 0 16,0 0-16,0 0 16,0 0-16,0 0 15,1 0-15,23 0 16,-24 0-1,0 0-15,0 0 16,0 0-16,0 0 16,25 0-16,-25 0 15,0 0-15,0 0 16,25 0-16,-25 0 15,0-25-15,0 25 16,0 0 0,0 0-1,0 0-15,0-25 16,0 25-16,0 0 15,0-24-15,0 24 16,0 0-16,-24-25 16,49 25-16,-25 0 15,0-25-15,0 25 16,0 0-16,24 0 15,-24 0 1,0-25-16,0 25 16,1 0-16,-1 0 15,24 0-15,-24 0 16,0 0-16,0 0 15,0 0-15,25 0 16,-25 0-16,0 0 16,25 0-1,-25-25-15,25 25 16,-25 0-16,0 0 15,0 0-15,0 0 16,25 0-16,-25-24 16,0 24-1,25 0-15,-25 0 16,25 0-16,-25 0 15,0 0 1,25-25-16,-25 25 16,0 0-16,0 0 15,24 0-15,-24 0 16,0 0-16,1 0 15,-1 0-15,24 0 16,-24 0-16,0 0 16,0 0-16,0 25 15,25-25-15,-25 24 16,-24-24-1,24 0-15,0 25 16,0-25-16,-25 25 16,25-25-16,-25 25 15,0-25-15,0 0 16,1 0-16,-26 25 15,1-25-15,-1 0 16,0 0-16,1 0 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1:12.7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22324 9625 0,'0'0'78,"20"0"-62,-20 0-16,0 0 78,0 0-63,-20 0 1,0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1:13.2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22245 9307 0,'0'0'125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1:13.7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22066 9069 0,'0'0'78,"-20"-20"-47,1 0-15,-1 20 0,20-39-16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1:14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21729 8870 0,'0'-19'78,"-20"-1"-16,20 0-62,-20 0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1:14.3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21570 8672 0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1:14.7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20856 7958 0,'0'-20'93,"-20"20"-77,20-20-1,-20 0-15,-20-20 16,21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1:20.4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20181 6172 0,'0'0'62,"0"0"16,-20 0-62,-39-20-1,-41 0-15,-19 20 16,-19 0-1,-21 0 1,40 0 0,20 0-16,59 20 15,0 0 1,0 39-16,40-19 15,0-40 1,0 59 0,0 1-16,40-40 15,20 0 1,-1 0-1,-39-20-15,-20 0 16,0 0 0,20 0-16,-20 0 15,0-20 1,0 20-1,-20 0-15,-20 0 16,40 0 0,-59 20-1,-21 19-15,1 21 16,79-21-1,-20 1-15,20-20 16,0 20 0,60 19-1,-60-39-15,0-20 16,0 20-1,0-20 32,0 0-31,0 0 62,0 20-63,0 19 1,0-19 0,0 60-16,0 19 15,0-20 1,0-39-1,0-60 32,0-39-31,0 19-16,0-40 15,-20 41 1,-20-1 0,-19 20-16,-41 0 15,-78 40 1,39 40-1,-59 99 1,98-21-16,-19-19 16,20 1-1,59-61 1,40 20-16,20 1 15,0-40 1,40 19-16,-41-59 16,1 0-1,20 0-15,-40 0 16,20-40-1,-20 21 1,20 38 46,-1 100-62,61 20 16,59 20 0,-60-60-1,40 1 1,-39-100-16,-21 0 15,-59 0 17,0 0-17,0-40-15,0 40 31,0 0 1,0 59-17,0 1-15,0-20 16,20 39-1,20-39 1,19-1-16,-19 1 16,-40-40-1,40 0 1,19 0-16,-59-20 15,0 0 1,0 20 0,0 0 30,0 100-30,20 19 0,0-40-1,19 40 1,61 0-16,19-59 15,-40-41 1,0-19 0,21 0-1,-61 0-15,-19-19 16,-20-41-1,0 40-15,0-39 16,-20 19 0,1 20-16,-1 20 31,20 60-16,0 19 1,39 0 0,41 1-16,-1-40 15,0 19 1,60-59-1,-59-40-15,19-19 16,-39-21 0,-41-39-1,-19 20 1,0 40-16,0 19 15,20 40 17,20 60-17,0-21 1,79 21-1,0-21-15,39-39 16,-38 0 0,-1-39-1,-80-1-15,-39-39 16,0-21-1,-39-19 1,-1 40 0,0-20-16,20 99 15,20-20 1,0 20 15,0 40-31,40-1 16,0 21-1,39-60-15,-39 20 16,-1-20-1,1-40-15,-20 0 16,0-59 0,-20 20-1,20-1 1,-20 21-16,0-1 15,0 21 1,0 39 31,20 39-47,19-19 15,-19 0 1,20-20-16,-1 0 16,-19-20-1,0 0 1,0-59-16,-20 0 15,0-1 1,0 1 0,0 19-16,-40 40 15,40 1 1,0 19-1,0 0 1,0 59 0,20 1-1,20-41 1,-20 1-16,39-20 15,1 0 1,-21-20-16,1-59 16,-40 39-1,0-59 1,0-20-16,0 60 15,-20-1 1,0 20-16,1 1 16,-21-21-1,20 40-15,0 20 16,20 0 15,0 20 0,0-20-15,0-20-1,40-19-15,-20-1 16,0 0 0,19 60 46,-39-20 110,0 0-157,0 0 16,0 0-15,0-40 0,0 40 140,-20-19-156,20-41 15,0 20 1,0-19-16,-39-21 15,-41 21 1,21-1 0,-21 60-16,41-19 15,19-1 1,20 20-1,-20 0-15,20 0 16,0 0 78,0-20-79,0 20 1,0 0-1,0-20-15,0 0 16,0 0 0,0 20 108,0 0-124,40-20 16,-40-19 15,0-1 0,-60-59-31,21 59 16,-21-19 0,-19-60-1,59 79-15,-40 40 16,40 0-1,1 0-15,19 40 16,0 59 0,39-40-1,-19 1 1,20-40-16,-20 0 15,-1-1 1,1-19-16,20-19 16,-20-41-1,-20 1-15,0 39 16,0-20-1,0 20 1,0 20-16,-20-20 16,0 0-1,-20 20 1,40 0-16,-39 0 16,-41 60-1,-39-40 1,80 0-16,19-20 15,20 0 17,0-40-17,0-20-15,0 41 16,-20-21 15,-20-20-15,-39 21-16,0 19 15,-21 20 1,-19-20-1,60 40 1,19 0-16,20 0 16,-19 19-1,39-19-15,0-20 16,0 20-1,19-20 32,1 0-47,-20-40 16,0 20-1,0 1 1,0 19 0,-59 0-1,19-20-15,20 0 16,-59 20-1,-1-20 1,21 0-16,39 20 16,0 0-1,0 0 63,0 0-62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36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16232 2342 0,'0'0'94,"40"0"-94,19 0 15,60 0 1,-19 0-1,118 0 1,-20 0-16,-98 0 16,39 0-1,39 0 1,21 0-16,39 0 15,0 0 1,0 0 0,0 0-1,-40 0-15,1 0 16,-20 0-1,-41 0 1,1 0 0,-39 0-1,38 0-15,61 0 16,19 0-1,-119-20 1,20 20-16,-19 0 16,39 0-1,-60-20 1,-39 20-16,19 0 15,1 0 1,-1 0 0,-39 0-16,40 0 15,19 0 1,-19 0-1,39 0-15,0 0 16,0 0 0,-19 0-1,-1 0 1,0 0-16,1 0 15,19 0 1,40 0 0,20 0-1,-40 0-15,-80 0 16,41 0-1,-41 0 1,1 0-16,-40 0 16,0 0 124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39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19050 3612 0,'20'0'124,"20"0"-108,39 0 0,0 0-16,1 0 15,-1 0 1,20 0-1,-39 0-15,-21 0 16,41 0 0,-21 0-1,21 0-15,-21 0 16,1 0-1,-1 0-15,1 0 16,-20 0 0,19 0-1,1 0-15,-21 0 16,1 0-1,0 0 1,19 0-16,-39 0 16,40 0-1,-21 0-15,1 0 16,20 0-1,19 0 1,-20 0-16,21 0 16,19 0-1,-39 0 1,-1 0-16,1 0 15,-1 0 1,-19 0 0,-1 0-16,1 0 15,20 0 1,-21 0-16,21 0 15,-1 0 1,21 0 0,-60 0-1,19 0-15,21 0 16,-40 0-1,39 0-15,21 0 16,-21 0 0,1 0-1,19 0-15,20 0 16,40 0-1,0 0 1,0 0 0,-20 0-16,-59 0 15,-21 0 1,-19 0-1,-20 0 1,20 0 0,20 0-1,39 0-15,0 0 16,60 0-1,-79 0 1,-1 0 0,-39 0-16,0 0 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41.6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19229 4783 0,'0'0'47,"19"0"-32,1 0 1,0 0-16,0 0 15,0 0 1,0 0 0,0 0-16,19 0 15,1 0 1,0 0-16,19 0 15,20 0 1,-19 0 0,59 0-1,-59 0-15,-1 0 16,1 0-1,-1 0 1,-19 0-16,39 0 16,1 0-1,19 0 1,-20 0-16,-19 0 15,19 0 1,-19 0 0,19 0-16,0 0 15,1 0 1,39 0-1,0 0-15,20 0 16,20 0 0,-40 0-1,-40 0-15,40 0 16,-40 0-1,80 0 1,40 0 0,-60 0-16,-40 0 15,-20 0 1,-19 0-16,-1 0 15,-39 0 1,40 0 0,-1 0-16,20 0 15,21 0 1,-61 0-16,21 0 15,-20 0 1,39 0 0,-59 0-16,79 0 15,20 0 1,-20 0-1,-19 0-15,-41 0 16,21 19 0,-20-19-16,-21 0 31,-19 0-31,0 0 125,0 0-125,-39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9:53.6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3373 15949 0,'50'0'16,"-25"0"-16,49 0 15,-24 0-15,-1 0 16,26 0-16,-25 0 16,24 0-16,0 0 15,1-24-15,-1 24 16,1 0-16,-1 24 15,0-48 1,26 24-16,-26 0 16,25 0-1,0 0-15,1 0 16,-1 0-16,-25 0 15,26 0-15,24 0 16,-25 0-16,0 0 16,0 0-1,0 24-15,1-24 16,-1 0-16,0 0 15,0 0-15,25 0 16,-24 0-16,-1 0 16,25 0-16,-25 0 15,0 0-15,0-24 16,1 24-1,24 0-15,-25 0 16,0 0-16,0 0 16,25-25-16,-24 25 15,24 0-15,-25 0 16,0-25-16,25 25 15,-25 0-15,25-25 16,-24 25-16,24 0 31,-25 0-31,25 0 16,0-25-16,-25 25 15,25 0-15,0 0 16,0 0-16,0 0 16,0 0-16,0 0 15,0 0-15,0-24 16,25 24-1,-25 0-15,0 0 16,25 0-16,0 0 16,0 0-16,-1 0 15,1 24-15,25-24 16,-25 0-16,0 0 15,24 0-15,1 25 16,-1-25-16,1 0 16,0 0-1,-1 0-15,-24 25 16,50-25-16,-26 0 15,1 0-15,0 0 16,-1 0-16,1 25 16,-1-25-1,26 0-15,-1 0 16,-24 25-16,24-25 15,1 0 1,24 0-16,0 0 16,-24 0-16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43.3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14684 5894 0,'40'0'16,"-20"0"-16,39 0 15,1 0 1,-40 0 0,39 0-16,1 0 15,19 0 1,-19 0-16,19 0 15,20 0 1,80 0 0,-40 20-1,0-20-15,-40 0 16,20 0-1,-20 0 1,-19 0-16,39 0 16,119 0-1,-60 0 1,1 0-1,-80 0-15,-19 0 16,19 0 0,-20 0-16,20-20 15,60 20 1,-20 0-1,40 0 1,-60 0 0,0 0-16,-60 0 15,21 0 1,19 0-1,40 0-15,79 40 16,-19-40 0,39 0-1,-99 0 1,0 0-16,-40 0 15,-40 0 1,-59 0 0,40 0-16,-20 0 15,0 0 1,19 0-1,41 0-15,19 0 16,40 0 0,-60 0-16,-19 0 15,-21 0 1,-19 0-16,-20 0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47.9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14803 10914 0,'0'0'16,"40"0"-1,39 0-15,41 0 16,58 0-1,1 0 1,-20 0 0,79 0-16,-20 0 15,20 0 1,-40 0-1,41 0 1,-41 0-16,-119 0 16,40 0-1,20 0 1,20 0-16,59 0 15,40 20 1,40-20 0,79 40-1,-159-40 1,-79 0-16,0 0 15,-20 0 1,-20 0 0,1 0-16,78 0 15,21 0 1,-1 0-1,40 0 1,-59 0-16,-80 20 16,20-20-1,-20 0 1,1 0-16,38 0 15,1 0 1,0 0 0,60 0-16,-120 0 15,20 0 1,-19 0-1,-21 0-15,-19 0 16,0 0 0,59 0-1,-20 0-15,20 0 16,20 0-1,-99 0 1,0 0-16,0 0 16,0 0-1,0 0-15,19 20 16,-39-20-1,0 19 95,0-19-95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50.2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14704 12303 0,'40'-19'16,"0"19"-1,39-20 1,-39 20-16,59 0 16,40 0-1,-60 0 1,40 0-16,-20 0 15,40 0 1,-20 0 0,20 0-16,0 20 15,20-20 1,59 0-1,20 0 1,1 0-16,-41 0 16,-39 0-1,-20 0 1,-20 0-1,39 0-15,-39 0 16,80 0 0,-1 0-1,-98 0 1,38 0-16,1 0 15,-20 0 1,0 0 0,40 19-16,40-19 15,-21 0 1,21 0-1,-1 0 1,-19 0-16,-40 0 16,-40 0-1,40 0 1,-40 0-1,80 0-15,-21 0 16,21 0 0,-80 0-1,20 0 1,-20 0-16,1 0 15,-41 0 1,1 0 0,-1 0-16,1 0 15,39 0 1,-39 0-16,39 0 15,20 0 1,20 0 0,-40 0-1,-20 0-15,-19 0 16,-1 0-1,41 0 1,-61 0-16,41 0 16,-1 0-1,-19 0 1,19 0-16,-39 0 15,-1 0 1,-39 0-16,40 0 16,-20 0 15,39 0-31,21 0 15,-21 0 1,-39 0 0,20 0-16,-20 0 46,19 0-30,41 0 0,-21 0-16,-39 0 15,0 0 1,0 0 31,39 0-47,1 0 15,-20 0 1,-40 0-1,0 20 188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53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14645 14824 0,'0'0'47,"59"0"-31,-19 0-16,19 19 15,41-19 1,-41 0-1,21 0-15,19 0 16,-40 0 0,1 0-1,99 0-15,-80 0 16,60 0-1,0 0 1,-40 0-16,-79 0 16,39 0-1,1 0 1,-1 0-16,-19 0 15,79 0 1,-20 0 0,40 20-16,-39-20 15,19 0 1,-80 0-1,21 0-15,19 0 16,1 0 0,19 0-1,40 0-15,19 0 16,-19 0-1,40 0 1,-80 0-16,-39 0 16,-1 0-1,-19 0 1,19 0-16,1 0 15,39 0 1,80 0 0,59 40-16,-40-40 15,40 0 1,-99 0-1,-59 20 1,-60-20-16,-20 0 16,19 0 30,1 0 345,60 0-376,39 0 1,79-20-16,1 20 15,39 0 1,-20 0 0,-20 0-1,1 0-15,-1 0 16,40 0-1,-19 0 1,19 0 0,-20 0-16,0 0 15,-19 20 1,-120-20-1,100 0 1,-40 0-16,0 0 16,0 0-1,-40 0 1,40 0-1,-40 0-15,20 0 16,20 0 0,-99 0-1,19 0-15,-19 0 16,-40 0-1,20 0 1,-1 0 0,1 0-1,-20 0 1,0 0 124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57.5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16331 15915 0,'20'0'47,"-20"0"-31,60 0-16,19 0 15,1-20 1,-21 20 0,60 0-1,-20 0-15,60 0 16,79 0-1,0 0 1,40 0 0,0 0-16,-119 0 15,-60 0 1,-40 0-1,21 0-15,-1 0 16,40 0 0,60 0-1,19 0 1,21 0-16,78 0 15,-98 0 1,39 0 0,-99 0-1,-60 0-15,-19 0 16,-60 0-1,59 0-15,40 0 16,-19 0 0,98-20-1,-39 20 1,0 0-16,-59 0 15,-61 0 1,1 0-16,-20 0 140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2:59.7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14784 17185 0,'0'0'46,"59"0"-30,1 0 0,19 0-1,20 0-15,40 0 16,-79 0-1,39 0 1,20 0-16,-20 0 16,40 0-1,0 0 1,0 0-1,39 0-15,-138 0 16,40 0 0,-21 0-1,-19 0-15,-20 0 16,39 0-1,1 0 1,39 0-16,99-20 16,21 20-1,-21 0 1,-19 0-16,-160 0 15,41 0 1,-20 0 0,-20 0-16,39 0 15,40 0 1,40 0-1,-40 0-15,21 0 16,-81 0 0,21 20-1,-1-20-15,-19 0 16,-20 0-1,39 0 1,1 0-16,-20 0 16,19 0-1,-19 0 1,-20 0-16,-1 0 31,21 0 16,-40 0-32,20 0 1,0 0 0,0 0-16,-20 0 46,19 0-30,21 0 0,0 0-16,0 0 15,-21 0 1,-19 0-16,20 0 31,0 0-31,0 0 16,39 0-1,-39 0-15,-20 0 250,20 0-250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9-19T13:39:07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62,'59'-20,"1"20,-1 0,1-20,19 20,0 0,1 0,19 0,-20-20,1 20,19 20,0-20,21 0,-1 0,0 0,20 20,0-20,0 0,0 20,20-20,-20 0,19 0,1 20,0-20,0 0,-1 0,2 19,-41-19,20 19,0 1,-20-20,-20 20,1 0,-21-20,-20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9-19T13:39:08.3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0 576,'139'-20,"-40"0,1 20,-1-19,20 19,0 0,0 0,20 0,-20 0,0 0,20 0,0 0,20 0,-21 0,1 0,20 0,0 0,0 0,-1 0,1 0,0 0,0 0,-1 0,21-19,0 19,-1 0,-19 0,19-20,1 20,20-20,-41 20,21-20,19 0,-39 20,20-19,-1-1,1 1,-1-1,-19 0,40 20,-21-20,-19 0,20 1,-1 19,-19-20,0 0,19 20,1-19,-20 19,19-20,-19 20,20 0,-1-20,-19 20,0 0,19-19,-19 19,-20 0,39 0,-19-20,0 20,0 0,-1-20,1 20,0 0,-20 0,19-20,0 20,1-19,-20 19,0 0,20-20,-20 20,-1 0,21 0,-20 0,20 0,-20 0,20 0,-21 0,1 0,0-20,0 20,-20 0,20 0,0 0,0 0,0 0,0 20,0-40,0 20,-20 0,20 0,-1 0,-18 0,-1 0,19 0,1 0,-20 0,0-19,20 19,-20 0,20 0,0 0,0 0,0 0,0 0,0 0,0 0,0 0,-20 0,40 0,-21 19,-18-19,18 0,-19 0,20 0,0 20,-20-20,20 0,-20 0,20 20,-20-20,0 0,0 0,0 0,20 0,-20 0,0 0,1 0,-21 0,20 0,20 0,-40 0,20 0,-20 0,20 0,-19 0,19 0,-20 0,0 0,0-20,0 20,1 0,-21-20,20 20,-19 0,-21-19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9-19T13:39:15.2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26,'99'0,"0"0,-20 0,40 0,1 0,18 0,1 0,0 0,0-19,40 19,-20 0,19 0,1 0,18 0,-18 0,19 19,1-19,-1 20,-19 0,19-1,-19-1,-1 1,-19 20,20-19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9-19T13:39:38.1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0,'121'20,"-2"20,-40 19,0 2,2 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9-19T13:39:45.6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 0,'-18'0,"18"20,0-20,0 19,0-19,-20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9-19T13:39:49.0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0,'80'0,"-21"0,20 0,21 20,-1-20,0 20,40-20,-20 20,20-1,0-19,20 41,-2-21,22 0,0 0,19 19,0-19,1 1,-1-1,0-20,20 20,-19-20,-1 0,0 0,1 0,-22 0,22 0,-21 0,-19 0,20 20,-20-20,-21 0,-19 19,1-19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4-09-19T13:40:05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20,'80'-20,"-1"20,20 0,0 0,20 0,-19 0,19 0,20 0,19 0,1 20,-20-20,20 0,39 0,0 0,-21 20,22-20,-1 21,1-21,-1 0,-19 19,19-19,-19 20,-21-20,1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6:57:35.6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11609 5407 0,'24'0'16,"1"25"0,25-50-16,-25 25 15,24 0-15,1 0 16,24 0-16,1 0 15,24 0 1,0-24-16,0 24 16,1 0-16,24-25 15,0 25-15,24 0 16,-24-25-16,25 25 15,25 0-15,-25-25 16,24 25-16,1 0 16,24 0-1,1 0-15,-1-25 16,26 25-16,-26 0 15,25 0-15,25 0 16,-24 25-16,24-25 16,-25 0-16,25 0 15,0 0 1,0 25-1,0-25-15,25 0 16,-25 25-16,25-25 16,-25 25-16,25-25 15,-25 24-15,0 1 16,25-25-16,-25 25 15,24 0-15,1 0 16,-25-1 0,25 1-16,-50 0 15,50-25-15,-25 25 16,0-25-16,0 0 15,-24-25-15,-1 25 16,0-25-16,-24 0 16,-1 1-16,-24 24 15,-1-25 1,-49 25-16,-24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7:47.8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7441 10096 0,'25'0'31,"25"0"-15,-25 24-16,24-24 16,1 0-16,-1 0 15,1 25-15,0-25 16,24-25-1,0 25-15,-24 0 16,25 0-16,-1 0 16,25 0-16,-24 0 15,-1-24 1,25 24-16,0 0 15,1 0-15,-1 0 16,0 0 0,0 0-16,25-25 15,-24 25-15,24 0 16,0-25-16,-25 25 15,25 0-15,25 0 16,-25 0-16,-25-25 16,25 50-16,25-25 15,-25 0 1,0 0-16,0 0 15,0 0-15,25 0 16,-25 0-16,0 25 16,0-25-16,0 0 15,25 0-15,-25 0 16,0 0-16,0 25 15,24-25 1,-23 0-16,-1 0 16,0 24-16,24-24 15,-24 0 1,0 0-16,0 25 15,0-25-15,25 0 16,-25 0-16,0 25 16,0-25-1,25 0-15,-25 0 16,0 0-16,0 0 15,0 25-15,0-25 16,0 0-16,0 0 16,0 0-16,0 0 15,0 0-15,0 0 16,0 0-1,1 0-15,-1 0 16,0 0-16,-25 25 16,25-25-16,0 0 15,-25 0-15,25 0 16,0 0-16,-25 0 15,25 0-15,-24 0 16,24 0-16,-25 0 16,25 0-1,-25 0-15,25 0 16,-25-25-1,25 25-15,-24 0 16,24 0-16,0 0 16,-25-25-16,25 25 15,-25 0-15,25 0 16,-25-25-1,25 25-15,-24 0 16,24 0-16,-25 0 16,25 0-16,-25-25 15,0 25-15,25 0 16,-25 0-16,25 0 15,-24 0-15,24 0 16,-25 0 0,0 0-16,25 0 15,-25 0-15,1 0 16,-1 0-16,-25 25 15,1-25-15,-1 0 16,0 25-16,-24-25 16,0 0-16,-25 25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6:58:12.1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2778 7169 0,'25'-25'47,"25"25"-31,-26 0-1,1 0 1,25 0-16,-25 25 15,24-25-15,1 0 16,24 0-16,-24 0 16,24 0-16,1 0 15,-1 0 1,0 0-16,26 0 15,-26 0-15,25 0 16,-24 0-16,49 24 16,-25-24-16,0 0 15,25 0-15,-25 0 31,25 0-31,0 0 16,0 0-16,1 0 16,-1 0-16,24 0 15,1 0-15,0 25 16,-25-25-16,25 0 15,0 0 1,0 25-16,-1-25 16,1 0-16,0 25 15,25-25-15,-26 0 16,26 25-16,-25-25 15,0 0-15,24 0 16,-24 0 0,25 0-16,-1 0 15,-24 0-15,25 24 16,-25-24-16,24 0 15,1 0-15,-25 0 16,25 0 0,-1 0-16,-24 0 15,25 0-15,-1 0 16,1 0-16,0 0 15,-1 0 1,-24 0-16,25 0 16,-1 0-16,1 0 15,-1-24 1,-24 24-16,25 0 15,0 0-15,-26 0 16,26 0-16,0 0 16,-1 0-16,-24 0 15,25 0-15,-1-25 16,-24 25-16,0 0 15,25 0 1,-1 0-16,1 0 16,-25 0-16,24 0 15,1 0-15,-25-25 16,25 25-16,-1 0 15,1 0-15,-1 0 16,1 0 0,0 0-16,-1 0 15,1 0-15,24-25 16,-24 25-16,24 0 15,-24 0 1,0 0-16,24 0 16,-24 0-16,24 0 15,1 0 1,-51 0-16,26 0 15,0 25-15,-1-25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6:59:02.9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3324 10740 0,'49'0'0,"1"-24"16,0 24-16,-1 0 15,1 0-15,24-25 16,-24 25-16,0 0 15,24 0-15,0 0 16,-24 0 0,24 0-16,26 0 15,-26 0-15,0 0 16,1 0-1,24 0-15,0 0 16,0 25-16,1-25 16,24 0-16,-25 0 15,25 0 1,0 0-16,0 0 15,0 0-15,0 24 16,0-24-16,0 0 16,25 0-16,-25 0 15,25 0-15,0 25 16,-1-25-1,1 0-15,0 25 16,0-25-16,0 0 16,24 0-16,1 25 15,-25-25-15,0 0 16,24 0-16,1 0 15,-25 0-15,24 25 16,1-25 0,0 0-16,-1 0 15,1 0-15,24 0 16,-24 0-1,0 0-15,24-25 16,-24 25-16,-1 0 16,26 0-16,-1 0 15,1 0-15,-1 0 16,-24 0-1,24 0-15,25-25 16,-49 25-16,24 0 16,1 0-16,-1 0 15,-24 0-15,49-25 16,-49 25-16,-1 0 15,26-25-15,-25 25 16,24 0-16,0 0 16,-24-24-1,0 24-15,24 0 16,-24 0-16,-25-25 15,24 25-15,26 0 16,-51 0-16,26 0 16,-25 0-16,25 0 15,-26 0-15,1-25 16,0 25-1,25 0-15,-25 0 16,-1 0 0,-24 0-16,25-25 15,0 25-15,0 0 16,0 0-16,-25 0 15,25 0-15,-1 0 16,-24 25-16,0-25 16,0 0-16,0 0 15,0 0-15,1 25 16,-1-25-16,0 25 15,0-25-15,0 24 16,-25 1 0,25 0-16,-25 0 15,0 0-15,1 24 16,-26-24-16,0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6:59:04.6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3324 12179 0,'49'-25'16,"-24"25"-1,0 0-15,25-25 16,-26 25-16,26 0 16,0 0-16,-1 0 15,26 0-15,-26 0 16,26 0-1,-1 0-15,25 0 16,-24-24-16,-1 24 16,25 24-16,1-48 15,-26 48-15,25-24 16,25 0-1,-25 0 1,1-24-16,-1 24 16,0 0-16,25 0 15,0 0-15,0 0 16,0 0-16,0 0 15,25-25 1,-25 25-16,0 0 16,25 0-16,0 0 15,-25 0-15,49-25 16,-24 25-16,25 0 15,-25 0-15,24 0 16,1 0 0,-25 0-16,49-25 15,-24 25-15,0 0 16,-1 0-16,1 0 15,24 0-15,-24 0 16,24 0-16,1 0 16,-1 0-1,1 0-15,-1 0 16,1 0-1,-1 0-15,25 0 16,-24 0-16,24 0 16,-25 0-16,26 0 15,-1 0-15,0 0 16,0-25-1,1 50-15,-1-25 16,0 0-16,0 0 16,0 25-16,26-25 15,-26 25-15,0-25 16,25 25-16,-25-25 15,25 24 1,0-24-16,-24 25 16,24-25-16,0 25 15,0-25-15,0 0 16,0 25-16,0-25 15,-25 25-15,25-25 16,0 0-16,0 0 16,-24 0-1,-1 0-15,25 0 16,-25 0-1,0 0-15,-24 0 16,24 0-16,-49 25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6:59:55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2679 13940 0,'50'-25'16,"-26"1"-16,1 24 16,0-25-16,0 25 15,0-25-15,-1 25 16,1 0-16,25 0 15,-1 0 1,1 0-16,0 0 16,-1 0-16,1 0 15,24 0 1,-24 25-16,24-25 15,1 0-15,-1 25 16,0-25-16,1 0 16,-1 24-1,1-24-15,-1 0 16,1 25-16,-1-25 15,0 25-15,26-25 16,-26 0-16,0 0 16,1 25-16,24-25 15,-25 0-15,26 0 16,-26 25-1,25-25-15,1 0 16,-26 0-16,25 0 16,0 0-16,1 0 15,-26 0-15,25-25 16,0 25-16,1 0 15,-1 0-15,25 0 16,-25 0-16,0 0 16,25 0-1,-24 0 1,24 0-16,0 0 15,0 0-15,-25 0 16,25 0-16,0 0 16,0 25-16,25-25 15,-25 0-15,0 0 16,25 0-16,-1 24 15,-23-24 1,23 0-16,1 0 16,0 0-16,0 0 15,0 0-15,-1 0 16,1 0-16,25 0 15,-25 0-15,0 0 16,24 0-16,1 0 16,0 0-16,-1 0 15,1 0-15,-25-24 16,24 24-16,26 0 15,-26-25 1,-24 25-16,50-25 16,-26 0-16,1 25 15,-1-25 1,26 1-16,-25 24 15,-1-25-15,26 25 16,-26-25-16,-24 25 16,25-25-16,-1 25 15,1 0-15,0-25 16,-1 25-16,1-24 15,-25 24-15,24 0 16,1-25 0,-25 25-16,24-25 15,1 25-15,0 0 16,-25 0-16,24-25 15,-24 25-15,25 0 16,-26 0-16,26-25 16,-25 25-16,25 0 15,-26 0-15,1-24 16,25 24-16,-1-25 15,-24 25-15,0 0 16,25 0-16,-1-25 16,-24 25-16,0 0 15,0 0 1,0 0-16,0 25 15,-1-25 1,1 25-16,-25-25 16,0 24-16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26:50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2818 15578 0,'20'0'47,"-20"0"-31,39 0-1,21 0-15,19 0 16,-19 0-1,79 0 1,-40 0-16,20 19 16,-20-19-1,-19 0 1,19 0-16,-40 0 15,1 0 1,19 0 0,-19 0-16,-21 0 15,1 0 1,0 0-1,19 0-15,-19 0 16,20 0 0,-1 0-1,20 0-15,1 0 16,-1 20-1,-19-20 1,19 0-16,-19 0 16,-1 0-1,21 0 1,-41 0-16,41 0 15,-1 0 1,20 0 0,0 0-16,-19 0 15,-1 0 1,1 0-1,-21 0-15,20 0 16,-19 0 0,0 0-1,19 0-15,0 0 16,1 20-1,19-20 1,-40 0-16,21 0 16,-21 0-1,21 0-15,39 0 16,-60 0-1,21 0 1,-1 0 0,-19 0-16,-1 0 15,-19 0 1,-1 0-16,21 0 15,-40 0 1,59 0 0,-19 0-16,19 0 15,-39 0 1,39 0-1,1 0-15,-41 0 16,1 0 0,0 0-16,-1 0 15,1 0 1,-20 0-1,20 0-15,-21 0 16,41 0 0,19 0-1,40 0-15,-39 0 16,59 0-1,-120 0-15,1 0 16,0 0 0,0 0-1,-20 0-15,20 0 16,20 0-1,-21 0 1,41 0-16,-1 0 16,41 0-1,-1 0-15,-20 0 16,1 0-1,-1 0 1,20 0 0,40 20-1,-40-20-15,20 0 16,-59 0-1,19 0-15,1 20 16,59-20 0,-1 40-1,-18-40-15,18 0 16,1 19-1,-39-19 1,-21 20 0,0-20-16,1 20 15,-1-20 1,40 0-1,-59 0-15,-40 0 16,19 0 0,-19 0-1,20 0-15,-1 20 16,1-20-1,0 0-15,19 0 16,1 0 0,-1 0-1,1 0-15,-1 0 16,1 0-1,0 0-15,-41 0 16,21 0 0,-20 0-1,39 0-15,1 0 16,59 0-1,-40 0-15,60 0 16,-59 0 0,-60 0-1,39 0-15,-19 0 16,-40 0-1,39 0-15,1 0 16,0 0 0,99 0-1,59 0-15,-59 0 16,0 0-1,-60 0 1,-39 0-16,0 0 16,-20 0-1,-1 0 79,1 0-79,40 0-15,-21 0 16,-19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26:51.6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5120 15399 0,'238'0'15,"-20"0"1,20 0 0,-79 0-1,20 0-15,-41 0 16,1 0-1,20 0 1,-20 0-16,79 40 16,-79-40-1,20 0 1,-80 20-1,80-1-15,-20-19 16,-20 0 0,0 0-1,20 0 1,-60 0-16,-39 0 15,20 0 1,19 0 0,-19 20-16,-21-20 15,41 0 1,-21 0-1,-19 20-15,-1-20 16,1 0 0,-20 0-1,20 0-15,-20 0 16,-1 0-1,1 0 1,40 0 0,-1 0-16,-19 0 15,79 0 1,-59 0-1,39 0-15,60 20 16,-1-20 0,80 0-1,1 0 1,-1 0-16,-60 0 15,-78 0 1,-41 0 0,-19 0-16,-20 0 15,19 0 1,21 0-1,39 0-15,60 0 16,-20 0 0,-60 0-1,-19 0-15,-41 0 16,1 0-1,20 0 1,-20 0-16,19 0 16,21 0-1,99 0 1,39 0-16,-19 0 15,-40 0 1,0 0 0,-40 0-1,99 0-15,80 0 16,-79 0-1,-21-60 1,-99 60-16,-59 0 16,0-19-1,0 19 16,0 0-15,-20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25:30.6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 3051 0,'50'0'0,"-26"25"15,26 0 1,0-25-16,-1 24 16,1 1-16,-1 0 15,26 0-15,-26 0 16,26-1-16,-1-24 15,1 25-15,24-25 16,-25 25 0,1-25-16,24 0 15,0 0-15,0 25 16,1-25-16,24 0 15,-25 25-15,25-25 16,0 0-16,0 0 16,-25 24-1,25-24-15,0 0 16,25 0-16,-25 0 15,25 0-15,-25 0 16,25 0-16,0 0 16,-1 0-16,1-24 15,-25 24-15,50 0 16,-25 0-1,0-25 1,24 25-16,-24 0 16,25-25-16,-1 25 15,1 0-15,-25 0 16,24-25-16,26 25 15,-26 0-15,1 0 16,24 0 0,-24-25-16,0 25 15,24 0-15,1 0 16,-26 0-16,26-24 15,-1 24-15,-24 0 16,24 0-16,1 24 16,-1-24-16,1 0 15,-1 0-15,0 0 16,1 0-1,24 25-15,-24-25 16,-1 0-16,25 0 16,-24 0-16,-1 0 15,25 0-15,-24 0 16,-1 0-16,25 0 15,-24 0 1,24 0 0,-24 0-16,-1 25 15,25-25-15,0 0 16,-24 0-16,-1 0 15,26 0-15,-26 0 16,25 0-16,-24 0 16,-1 0-16,1-25 15,-1 25 1,0 0-16,1 0 15,-1-25-15,-24 25 16,24 0-16,1-24 16,-26 24-16,26 0 15,-25 0-15,24 0 16,-24-25-16,24 25 15,-24 0 1,-1 0-16,26 0 16,-26 0-16,1-25 15,0 25-15,24 25 16,-24-25-16,-25 0 15,49 0 1,-24 0-16,-26 25 16,26-25-1,0 0-15,-1 0 16,-24 24-16,50-24 15,-26 0-15,-24 0 16,25-24-16,24 24 16,-49 0-16,25 0 15,-1-25 1,-24 25-16,25 0 15,-25 0-15,-1 0 16,1 0-16,0 0 16,0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25:42.6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3249 9004 0,'50'-25'16,"-25"0"0,24 25-16,1 0 15,24 0-15,1 0 16,24 25-16,0-25 15,1 25 1,24-25 0,0 25-16,0 0 15,0 0-15,24-25 16,1 24-16,0 1 15,0-25-15,25 0 16,-26 0-16,26 0 16,-25 0-1,0 0-15,-25 0 16,0 0-16,0-25 15,0 25-15,-25 0 16,0 0-16,-24 0 16,-1 0-16,0 0 15,-24 0-15,0 0 16,-1 25-1,-24-25-15,0 0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25:43.0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6251 10071 0,'-99'0'15,"-1"0"-15,1 0 16,0 0-16,-25 0 15,0 0-15,-25 0 16,-25 0-16,1 0 16,-1 0-16,0 0 15,-24 0 1,0 0-16,-1 0 15,1 25 1,-1-25-16,26 24 16,-1-24-16,0 0 15,26 25-15,-1-25 16,25 25-16,0 0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3:25.4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1984 15260 0,'0'0'78,"159"0"-78,-20 0 15,0 0 1,59 0-1,-19 20 1,-40-20-16,0 0 16,-60 0-1,1 20 1,-1-20-16,0 0 15,-19 0 1,-1 0-16,41 0 16,19 0-1,-80 0 1,1 0-16,20 0 15,-60 0 1,39 0 0,-19 0-16,0 0 15,20 0 1,-1 0-16,1 0 15,20 0 1,-21 20 0,21-20-16,-40 0 15,39 20 1,-19-20-1,-20 0-15,39 0 16,-19 19 0,39-19-1,-39 20 1,0-20-16,-1 0 15,1 20 1,0-20-16,19 0 16,1 20-1,-21 0 1,1-20-16,39 0 15,-39 0 1,0 0 0,19 0-16,21 20 15,-21-20 1,-19 19-1,39 1-15,-39-20 16,20 0 0,19 20-1,-20-20-15,-19 0 16,20 0-1,-1 0-15,1 0 16,-1 0 0,-19 0-1,39 0-15,-19 0 16,-40 0-1,39 0-15,-19 0 16,-20 0 0,59 0-1,-19 0-15,-1 0 16,1 0-1,19 0 1,-19 20-16,-1-20 16,1 0-1,-21 0 1,21 0-16,-1 0 15,-39 0 1,60 0-16,-41 0 16,41 20-1,-1-20 1,-39 0-16,39 0 15,1 0 1,-1 0 0,20 0-1,40 0-15,-40 0 16,40 0-1,-59 0 1,58 0-16,-18 0 16,-41 0-1,0 0 1,-19 0-16,59 0 15,-40 0 1,20 0 0,21 0-1,-81 0-15,21 0 16,19 0-1,1 0 1,-1 0-16,-20 0 16,21-20-1,-1 20-15,-19 0 16,-40 0-1,19 0 1,21 0-16,-1 0 16,-19 0-1,99 0-15,-40 0 16,40 0-1,-40 0 1,-19 0-16,-41 0 16,-19 0-1,-20 0 79,0 0-79,-40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7:48.7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9203 11361 0,'-224'24'15,"125"-24"-15,0 0 16,-25 0-16,25 0 15,-25 0-15,24 0 16,-24 0-16,25 25 16,-25-25-16,-25 0 15,25 0 1,0 0-1,0 0-15,-25 0 16,1 0-16,24 0 16,-25 0-16,25 0 15,-25 0-15,0 0 16,0 0-16,0 0 15,1 0-15,-1 0 16,0 0 0,0 25-16,0-25 15,0 0-15,-24 0 16,24 0-16,0 25 15,0-25-15,0 0 16,1 25-16,-1-25 16,0 0-1,25 24-15,-25-24 16,0 25-16,25-25 15,-25 0-15,25 25 16,0-25-16,0 0 16,0 0-16,25 0 15,-25 0 1,25 0-1,24 0-15,-24-25 16,50 25-16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3:26.8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1945 16649 0,'0'0'15,"20"0"1,-1 0-16,41 0 16,39 0-1,40 0 1,59 0-1,21 0-15,-21 0 16,40-39 0,-99 39-1,0 0 1,-20 0-16,-20 0 15,1 0 1,-1 0 0,-20 0-1,40 0-15,20 0 16,-40 0-1,1 0 1,-1 0 0,20 0-16,-20 0 15,-20 0 1,1 0-1,-21 0-15,-19 0 16,0 0 0,-1 0-1,21 0-15,0 0 16,-1 0-1,-19 0-15,19 0 16,1 0 0,-1 0-1,-19 0-15,20 0 16,19 0-1,-20 0 1,-19 0-16,20 0 16,-1 0-1,1 0-15,-40 0 16,19 0-1,21 0 1,-40 0-16,59 0 16,20 0-1,-39 19 1,-1-19-1,-19 0-15,-20 0 16,0 0 15,-20 0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3:29.4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1707 17741 0,'19'0'16,"-19"0"-16,60 0 16,-40 0-1,39 0 1,1 0-16,19 0 15,20 0 1,1 0-16,118 0 16,-79 0-1,0 0 1,-40 0-16,-20 0 15,-19 0 1,19 19 0,-19-19-1,19 0-15,-19 0 16,19 0-1,-19 0 1,59 0-16,-80 0 16,41 0-1,-1 0 1,-19 0-16,19 0 15,-39 0 1,-1 0 0,21 0-16,-40 0 15,39 0 1,1 0-16,-1 0 15,-19 0 1,39 0 0,-19 0-16,19 0 15,-19 0 1,19 20-1,60-20-15,-20 40 16,-39-40 0,-1 0-1,-39 0-15,-1 0 16,41 0-1,-60 0 1,19 0-16,21 0 16,-40 0-1,59 0 1,-19 0-16,-1 0 15,-19 0 1,-20 0 0,-1 0-16,1 0 15,0 0 1,59 0-1,-19 20-15,19-20 16,1 0 0,-1 0-1,0 0 1,1 0-16,-21 0 15,21 20 1,-1-20 0,-19 0-16,19 0 15,0 0 1,-19 0-16,-20 0 15,-1 0 1,1 0 0,0 0-16,39 0 15,-39 0 1,-1 0-16,21 0 15,0 0 1,-60 0 0,39 0-16,21 0 15,-40 0 1,39 0-16,1 0 15,-1 0 1,-19 0 0,19 0-16,21 0 15,-41 0 1,1 0-16,40 0 15,-21 0 1,1 0 0,-1 0-16,1 0 15,19 0 1,-19 20-16,-41-20 15,21 0 1,20 0 0,-41 0-16,21 0 15,40 0 1,-21 0-1,20 0-15,-39 0 16,20 0 0,-21 0-16,-19 0 31,0 0-16,20 0 1,-20 19-16,39-19 16,1 0-1,-41 0 1,41 0-16,-40 0 15,0 0 1,0 0 0,-1 0-16,1 20 15,0-20 1,0 0-16,0 0 15,-20 0 1,0 0 109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3:32.3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1965 17562 0,'39'0'0,"1"0"15,19 0 1,1 0 0,-20 0-16,39 0 15,-39 0 1,19 0-16,-19 0 15,39 0 1,1 0 0,-1 0-16,40 0 15,-59 0 1,-1 0-1,-19 0-15,0 0 16,19 0 0,-19 0-1,19 0-15,1 0 16,19 0-1,1 0 1,-21 0-16,-19 0 16,59 0-1,-39 0-15,-1 0 16,1 0-1,-21 0 1,1 0-16,20 0 16,-41 0-1,41 0-15,-1 0 16,1 0-1,0 0 1,-1 0-16,1 0 16,-1 0-1,-19 0-15,-20 0 16,19 0-1,-19 20 1,0-20-16,40 0 16,-21 0-1,1 0-15,19 0 16,-19 0-1,0 0 1,19 0-16,-39 0 16,0 0-1,40 0-15,-1 0 16,-39 0-1,39 0 1,1 0-16,-20 0 16,-1 0-1,21 0-15,-40 0 16,39 0-1,1 0 1,-1 0 0,-19 0-16,39 0 15,-19 0 1,-1 0-16,-19 0 15,20 0 1,-1 0-16,-39 0 16,59 0-1,-19 0 1,-1 0-16,21 0 15,-40 0 1,-1 0 0,41 0-16,-41 0 15,21 0 1,19 20-16,1-20 15,-21 0 1,-19 0 0,-20 0-16,0 0 15,-1 0 1,-19 0-16,40 0 15,0 0 1,-20 0 0,59 0-16,-39 0 15,-21 0 1,41 0-1,0 0-15,-1 0 16,20 0 0,-59 0-1,20 0-15,19 0 16,-39 0-1,60 0 1,-41 0-16,-19 0 16,40 0-1,-21 0-15,41 0 16,-40 0-1,19 0 1,1 0-16,19 0 16,20 20-1,-39-20 1,-1 0-16,1 0 15,-21 0 1,21 0 0,-40 0-16,39 0 15,1 0 1,-1 0-16,1 0 15,-1 0 1,1 0-16,-60 0 16,20 0-1,0 0 16,0 0-15,19 0 0,1 0-1,-20 0 1,19 0-16,21 19 15,19-19 1,-39 0 0,0 0-16,-1 0 15,-39 0 1,20 0 46,-20 0-31,0 20 16,20-20-31,0 0-16,0 0 15,0 0 17,0 0-17,-20 0 1,39 0-1,-19 20-15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3:36.8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1984 18058 0,'20'0'15,"0"0"1,0 0 0,0 0-16,39 0 15,-39 0 1,40 0-1,-21 0-15,41 0 16,-21 0 0,21 0-1,-1 0-15,20 0 16,-39 0-1,39 0 1,-20 0-16,21 0 16,-21 0-1,-20 0 1,-19 0-16,0 0 15,0 0 1,-21 0-16,41 0 16,-1 0-1,21 0 1,-41 0-16,41 0 15,-1 0 1,1 0 0,-41 0-16,1 0 15,20 0 1,-1 0-16,-19 0 15,39 0 1,-19 0 0,-1 0-1,-19 0-15,-20 0 16,0 0-1,-1 0-15,1 0 16,40 0 0,-1 0-16,-19 0 15,39 0 1,21 0-1,-41 0 1,1 0-16,-21 0 16,21 0-1,19 20 1,-19-20-16,-1 0 15,1 0 1,-1 0-16,21 0 16,-1 20-1,1-20 1,19 0-16,-20 0 15,-39 0 1,19 0 0,21 0-16,-60 0 15,-1 0 1,1 0-16,0 0 15,40 0 1,-1 20 0,20-20-16,-19 0 15,-20 0 1,19 0-16,1 0 15,-40 0 1,19 0 0,41 0-16,-21 0 15,1 0 1,59 19-16,-79-19 15,39 0 1,-20 0 0,1 20-16,-40-20 15,0 0 1,59 0-1,-39 0-15,19 0 16,1 0 0,-21 20-1,-19-20-15,20 0 16,-20 0-1,19 0-15,1 0 16,0 0 0,19 0-1,1 0 1,-20 0-16,-21 0 15,21 0 1,-20 0-16,0 0 16,0 0-1,0 0 1,19 0-16,21 0 15,-1 0 1,-39 0-16,20 0 16,19 0-1,-59 0 1,60 0-16,-1 0 15,1 0 1,19 0 0,-19 0-16,-1 0 15,-59 0 1,20 0-16,20 0 15,-40 0 1,20 0 15,0 0-31,-1 0 16,-19 0-1,40 0-15,-20 0 16,0 0 0,19 0-1,-39 0-15,40 0 16,-20 0-1,0 0-15,39 0 16,1 0 0,-40 0-1,39 0-15,-19 0 16,20 0-1,-41 0-15,21 0 16,20 0 0,-41 0-1,1 0-15,0 0 16,-20 0-1,20 0 1,0 0 0,0 0-1,0 0-15,-1 0 16,1 0-1,-20 0-15,20 0 16,20 0 0,-40 0-1,20 0-15,-1 0 16,-19 0 0,20 0 46,0 0-46,0 0 46,-20 0-46,0 0 124,0 0-124,0-20 15,0 20-31,-20 0 15,0-20 1,20 1 0,-20-1-1,1 20 1,19 0-1,-20 0 141,20-20-156,0 0 32,0 0-17,0 20 1,0 0-16,0-20 31,0 1 47,0-1-62,0 20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3:59.8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14922 3195 0,'0'0'109,"20"0"-94,20 0-15,59 0 16,40 0 0,0 0-1,0 0-15,-79-20 16,39 20-1,-40 0 1,-19 0-16,0 0 16,19 0-1,-39 0 1,20 0-16,39 0 15,-59 0 1,20 0-16,-1 0 16,-19 0-1,0 0 1,20 0-16,-21 0 15,21 0 1,40 0-16,-1 0 16,20 0-1,40 0 1,-40 0-1,-19 0-15,-1 0 16,0 0 0,1 20-1,-41-20-15,41 0 16,19 0-1,20 0-15,-79 0 16,39 0 0,-19 0-1,19 0-15,20 0 16,1 0-1,-1 0 1,20 0-16,-79 0 16,-1 0-1,41 0 1,-41 0-16,-39 0 15,60 0 1,-1 0 0,1 0-16,19 0 15,-19 0 1,19 0-1,20 20-15,1-20 16,-21 0 0,20 20-16,-19-20 15,-21 0 1,-19 0-1,-1 0-15,1 0 16,40 0 0,-21 0-1,1 0-15,59 20 16,-60-20-1,-19 0 1,19 0-16,-39 0 16,20 0 795,59 0-796,40 0 1,59 0-16,41 0 16,-1 0-1,-40 0 1,-59 0-1,0 0-15,-80 0 16,21 0 0,19 0-1,-20 0-15,1 0 16,-1 0-1,-19 0 1,-21 0-16,41 0 16,-1 0-1,20 0 1,40 0-1,-39 0-15,-21 0 16,40 0 0,-40 0-1,1 0-15,-21 0 16,-39 0-1,20 0-15,-1 0 16,41 0 0,19 0-1,-20 0-15,21 0 16,-1 0-1,-20 0 1,-39 0-16,-40 0 16,20 0-1,-20 0 157,-40 20-157,-99 39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4:01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14962 4445 0,'0'0'93,"0"0"-77,20-20-16,20 1 15,19 19 1,21-20 0,-21 0-16,80 20 15,79 0 1,-19-20-1,-21-20 1,1 40-16,-40-19 16,-60 19-1,20 0 1,60-20-16,-20 20 15,0 0 1,0 0 0,0 0-1,0 0-15,-40 0 16,20 0-1,-40 0 1,40 0 0,-39 0-16,19 0 15,-20 0 1,1 0-1,-1 0-15,-39 0 16,19 0 0,-19 0-1,-20 0-15,39 0 16,-19 20-1,-20-20 1,-20 0 0,20 0-1,39 0 1,-19 0-16,0 0 15,-20 0 1,-20 0-16,19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4:02.2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15081 4644 0,'0'0'32,"40"0"-17,79 0 1,-20 0-16,139 0 15,0 0 1,40 0 0,0-40-1,-79 40-15,39 0 16,-80 0-1,-19 0 1,0 0 0,-20 0-16,-20 0 15,40 0 1,-39 0-1,-21 0-15,20 0 16,40 0 0,-40 0-1,20 0 1,20 0-16,-39 0 15,-1 0 1,-20 0 0,0 20-16,-39-20 15,-40 0 1,0 0 77,-59 40-77,-100 39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4:03.5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14903 5795 0,'19'0'31,"21"0"-31,40 0 15,58 0 1,61 0 0,39 0-1,-40-40-15,21 40 16,-41-40-1,-19 40 1,59-39 0,-138 39-16,39 0 15,20-20 1,-20 0-1,-20 20-15,0 0 16,80 0 0,-1 0-1,-19 0 1,-60 0-16,80 0 15,0 0 1,-41 0 0,61 0-1,-60 0-15,-40 0 16,-20 0-1,21 0 1,-61 0 0,-19 0-16,20 0 15,0 0 1,-21 0-16,21 0 15,20 0 1,-21 0 0,21 20-16,-20-20 15,-21 0 1,21 20-1,20-20-15,-1 0 16,40 19 0,40-19-1,40 20-15,-40-20 16,0 0-1,-80 0 1,60 0-16,-99 20 16,0-20 15,-20 0 31,0 20-62,-60-20 16,-79 20-1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4:05.2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15022 6172 0,'39'0'15,"61"0"1,-21 0-16,0 0 15,40 0 1,-19 0 0,39 0-16,-1 0 15,41-20 1,-60 0-1,20 20 1,-40 0-16,40 0 16,0 0-1,-40 0 1,-39 0-16,19 0 15,-39-20 1,39 20 0,1 0-16,-41 0 15,80 0 1,-39 0-1,19 0-15,-20 0 16,-19 0 0,59 0-16,-60 0 15,21 0 1,19 0-1,-39 0 1,-1 0-16,1 0 16,19 0-1,20 0 1,-19 0-16,-21 0 15,1 0 1,-1 0 0,-19 0-16,0 0 15,-21 0 1,41 0-1,19 0-15,-19 0 16,-1 0 0,80 0-1,-39 0 1,-21 0-16,0 0 15,-19 0 1,-20 0 0,39 0-16,-20 0 15,21 0 1,-41 0-1,41 0 1,-1 0-16,1 0 16,-1 0-1,0 0 1,-19 0-16,19 0 15,1 0 1,-41 0 0,-19 0-16,0 0 15,0 0 1,-20 0-16,20 0 15,19 0 1,1 0 0,20 0-16,-1 0 15,-39 0 1,-20 0-1,0 20 141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4:06.1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16470 5914 0,'0'0'31,"60"0"-15,-20 0-16,79 0 15,39 0 1,-19 0 0,60 0-1,39 0-15,-20 0 16,-19 0-1,-41 0 1,-19 0-16,0 0 16,-60 0-1,21 0 1,39 0-16,39 0 15,-39 0 1,0 0 0,0 20-1,-40-20-15,-39 0 16,-1 0-1,-19 19-15,-20-19 16,0 0 15,-1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7:50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2803 4366 0,'50'-25'16,"-1"25"-16,26-25 16,-1 25-16,-24 0 15,49 0 1,-25 0-16,25 0 15,1 0-15,-1 0 16,25 0-16,-25 0 16,25 0-1,0 0-15,25-25 16,-25 25-16,25 0 15,0 0-15,-1 0 16,1 25-16,0-25 16,25 0-16,-1 0 15,1 0-15,0 0 16,-1 0-1,1 0-15,24 0 16,1 0-16,-1 0 16,1 0-16,-1 0 15,25 0-15,-24 0 16,-1 0-16,25 0 15,-24 0-15,24 0 16,-24 0 0,24 0-16,-25 0 15,26 0 1,-1 0-16,-25 0 15,25 0-15,-24 0 16,24 25-16,0-25 16,-24 0-16,24 0 15,-25 0-15,1 25 16,-1-25-16,1 0 15,-1 0 1,1 24-16,-1-24 16,1 0-16,-1 0 15,-24 0-15,24 25 16,-24-25-16,24 0 15,-24 0-15,24 0 16,1 0-16,-26-25 16,26 25-16,-26 0 15,26 0 1,-26 0-16,26 0 15,-26 0-15,1-24 16,25 24-16,-26 0 16,26 0-16,-26 0 15,26-25 1,-26 25-16,1 0 15,0 0-15,24 0 16,-24 0-16,-1-25 16,26 50-1,-26-25-15,1 0 16,0 0-16,-26 0 15,26 0-15,-25 0 16,25 0-16,-26 0 16,1 0-16,0 0 15,25 25-15,-25-25 16,-1 0-16,-24 0 15,25 24-15,0-24 16,-25 25 0,0-25-16,0 25 15,-25-25-15,1 0 16,-26 25-16,0-25 15,-24 0-15,0 25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4:44:07.4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20757 5834 0,'0'-19'16,"19"19"-1,-19 0 1,20 0-1,40 0-15,-40 0 16,59 0 0,-19 0-1,39-20-15,-20 20 16,0-20-1,21 20 1,19-20 0,-40 20-16,-39 0 15,19-20 1,1 20-1,-40 0-15,19 0 16,1 0 0,0 0-1,-20 0-15,39 0 16,-39 0-1,20 0-15,19 0 16,1 0 0,-1 0-1,21 0-15,19 0 16,40 0-1,-80 0 1,21 0-16,-60 0 16,19 0-1,-19 0 1,-20 0 0,0 0-1,40 0-15,19 0 16,-39 0-1,60 0-15,-21 0 16,1 20 0,-41-20-1,1 0-15,0 0 16,-20 0-1,20 0 1,0 0 0,0 0-16,19 0 15,-19 0 1,-20 0 109,0 0-110,20 20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2:25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2600 4247 0,'0'0'94,"39"0"-78,60 0-1,1 0 1,39 0-16,79 0 15,20 20 1,60-20 0,-100 20-1,40-20-15,-59 0 16,-40 0-1,-60 0 1,-39 0-16,39 19 16,0-19-1,1 0 1,19 0-16,-20 0 15,21 0 1,39 0 0,0 0-16,-60 0 15,20 0 1,-39 0-1,-1 0-15,1 0 16,-1 0 0,21 0-1,-1 0-15,0 0 16,-39 0-1,39 0-15,-19 0 16,19 0 0,1 0-1,-1 0 1,20 0-16,-39 0 15,59 0 1,-60 0 0,1 0-16,19 0 15,1 0 1,-1 0-1,20 0-15,-59 0 16,39 0 0,1 0-1,19 0-15,-20 0 16,21 0-1,-21 0 1,20 0-16,0 0 16,-19-19-1,-1 19 1,20 0-1,40-40-15,-20 40 16,-20-20 0,-19 20-1,59 0-15,-100 0 16,61 0-1,-21 0-15,0 0 16,60 0 0,-20 0-1,0 0 1,20 0-16,-59 0 15,-41 0 1,21 0 0,-1 0-16,-59 0 15,40 0 1,-20 0-1,-20 0 1,0 0 0,20 0-1,39 0 1,-59 20-16,20-20 15,0 0 1,-20 0-16,0 20 140,-20-20-140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2:31.9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2679 6469 0,'20'0'172,"39"0"-156,80 0-1,-40 0-15,80 0 16,39 0-1,1 0 1,39 0 0,-40 0-16,20 0 15,-79 0 1,-20 0-1,39 0 1,-19 0-16,20 0 16,-1 0-1,-19 0 1,-80 0-16,20 0 15,1 0 1,19 0 0,20 0-16,0 0 15,59 0 1,40 0-1,-59-19 1,-60 19-16,0 0 16,-40 0-1,-39 0 1,19 0-16,-19 0 15,-20 0 1,59 0-16,-39 0 16,20 0-1,-21 0 1,41 0-16,19 0 15,-20 0 1,-19 0 0,19 0-16,1 0 15,-21 0 1,20 0-1,-19 0 1,-1 19-16,-19-19 16,20 0-1,-1 0 1,21 0-16,-41 0 15,41 0 1,-41 0 0,-19 0-16,-20 0 15,20 0 16,0 0-15,0 0-16,39 0 16,1 0-1,19 0-15,-59 0 16,20 0-1,-20 0 141,-1 0-140,1 0 0,20 0-16,-20 0 15,19 0 1,1 0-16,20 0 15,-21 0 1,1 0 0,-40 0-16,20 0 78,0 0-78,0 0 15,19 0 1,-19 0-1,0 0-15,0 0 32,0 0-17,-20 0 16,19 0-15,-19 0 0,20 20-1,0-20-15,-20 0 78,20 0-62,0 0-16,0 0 15,0 0 1,-1 0 0,1 0-1,-20 0 16,40 0 94,0 0-125,-40 0 16,19 0-1,1 0 1,0 0 15,20-20 1202,59 20-1218,0 0-15,-39-19 16,19 19 0,1 0-1,-41 0-15,-19 0 16,0 0-1,0 0-15,-20 0 32,20 0-17,19 0 1,-19 0-16,20 0 15,0 0 1,-1 0 0,21 0-16,-40 0 15,-1 0 1,-19 0 77,20 0-93,20 0 16,0 0 0,19 0-1,-39 0-15,0 0 16,0 0-1,0 0 95,-1 0-95,1 0-15,0 0 546,79 0-530,-19 0-1,78 0 1,21 0-16,-20 0 16,-20 0-1,-60 0 1,-39 0-16,-20 0 15,-1 0 1,1 0 0,0 0-16,-20 0 15,20 0 1,-20 0 171,-218 0-171,-318 39-16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2:34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2798 7561 0,'20'0'109,"20"0"-94,19 0 1,20-20-16,21 0 16,78 20-1,-19 0 1,20 0-1,19 0-15,-59-40 16,40 21 0,-41 19-1,-19 0-15,-19 0 16,39 0-1,-1 0 1,-58 0 0,19 0-16,60 0 15,19 0 1,-19 0-1,79 0 1,-19 0-16,-21 0 16,-19 0-1,-120 0 1,21 0-16,-21 0 15,1 0 1,-21 0 0,41 0-16,-1 0 15,0 0 1,21 0-1,-1 0-15,20 0 16,-79 0 0,19 0-1,20 0-15,1 0 16,-1 0-1,-19 0 1,19 0 0,60 0-16,-79 0 15,59 0 1,-20 0-16,0 0 15,40 0 1,0 0 0,-40 0-1,40 0-15,79 0 16,-99 0-1,0 0 1,-19 0-16,-1 0 16,20 0-1,20 0 1,-40 0-1,40 0-15,0 0 16,-40 0 0,0 0-1,-19-20-15,19 20 16,-40 0-1,-19 0 1,-20 0-16,59 0 16,1 0-1,-1 0-15,-39 0 16,19 0-1,21 0 1,-60 0-16,19 0 16,-39 0-1,20 0 266,0 0-281,0 0 16,0 0-1,-1 0-15,-19 0 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2:36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4346 8632 0,'39'0'141,"61"0"-126,39 0 1,59 0-16,40 0 16,-59 0-1,-40 0 1,0 0-1,-1 0-15,1 0 16,-39 0 0,58 0-1,61 0 1,-21 0-16,40 0 15,0 0 1,-39 0 0,-60 0-16,-40 0 15,40 0 1,0 0-1,39 0 1,21 0-16,39 0 16,-40 0-1,40 0 1,1 0-1,-101-20-15,1 20 16,-59 0 0,-21 0-1,-19-19-15,0 19 16,-1 0-1,21 0-15,-40 0 16,39 0 0,-19 0-1,0 0-15,-21-20 16,41 20-1,-20 0-15,-21 0 16,1-20 0,0 20 108,-20 0-61,20 0-63,0 0 15,20 0 1,-40 0-16,19 0 31,21 0-31,-40 0 16,40 0-1,-20 0-15,-1 0 16,1 0 0,0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36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15379 3036 0,'0'-19'78,"20"19"-78,-20 0 47,39 0-47,21 0 15,99 0 1,-1 0-1,-19 0 1,40 0-16,-80 0 16,40 0-1,-40 0 1,-39 0-16,39 0 15,-20 19 1,60-19 0,0 20-16,40-20 15,-1 0 1,21 0-1,-120 0-15,40 0 16,-39 20 0,19-20-1,20 0-15,20 0 16,-40 0-1,100 0 1,-61 0-16,1 0 16,40 0-1,-80 0 1,-39 0-1,-1 0-15,21 0 16,-21 0 0,1 0-1,19 0-15,20 0 16,-19 0-1,19 0 1,-20 0-16,20 0 16,1 0-1,-41 0 1,21 0-16,-41 0 15,100 0 1,0 20 0,-40-20-16,20 0 15,-99 0 1,0 0-16,0 0 15,-20 0 48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38.3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15379 4287 0,'20'0'109,"19"0"-94,21 0 1,19 0-16,-19 0 16,-1 0-1,1 0-15,39 0 16,20 0-1,-59 0 1,19 0 0,0 0-16,-39 0 15,40 0 1,-21 0-1,20 19-15,-19-19 16,19 0 0,-19 0-1,-1 0-15,21 0 16,-1 20-1,60-20 1,-40 0 0,-19 0-16,-1 0 15,-19 0 1,-1 0-1,-19 0-15,19 0 16,21 0 0,-21 0-16,-19 0 15,19 0 1,1 0-1,-40 0-15,20 0 16,19-20 0,-19 20-16,-20 0 15,19 0 1,21 0-1,19 0-15,-19 0 16,-21 0 0,1 0-1,-20 0-15,20 0 16,-21 0-1,-19 0 1,0 20 31,20-20-47,0 0 31,0 0-31,-20 0 16,20 0-1,20 0 1,-1 0-16,1 0 15,-20 0 1,0 0-16,-1 0 16,1 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40.9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16490 6172 0,'20'0'140,"59"0"-124,-19 0-16,59 0 16,-20 0-1,20 0 1,-20 0-1,40 0-15,40 0 16,-60 0 0,-40 0-1,21 0-15,19 0 16,-20 0-1,-20 20 1,1-20-16,-41 0 16,41 19-1,-41-19 1,1 0-16,-20 0 15,20 0 1,19 0-16,1 0 16,-1 0-1,21 0 1,-1 0-16,-20 0 15,-19 0 1,0 0-16,-20 0 16,0 0-1,-1 0 16,1 0-31,-20 0 16,20 0 0,0 0-1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43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15815 7362 0,'0'0'16,"0"0"-1,40 0 1,0 0-16,39 0 15,40 0 1,20-20 0,0 1-1,40 19-15,19 0 16,40 0-1,-39 0 1,39 0 0,-40 0-16,-59 0 15,-20 0 1,-99 0-1,40 0-15,19-20 16,-19 20 0,-21-20-1,80 20-15,-79 0 16,59 0-1,-19 0-15,19 0 16,-40 0 0,1 0-1,-40 0-15,19 0 16,21 0-1,-20 0 1,39 0-16,0 0 16,1 0-1,19 0 1,80 0-16,-100 0 15,40 0 1,-20 0 0,20 0-1,0 0-15,-39 0 16,-21 0-1,1 0-15,19 0 16,-59 0 0,99 0-1,-79 0-15,39 0 16,-19 0-1,-41 0 1,41 0-16,0 0 16,-1 0-1,-19 0-15,39 0 16,-19 0-1,-1 0 1,-19 0-16,0 0 16,19 0-1,-39 0-15,20 0 16,19 0-1,-39 0 1,20 0-16,-1 0 16,1 0-1,39 0 1,-39 0-16,20 0 15,-41 0 1,1 0-16,0 0 16,0 0-1,-20 0 1,20 20-1,0-20 1,-20 20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48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20459 8712 0,'0'0'31,"20"0"-15,0 0-1,39 0 1,40 0-1,80 0-15,-40 0 16,39 0 0,61 0-1,-81 0 1,21 0-16,-20 0 15,-20 0 1,-60 0 0,0 0-16,60 0 15,-79 0 1,39 0-1,-40 0-15,21 0 16,-1 0 0,-39 0-1,-20 0-15,0 0 16,-20 0-1,19 0 1,-19 0-16,20 0 16,0 0 15,0 0-16,-20 0-15,0 0 78,-60 20-62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7:51.2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11286 5606 0,'-198'-25'15,"-26"0"1,100 0-16,0 25 16,25-24-16,-25 24 15,0 0-15,0 0 16,0 0-16,0 0 15,-25 0-15,0 0 16,1 0-16,-1 0 16,0 24-1,-25-24-15,25 0 16,1 0-16,-1 0 15,-25 0-15,1-24 16,24 24-16,0 0 16,-25 0-16,25 0 15,-24 0 1,24 0-16,-25 0 15,26 0 1,-1-25-16,0 25 16,-25 0-16,25 0 15,1 0-15,-26 0 16,25 0-16,0-25 15,0 25-15,1 0 16,-1 0-16,0 0 16,0 0-1,0 0-15,0 0 16,1 0-16,-1 0 15,0 0-15,0 25 16,0-25-16,1 0 16,-1 0-16,0 25 15,0-25 1,0 24-16,25-24 15,-25 25-15,25 0 16,-25-25-16,25 25 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50.6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15796 10121 0,'0'0'15,"19"0"1,41 0-1,19 0 1,-19 0 0,59 0-16,-60 0 15,140 0 1,-1 0-1,41 0-15,-81 0 16,-39 0 0,-39 0-1,-41 19-15,21-19 16,-20 0-1,-1 0 1,21 0-16,-1 0 16,21 0-1,-21 0 1,1 0-16,-1 0 15,1 0 1,-1 0-16,-39 0 16,20 0-1,19 0 1,-39 0-16,60 0 15,-1 0 1,0 0 0,1 0-16,-41 0 15,1 0 1,-20 0-16,-20 0 15,20 0 1,-20 0-16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53.8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15935 11569 0,'0'0'15,"0"0"1,79 0-16,60-20 15,20 20 1,79 0 0,-40 0-1,40 0 1,0 0-16,-99 0 15,-20 0 1,20 0 0,-79 0-16,39 0 15,20 0 1,-20 0-1,-39 0-15,19 0 16,-19 0 0,59 0-1,0 0 1,99 0-16,-79 0 15,59 20 1,-19-20 0,-20 0-16,19 0 15,-39 0 1,-39 0-1,-1 0 1,-20 0-16,0 0 16,1 0-1,-1 0 1,-39 0-16,19 0 15,1 0 1,0 0 0,-21 0-16,21 0 15,19 0 1,1 0-1,39 0-15,0 0 16,-20 0 0,0 0-1,40 0 1,-60 0-16,21-20 15,19 20 1,-40 0 0,40 0-16,20 0 15,-60 0 1,80 0-1,-80 0-15,41-39 16,18 39 0,-38 0-1,39 0-15,-60 0 16,0 0-1,-19 0 1,19 0-16,1 0 16,-41 0-1,41 0 1,-21 0-1,1 0-15,-40 0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55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16510 14506 0,'20'0'15,"198"-40"1,80 40 0,39-19-16,-59 19 15,-179 0 1,-59 0-1,-40-20 79,-139-20-78,0 40-1,-40 0 1,80 0-16,79 0 15,20-20 48,100 20-48,58-20-15,1 0 16,-40 20 0,-39-19-1,-41 19 1,-19 0 46,40 19-62,59 1 16,0 0-1,20-20 1,-120 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56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16768 14705 0,'0'19'32,"40"-19"-32,99 0 15,59 0 1,0 0-1,41 0-15,-61 0 16,-98 0 0,-1 0-1,-59 0-15,39 0 16,1 0-1,-20 0 1,19 0-16,1 0 16,-1 0-1,-59 0 1,40 0-16,-20 0 15,-20 0 1,19 0 0,1 0-1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57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16629 14189 0,'0'0'31,"20"-20"-15,39 20 0,-19 0-1,20 0 1,39 0-16,0 0 15,20 0 1,20 0 0,-40 0-1,0 0-15,40 0 16,-59 0-1,19 0 1,40 0-16,-40 0 16,40 0-1,0 0 1,-60 0-16,-19 0 15,-60 0 1,20 0-16,0 0 31,-1 0-15,1 0-1,20 0-15,-20 0 16,0 0 31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3:58.5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20975 14427 0,'0'0'16,"0"0"-1,59 0 1,1 0-1,59 0-15,60 0 16,59 0 0,0 0-1,-40 0 1,-59 0-16,0 0 15,-60 0 1,21 0 0,-1 0-16,79 0 15,21 0 1,-120 0-1,21 0 1,-81-20-16,1 20 16,-20 0-1,40 0 1,19 0-1,1 0 1,-1 0-16,-19 0 16,-20 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5:17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1925 1330 0,'0'0'140,"40"0"-140,39 0 16,20 0 0,0 0-1,60 20-15,-20-20 16,-40 0-1,-19 0 1,-1 0 0,-19 0-16,-1 0 15,20 0 1,-19-20-1,-40 20-15,19 0 16,-19 0 0,0 0 15,-20 0-16,40 0 1,-20 0-16,19 0 16,41 0-1,-21 0 1,1 0-16,-1 0 15,1 0 1,-20 0 0,-1 0-16,1 0 15,19 0 1,-19 0-16,20 0 15,19 0 1,-39 0 0,19 0-16,21 0 15,19 0 1,-20 0-1,1 0-15,-1 0 16,-19 0 0,-1 0-1,20 0-15,21 0 16,-21 0-1,0 0 1,21 0 0,-41 0-16,21-20 15,-1 20 1,-39 0-1,-1 0-15,1-20 16,0 20 0,-20 0-1,39 0-15,-39 0 16,20 0-1,39 0-15,-59 0 16,59 0 0,1 0-1,-21 0-15,-39 0 16,39 0-1,-19 0-15,20 0 16,-21 0 0,21 0-1,19-20-15,1 20 16,-41 0-1,21-20 1,-1 20-16,21 0 16,-1 0-1,-39 0 1,79 0-16,-20 0 15,-20 0 1,21 0 0,-21 0-1,-39 0-15,19 0 16,1 0-1,-40 0-15,-1 0 16,21 0 0,-40 0-1,20 0-15,20 0 16,-20 0-1,19 0-15,21 0 16,-1 0 0,-39 0-1,60 0-15,-41 0 16,-19 0-1,-20 0-15,20 0 63,20 0-48,-1 0-15,21 0 16,-40 0 0,-20 0-16,20 0 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5:22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6648 2421 0,'20'0'62,"59"0"-46,40 0 0,60 0-1,19 0-15,40 0 16,0 0-1,-19 0 1,-61 0 0,21 0-16,-80 20 15,-20-20 1,1 0-1,-1 0-15,-19 0 16,39 0 0,40 20-1,-60-20 1,60 0-16,-20 0 15,-79 0 1,19 0 0,-19 0-16,-20 0 15,20 0 1,39 0-1,-19 0-15,39 0 16,0 0 0,40 0-1,-40 0-15,20 0 16,20 0-1,-40 0 1,-19 0 0,-21 0-16,1 0 15,-1 0 1,1 0-1,-60 0-15,39 0 16,-19 0 0,-20 0-1,20 0 1,0 0-16,0 0 15,20 0 1,-1 0-16,-19 0 16,20 0-1,-1 0 1,1 0-16,0 0 15,19 0 1,-39 0-16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5:24.2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2004 3493 0,'0'0'47,"60"0"-47,-1 0 15,60 0 1,20 0-16,60 0 15,39 0 1,-40 0 0,40 0-1,-59 0-15,-40 20 16,-60-20-1,40 0 1,-59 0-16,19 0 16,-19 0-1,19 0-15,20 0 16,60 0-1,-40 0 1,20 0 0,-99 0-16,39 0 15,0 19 1,1-19-1,-1 0-15,-19 0 16,-1 0 0,-19 0-1,20 0-15,-60 0 16,39 0-1,1 0-15,-40 0 16,59 0 0,-19 0-1,20 0-15,19 0 16,-19 20-1,-41-20-15,-19 0 16,40 0 0,-20 0-1,-20 0-15,20 0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5:34.9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11490 5457 0,'19'0'0,"1"0"46,20 0-30,59-20 0,-39 20-16,79 0 15,19 0 1,21 0-1,-80 0 1,-39 0-16,-21 0 16,-39 0-1,40 0-15,0 20 16,-20-20-1,39 0 1,20 0-16,1 20 16,19-20-1,-59 0 1,39 0-16,-39 20 15,19-20 1,21 20-16,-1-20 16,20 20-1,40-20 1,-40 0-1,20 20-15,1-1 16,-21-19 0,-20 0-1,-39 20-15,0-20 16,19 0-1,1 0-15,-41 0 16,41 0 0,0 0-1,19 0 1,-39 0-16,19 0 15,1 0 1,-1 0-16,-39 0 16,40 0-1,-21 0 1,21 0-16,-1 0 15,21 0 1,-21 0 0,-39 0-16,20 0 15,19 0 1,21 0-16,-41 0 15,1 0 1,20 0 0,-60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8:31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11038 12576 0,'25'0'0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5:36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14109 4783 0,'0'0'16,"59"19"-1,-19 21 1,40-20-1,19 20-15,-60-1 16,21 1 0,19-20-1,1 20 1,-21-1-16,-19-19 15,0 20 1,19 0 0,-59-21-16,60 1 15,-21 20 1,21-20-1,-40 19 1,19 21-16,-19-40 16,20 19-1,0 1-15,-1-20 16,1 20-1,-20-1 1,20-19-16,19 0 16,-39 0-1,-20-20 1,20 0-1,-20 20-15,0-20 359,0 20-343,-40-20-1,0 59-15,-19-19 16,39 0 0,-40 19-1,1-19 1,19-1-16,1-19 15,19 0 1,-20 20-16,20-20 16,-20-1-1,21 1 1,-21 0-16,20 40 15,-39-21 1,39-19 0,-20 0-16,20 20 15,-19-1 1,19 1 0,0-40-1,20 20-15,-20-20 16,20 0-1,-40 20-15,20 0 16,20 0 0,0-20-1,-19 0-15,-21 39 16,40-19-1,-20-20 1,20 20-16,-20 20 16,0-40-1,20 0-15,0 0 16,0 19-1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6:47.7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1845 11053 0,'20'0'78,"80"0"-78,-21 0 15,20 0 1,40-20-16,0 20 15,-80 0 1,21 0 0,-1 0-1,1 0-15,-41 0 16,21 0-1,19 0 1,1 0-16,-21 0 16,20 0-1,-59 0 1,20 0-16,0 0 15,-20 0 1,39 0-16,1 20 16,-21-20-1,41 0 1,39 20-1,-60 0-15,60-20 16,-79 0 0,0 0-1,19 20-15,-19-20 16,0 0-1,19 20-15,-19-20 16,39 0 0,-19 0-1,19 19-15,-19-19 16,39 0-1,0 0 1,-20 0 0,21 0-16,-41 0 15,1 0 1,19 0-16,-39 0 15,19 0 1,1 0-16,-1 0 16,1 0-1,19 0 1,-19 0-16,19 20 15,-19-20 1,19 0 0,20 0-16,-59 0 15,39 0 1,40 0-1,-79 0-15,39 0 16,-19 0 0,-40 0-16,0 0 15,0 0 1,-1 0-1,41 0-15,-1 0 16,1 0 0,-20 0-1,79 0-15,-80 0 16,1 0-1,20 0-15,-40 0 16,19 0 0,41 0-1,-41 0-15,41-20 16,-21 20-1,-19 0 1,-20 0-16,39 0 16,-19 0-1,19 0-15,-39 0 16,40 0-1,-1 0 1,-19 0-16,0 0 16,-20 0-1,-1 0 16,21 0-15,39 0 0,1 0-16,-21 0 15,21 0 1,-21 0-1,-39 0-15,-20 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6:50.1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2103 11470 0,'20'0'15,"0"0"1,0 0 0,0 0-1,19 0 1,21 0-1,19 0-15,1 0 16,-1 0 0,20 20-1,40-20 1,-59 0-16,-41 0 15,21 0 1,-1 0-16,1 0 16,-20 0-1,19 0 1,1 0-16,-1 0 15,-39 0 1,20 0 0,-20 0-16,19 0 15,-19 0 1,20 0-16,-1 0 15,41 0 1,-1 0-16,-39 0 16,59 0-1,-19 0 1,-21 0-1,20 0-15,-19 0 16,-40 0 0,20 0-16,-21 0 15,21 0 1,0 0-1,-1 0-15,1 0 16,20 0 0,-41 0-16,41 0 15,-20 0 1,39 0-1,-59 0-15,39 0 16,1 0 0,-40 0-16,59 0 15,-19 0 1,-1 0-1,-39 0-15,40 0 16,-21 0 0,-19 0-16,20 0 15,0 0 1,-1 0-1,21 0-15,-1 0 16,21 0 0,-41 0-1,21 0-15,-1 0 16,-19 0-1,0 0-15,-1 0 16,21 0 0,-40 0-1,20 0-15,19 0 16,-39 0-1,20 0-15,-1 0 16,1 0 0,19 0-1,-19 0-15,0 0 16,0 0-1,19 0-15,1 0 16,-21 0 0,21 0-1,-1 0-15,41 0 16,-41 0-1,-19 0-15,19 0 16,1 0 0,-20 0-1,-1 0-15,21 0 16,-40 0-1,-1 0-15,1 0 16,20 0 0,-40 0-1,40 0-15,19 20 16,1-20-1,-1 0 1,1 0-16,-1 0 16,-19 0-1,0 0-15,19 0 16,-39 0-1,20 0 1,-1 0-16,-19 0 16,40 0-1,19 0-15,-39 0 16,-20 0-1,39 0 1,-19 0-16,0 0 16,-1 0-1,-19 0-15,-20 0 16,40 0-1,-20 0 1,-20 0-16,39 0 16,-19 0-1,-20 0-15,40 0 16,0 0-1,-21 0 1,41 20-16,19-20 16,-59 0-1,20 0 1,-20 0-16,-20 0 171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6:53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3413 15320 0,'0'0'94,"40"0"-79,-1 0 1,41 0 0,-1 0-16,20 0 15,40 0 1,-59 0-1,-60 0-15,39 0 16,1 0 0,-21 0-16,21 0 15,-1 0 1,21 0-1,-1 0-15,1 0 16,-41 0 0,21 0-1,-1 0-15,-39 0 16,20 0-1,-1 0 1,1 0-16,20 0 16,-1 0-1,1 0 1,-1-20-16,-19 20 15,20-20 1,-21 20 0,21 0-16,-21 0 15,21 0 1,39 0-16,40 0 15,-20 0 1,20 0 0,-79 0-1,-21 0-15,21 0 16,-40 0-1,19 0-15,21 0 16,19 0 0,40 0-1,20 0 1,99 0-16,-158 0 15,78 0 1,-58 0 0,39 0-16,-40 0 15,-40 0 1,1 0-1,-20 0-15,39 0 16,0 0 0,21 0-1,-41 0-15,20 0 16,21 0-1,-41 0 1,1 0-16,-1 20 16,-19-20-1,-20 0 1,19 0-16,-19 0 15,20 0 1,20 0 0,-1 0-16,20 0 15,-39 0 1,0 0-16,39 20 15,-39-20 1,-40 0-16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6:56.3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8295 15538 0,'20'0'32,"39"0"-17,20 0-15,40-20 16,1 0-1,-41 20 1,0-20 0,-39 1-16,39 19 15,-19 0 1,19 0-16,1 0 15,19 0 1,0 0 0,-39 0-16,-41 0 15,61 0 1,-21 0-1,1 0-15,-20 0 16,39 0 0,0 0-16,-19 0 15,-1 0 1,1 0-1,-1 0-15,-19 0 16,20 0 0,-21 0-1,1 0-15,0 0 16,19 0-1,1 0 1,19 0-16,-19 0 16,-1 0-1,21 0 1,-41 0-16,-19 0 15,-40 0 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6:57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1965 16530 0,'0'0'31,"19"0"-31,21 0 16,20 0-1,39 0 1,40 0-1,-20 0-15,20 0 16,-80 0 0,21 0-1,-41 0-15,21 20 16,-20-20-1,-1 0 1,1 0-16,-20 0 16,0 0-1,39 0 1,-19 0-16,-1 0 15,1 0 1,-20 0-16,40 0 16,-1 0-1,-39 0 1,20 0-16,-1 0 15,-39 0 1,20 0-16,40 20 16,-41-20-1,41 0 1,-20 0-16,-40 0 15,20 0 1,-1 0 0,-19 0-1,40 0 1,-20 0-1,-20 0 1,20 0 0,0 0-16,-1 0 15,-19 0 1,20 0-16,0 0 15,0 0 1,-20 0 0,20 0-16,0 0 31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6:59.4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4782 16510 0,'0'0'141,"100"0"-141,-21 0 15,0 0 1,40 0-1,20 0-15,0 0 16,99 0 0,0 0-1,40 20 1,20-20-16,-60 0 15,0 0 1,-139 0 0,20 0-1,-59 0-15,-20 0 16,39 0-1,-19 0-15,-21 0 16,100 0 0,-79 0-1,39 0-15,-40 0 16,21 0-1,-1 0 1,1 0-16,-41 0 16,-19 0-1,20 20-15,-20-20 16,-20 0 15,39 0-15,21 0-16,-20 0 15,-1 0 1,1 0-16,-20 0 15,0 0 1,19 0 0,-39 0-1,20 0 1,0 0-16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7:01.3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1905 17661 0,'20'0'16,"39"0"-1,-19 0 1,0 0-16,39 0 16,-19 0-1,19 0 1,-19 0-16,19 0 15,0 0 1,21 0 0,-1 0-16,-40 0 15,1 0 1,19 0-16,-19 0 15,-21 0 1,21 0 0,-1 0-16,-19 0 15,20 0 1,19 0-1,-39 0-15,-1 0 16,41 0 0,-1 0-1,-39 0-15,39 0 16,-19 0-1,19 0 1,-19 0-16,19 0 16,0-20-1,1 20 1,-40 0-16,39 0 15,-20 0 1,1 20-16,-20-20 16,39 0-1,0 0 1,-19 20-16,19-20 15,1 20 1,-1-20 0,-19 0-16,59-20 15,-20 20 1,-59 0-1,-40 0-15,19 0 16,1 0 0,-20 0 15,20 0-16,20 0 1,-40 0 0,39 0-16,-19 0 15,-20 0 94,40 0-93,0 0-16,-40 0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01.4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14843 3513 0,'40'0'141,"-1"0"-126,61 0-15,-21 0 16,80 0-1,59 39 1,-19-39 0,-61 0-16,1 0 15,-39 20 1,19-20-1,20 0-15,-20 0 16,59 0 0,-79 0-1,-39 0-15,0 0 16,19 0-1,-59 0 1,19 0-16,21 0 16,39 0-1,40 0 1,0-20-1,40 20-15,-80 0 16,-20 0 0,1 0-1,-41 0-15,41 0 16,19 0-1,20 0-15,-40 0 16,20 0 0,40 0-1,-79 0-15,79 0 16,-60 0-1,20 0 1,40 0-16,-59 0 16,-21 0-1,80 0 1,-40 0-16,40 0 15,-59 0 1,-1 0 0,0 0-1,-39 0-15,0 0 16,-1 0-1,1 0-15,39 0 16,1 0 0,-1 0-1,1 0-15,-41 0 16,41 20-1,-1 0 1,-39-20-16,-1 0 16,-39 0 15,-19 0 31,-140 0-46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02.9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14764 3989 0,'20'0'62,"19"0"-62,1 0 16,0 0 0,19 20-1,-39-20-15,40 0 16,-21 0-1,60 0-15,1 0 16,39 0 0,-40 0-1,40 0 1,0 0-16,-20 0 15,-40 0 1,20 0 0,40 0-1,-59 0-15,19 0 16,0 0-1,40 0 1,-60 0-16,21 0 16,38 0-1,-78 0 1,39 0-16,-19 0 15,19 0 1,-40 0 0,21 0-1,39 0-15,-20 0 16,40 0-1,-60 0 1,-59 0-16,40 0 16,-21 0-1,1 0-15,20 0 16,19 0-1,-20 0 1,21 0-16,-21 0 16,60 0-1,-79 0-15,59 0 16,-39 0-1,19 0 1,20 0-16,-19 0 16,19 0-1,80 0 1,-140 0-1,41 0-15,-41 0 16,21 20 0,-20-20-16,-1 0 15,21 0 1,19 0-1,-19 0-15,19 0 16,-19 19 0,-21-19-1,-19 0-15,20 0 16,-1 0-1,-19 0-15,20 0 16,-20 0 0,0 0-1,0 0-15,-1 0 16,1 20-1,20-20-15,19 20 16,-19-20 0,0 0-1,-20 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8:31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11038 12576 0,'0'0'15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04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14665 4922 0,'0'-20'31,"19"20"-31,21 0 16,0 0 0,39 0-1,80 0 1,19 0-16,-19 0 15,20 0 1,59 20 0,-59-20-1,59 0-15,-139 0 16,99 0-1,40 0 1,-39 0-16,39 0 16,-20 0-1,-19 0 1,-1 19-1,-79 1-15,-39-20 16,-1 0 0,-19 0-1,19 0-15,20 0 16,-20 0-1,-19 0 1,0 0 0,-21 0-16,21 0 15,-21 0 1,41 0-16,-41 0 15,21 0 1,19 20-16,-39-20 16,0 0-1,39 0 1,-39 0-16,39 0 15,-59 0 1,20 0-16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06.2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14684 5279 0,'40'20'16,"20"-20"-16,-21 0 15,21 0 1,-21 0-16,21 0 16,0 0-1,19 0 1,0 0-1,1 0-15,19 0 16,-20 0 0,40 0-1,-39 0-15,-21 0 16,-19 0-1,19 0 1,-19 0-16,40 0 16,-41 0-1,41 0 1,-1 0-1,-20 0-15,1 0 16,-40 0 0,39 0-16,-19 0 15,0 0 1,19 0-16,-19 0 15,20 0 1,19 0 0,0 0-1,1 0-15,-1 0 16,100 0-1,-40 0 1,-1 0 0,-38 0-16,-21 0 15,-19 0 1,-1 0-1,-19 0-15,19 0 16,21-20 0,-21 20-16,1 0 15,-1 0 1,1 0-1,-1 0 1,-39 0-16,20 0 16,0 0-1,-21 0-15,21 0 16,20 0-1,-21 0 1,1 0-16,0 0 16,-1 0-1,1 0-15,39 0 16,-59 0-1,60 0 1,-1 0-16,-19 0 16,19 0-1,-79 0-15,40 0 16,59 0-1,-20 20 1,1-20-16,-21 0 16,-19 0-1,0 0 1,-1 19-16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07.7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14962 5517 0,'0'0'15,"80"0"-15,-21 0 16,1 0 0,19 0-1,-19 0-15,-1 0 16,-59 0-1,40 0-15,-1 0 16,1 0 0,59 0-1,40 0-15,-20 0 16,20 20-1,20-20 1,-20 0 0,-20 0-16,-20 0 15,20 0 1,-20 0-1,1 0 1,39 0-16,39 0 16,-39 0-1,0 0 1,-20 0-1,-40 0-15,1 0 16,-1 0 0,1 0-1,-1 0-15,-39 0 16,39 0-1,-19 0-15,19 0 16,20 0 0,-39 0-1,-21 0 1,41 0-16,-60 0 15,19 0 1,1 0-16,0 0 16,-21 0-1,21 0 1,20 0-16,-21 0 15,41 0 1,-1 0 0,-19 0-16,19 0 15,-59 0 1,39 0-16,21 0 15,-60 0 1,59 0 0,0 0-16,-39 0 15,39 0 1,-19 0-16,-20 0 15,-1 0 1,-19 0 0,0 0-16,0 0 31,-20 0 47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08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14883 3175 0,'20'0'94,"79"0"-79,40 0 1,0 0-1,-40 0-15,-59 0 16,-1 0 0,1 0-1,-20 20-15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15.5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14823 9089 0,'0'0'109,"40"0"-93,-20 0-1,39 0 1,21 0-16,-21 0 16,1 0-1,19 0 1,1 0-16,-1 0 15,-20 0 1,41 0 0,39 0-16,-1-20 15,61 20 1,-21 0-1,-78 0 1,-1 0 0,20 0-16,-40 20 15,21-20 1,39 0-1,39 20 1,-39 19-16,0-19 16,0-20-1,-40 0 1,20 0-16,-79 0 15,79 0 1,-20 0 0,0 0-16,1 0 15,38 0 1,1 0-1,-59 0 1,-21 0-16,21 0 16,-1 0-1,-20 0 1,1 0-1,39 0-15,-19 0 16,19 0 0,40 0-1,-40 0-15,40 0 16,-20 0-1,-20 0 1,0 0 0,1 0-16,38 0 15,21-20 1,-20 20-1,-20 0 1,0 0-16,20 0 16,0 0-1,-79 0 1,19 0-16,0 0 15,21-20 1,-21 20 0,0 0-16,21 0 15,38 0 1,-58 0-1,79 0-15,-60 0 16,0 0 0,40 0-1,-20 0-15,-20 0 16,40 20-1,40-20 1,-80 20-16,20-20 16,-40 0-1,-59 0 1,20 0-16,-40 20 15,20-20 1,0 0-16,19 0 16,-19 0-1,20 0 1,0 0-16,-40 0 15,39 0 1,21 0-16,-21 0 16,41 0-1,19 0 1,40 0-1,-20 0-15,-60 0 16,1 0 0,-40 0-16,0 0 15,-20 0 1,20 0 15,-1 0-15,1 0-1,0 0-15,20 0 16,-20 0-1,-20 0-15,19 0 16,1 0 0,-20 0-1,0 0 1,20 0 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18.0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14744 10498 0,'0'0'78,"40"0"-62,-1 0-1,21 0-15,39 0 16,40 0-1,59 0 1,-59 19 0,0-19-16,-20 20 15,20-20 1,-40 0-16,-19 0 15,59 0 1,-20 0 0,-40 0-1,20 0-15,20 0 16,-19 0-1,-1 0 1,-40 0-16,21 0 16,-1 0-1,-39 0-15,119 0 16,-80 0-1,80 0 1,-60 0-16,-20 0 16,1 0-1,19 0 1,-20 0-1,40 0-15,-59 0 16,39 0 0,-20-20-1,-19 20-15,19 0 16,1 0-1,-21 0 1,1 0-16,19 0 16,0 0-1,21 0 1,-41 0-16,40 0 15,-19 0 1,39 0 0,0 0-1,-59 0-15,39 0 16,20 0-1,-40 0 1,40 0-16,-39 0 16,19 0-1,0 0 1,-20 0-16,-19 0 15,-1 0 1,-39 0 0,0 0-16,0 0 15,0 0 1,0 0-16,0 0 15,-1 0 1,1 0 0,20 0-16,0-19 15,39 19 1,-39 0-16,-1 0 15,41 0 1,-41 0 0,21 0-16,-20 0 15,-1 0 1,1 0-16,0 0 15,19 0 1,-19 0 0,-20 0-16,19 0 15,21 0 1,-20 0-16,-1 0 15,1 0 1,0 0 0,-20 0-16,-1 0 15,1 0 1,0 0-16,0 0 15,0 0 1,-20 0 0,0 19 202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25.0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21292 14784 0,'20'-20'219,"40"20"-204,19 0-15,20 0 16,40 0-1,0 0 1,-40 0-16,-39 0 16,19 0-1,-59 0-15,40 0 16,-21 0-1,-19 0-15,20 0 16,-20 0 0,0 0-1,-20 0 16,19 0-15,21 0 0,-40 0-1,20 0-15,20 0 16,-40 0-1,39 0-15,-19 0 16,20 0 0,-1 0-1,-39 0-15,20 0 16,0 0-1,0 0 79,0 0-63,0 0-15,0 0 15,-20 0-15,0 0-1,19 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26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14942 16312 0,'0'0'15,"20"0"16,40 0-31,19 0 16,0 0 0,21 0-1,-41 0-15,21 0 16,19 0-1,-59 0 1,79 0-16,-60 0 16,80 40-1,-40-40 1,-19 0-16,-1 0 15,-39 0 1,19 0 0,1 0-16,-1 0 15,21 0 1,39 0-1,-20 0-15,20 0 16,-40 0 0,-19 0-1,-1 0-15,-39 0 16,0 0-1,20-20 1,-1 20-16,21 0 16,0 0-1,-1-20 1,1 20-16,-1 0 15,-19 0 1,-1 0-16,21 0 16,-40 0-1,0 0 1,39 0-16,-39 0 15,20 0 1,-20 0-16,19 0 16,1 0-1,-20 0 1,39 0-16,-19 0 15,20 0 1,-60 0-16,19 0 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28.3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15260 16034 0,'0'0'47,"40"-20"-47,39 20 15,20 0 1,139 0 0,-39 0-1,39 0-15,-40 0 16,40 0-1,-99 0 1,0 0-16,-20 0 16,-20 0-1,40 0 1,-59 0-16,-21 0 15,80 0 1,0 0 0,-79 0-16,-1 0 15,1 0 1,-1 0-1,1 0-15,-40 0 16,39 0 0,-39 0-16,0 0 15,0 0 1,19-20-1,-39 20-15,20 0 188,20-19-188,-40-1 15,20 20 1,0 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29.3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18574 16054 0,'39'0'16,"21"0"-16,-1 0 15,21 0 1,59 0-1,-60 0-15,100 0 16,-20 0 0,79 0-1,-20 0 1,-59 0-16,-20 0 15,-20 0 1,39 0 0,21 0-1,-40 0-15,20 0 16,19 0-1,-39 0 1,-40 0-16,40 0 16,-59 0-1,-1 0 1,0 0-1,-39 0-15,39 0 16,-19 0 0,59 0-1,-59 0-15,19 0 16,-20 0-1,-19 0 1,0 0-16,-20 0 16,-20 0-1,39 0-15,-19 0 16,0 0-1,20 0 1,-1 0-16,1 0 16,-20 0-1,20 0-15,-40-20 16,0 20-1,39 0 1,-19 0-16,0 0 16,20 0-1,-20 0-15,-1 0 31,-19 0 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8:31.7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11187 12526 0,'50'0'0,"-1"-24"16,26 24-16,-26-25 15,26 25-15,-1 0 16,0-25-16,1 25 16,24 0-16,-25 0 15,26 0-15,-1-25 16,0 25-16,25 0 15,-25 0 1,1 0-16,24 0 16,0 0-16,0-25 15,-25 25-15,25 0 16,0-24-16,25 24 15,-25 0-15,0-25 16,25 25-16,-1 0 16,-24 0-16,0 25 15,25-25-15,-25 0 16,25 0-1,0 0-15,0 0 16,-25 0 0,25 0-16,-1 24 15,1-24-15,-25 0 16,25 0-16,0 0 15,0 25-15,0-25 16,-25 25-16,25-25 16,-1 25-16,-24-25 15,25 25 1,-25-1-16,0-24 15,0 25-15,0-25 16,0 0-16,-24 25 16,24-25-16,-25 0 15,0 0-15,-25 0 16,26 0-16,-26 0 15,0 0-15,1 0 16,-26-25-16,1 25 16,0-25-16,-1 25 15,-24-24-15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31.1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16986 17344 0,'0'0'15,"60"-20"1,-40 20-16,19 0 16,21 0-1,-1 0-15,-19 0 16,20 0-1,19 0 1,-59 0-16,59 0 16,-39 0-1,19 0-15,21 0 16,-60-20-1,39 20 1,1 0 0,19 0-16,-19 0 15,39 0 1,40 0-1,0 0-15,-20 0 16,-20 0 0,-40 0-1,60 0-15,-19 0 16,78 0-1,-98 0 1,-1 0-16,40 0 16,60 0-1,19 0 1,-99 0-16,-39 0 15,19 0 1,1 0 0,-1 0-16,-19 20 15,-1-20 1,20 0-1,1 0-15,-21 0 16,-39 0 0,0 0-1,0 0 1,0 0-1,39 0-15,-19 0 16,-20 0 0,0 0-16,0 0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33.0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16788 17701 0,'20'0'0,"-20"0"32,39 0-32,-19 0 15,20-20 1,0 20-16,-21 0 15,41 0 1,-1 0 0,21 0-16,-21 0 15,60 0 1,-59 0-1,79 0 1,-60 0 0,1 0-16,-41 0 15,1 0 1,0 0-1,19 0-15,1 0 16,-1 0 0,21 0-1,19 0-15,-20 0 16,-39 0-1,19 0 1,-19 0-16,0 0 16,39 0-1,1 0 1,-1 0-1,0 0-15,-39 0 16,39 0 0,-19 0-16,-1 0 15,-19 0 1,20-20-1,19 20-15,0-20 16,-19 20 0,0 0-16,-21 0 15,21 0 1,-1 0-16,-39 0 15,20 0 1,19 0 0,1 0-16,-40 0 15,19 0 1,-19 0-1,40 0-15,-21 0 16,-19 0 0,40 0-16,-21 0 15,21 0 1,-20 0-1,-1 0-15,1 0 16,-20 0 0,39 0-16,1 0 15,0 0 1,-21 0-1,41 0-15,-41 0 16,-19 0 0,20 0-1,-20 0-15,-20 0 16,20 0-1,-1 0-15,1 0 16,40 0 0,19 0-1,-39 0-15,-20 0 16,-1 0-1,1 0 1,-20 0-16,20 0 31,40 0-15,-40 0-16,-1 0 15,1 0 1,0 0 31,-20 0-32,40 0-15,-20 0 16,-1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34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20340 17939 0,'0'0'31,"20"0"-31,39 0 16,1 0-1,-21 0-15,21 0 16,0 0-1,-21-20 1,-39 20-16,20 0 16,0 0-1,0 0 1,-20-20-1,0 20 1,39 0-16,-19 0 16,0 0-1,0 0-15,0 0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38:35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20598 17324 0,'20'0'62,"19"0"-46,-19 0 0,-20 0-1,40 0-15,-20 0 16,0 0-1,19 0-15,-19 0 16,-20 0 0,20 0 30,20 20-46,-21 0 16,21-20 0,0 19-1,-20-19-15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12.5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5834 854 0,'20'0'93,"59"0"-77,40 0-16,40 0 15,119 0 1,-20 0 0,20 19-1,-1-19-15,-19 0 16,-19 0-1,-100 0 1,39 0 0,-79 0-16,40 0 15,-40 0 1,20 0-1,20 0-15,60 0 16,-40 0 0,-20 0-1,39 0 1,-99 0-16,80 0 15,-60-19 1,-19 19 0,-1 0-16,20 0 15,40 0 1,0 0-1,40 0 1,-40 0-16,0 0 16,0 0-1,-40 0 1,40 0-1,-40 0-15,0 0 16,40 0 0,-20 0-1,-20 0-15,1 0 16,-41 0-1,40 0 1,40 0 0,0 0-16,-40 0 15,20 0 1,-59 0-1,19 0-15,1 0 16,-1 0 0,20 0-1,0 0-15,80-40 16,0 40-1,-21 0 1,-78 0-16,59 0 16,-80 0-1,80 0 1,-40 0-1,80 0-15,-40 0 16,0 0 0,-40 0-1,40 0-15,-40 0 16,-20 0-1,21 0 1,39 20-16,39-20 16,1 0-1,19 0 1,-19 20-1,-80-20-15,-20 0 16,1 0 0,-21 0-1,21 0-15,59 0 16,19 0-1,61 0 1,-21 0 0,40 0-1,-39 0-15,-1 0 16,-19 19-1,-40-19 1,-60 0-16,-20 0 16,-19 0-1,40 0 1,-21 0-1,40 0-15,80 0 16,-40 0 0,0 0-1,-40 0-15,-20 0 16,-39 0-1,19 0 1,-19 0-16,-20 20 16,0-20-1,59 0-15,40 0 16,-39 0-1,19 0 1,-40 0-16,-19 0 16,-40 20-1,20-20 1,0 0-16,-20 0 109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15.5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5933 1389 0,'0'0'109,"60"0"-109,19 0 16,80 0 0,39 0-1,1 0-15,-1 0 16,-19 0-1,-40 0 1,99 0 0,-40 0-16,40 0 15,1 0 1,-1 0-1,0 0 1,0 0-16,-40 0 16,-19 0-1,-80 0 1,139 0-1,0 0 1,1-19 0,-41 19-16,40 0 15,0-20 1,-39 20-1,78 0 1,-38 0-16,-41 0 16,40 0-1,-59 0 1,-40 0-1,-40 0-15,40 0 16,0 0 0,39 0-1,21 0 1,-1 0-16,-59 0 15,79 0 1,-158 0 0,59 20-16,40-20 15,-80 0 1,60 0-1,-20 0 1,20 0-16,40 0 16,-80 0-1,119 0 1,-20 0-16,-98 19 15,118-19 1,-79 20 0,0-20-1,0 0-15,0 0 16,0 0-1,-1 0 1,1 0 0,-39 0-16,-21 0 15,0 0 1,-39 0-1,39 20-15,40-20 16,-19 20 0,78-20-1,-19 0-15,20 20 16,-41 19-1,-78-39 1,39 20-16,40-20 16,-59 0-1,-1 0 1,0 0-16,1 0 15,-1 0 1,-19 20 0,59-20-16,-20 20 15,20-20 1,-79 20-1,19-20-15,-19 0 188,39 20-173,-39-20-15,79 0 16,-20 0-1,-79 0 1,-20 0 156,60 0-172,-1 19 15,-39-19 1,20 0-1,-1 20-15,-39-20 16,0 20 0,0 0 124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18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6052 1786 0,'20'0'94,"40"0"-94,-1 0 16,80 20-1,40 20 1,-40-20-1,-60-20-15,100 0 16,19 0 0,40 0-1,-20 0 1,-79 0-16,0 0 15,-39 0 1,-21 0 0,-20 0-1,80 19-15,-59-19 16,39 0-1,59 0-15,1 0 16,-20 0 0,-40 0-1,0 0 1,0 0-16,-20 0 15,40 0 1,40 0 0,-80-19-1,40 19-15,-20 0 16,20 0-1,0 0 1,-80 0-16,40 0 16,-19 0-1,-1 0 1,0 0-1,21 0-15,-21 0 16,0 0 0,1 0-16,-21 0 15,21 0 1,19 0-1,20 0 1,-20 0-16,60 0 16,-20 0-1,39 0 1,1 0-1,-40 0-15,-40 0 16,40 0 0,-40 0-1,80 0 1,-80 0-16,40 0 15,40 0 1,-21 0 0,21 0-16,-40 0 15,-40 0 1,-20 0 0,21 0-16,-1 0 15,20 0 1,-79 0-1,99 0-15,-40 0 16,20 0 0,0 0-1,-40 0 1,60 0-16,0 0 15,-40 0 1,80 0 0,-100 19-16,80-19 15,-20 0 1,-60 0-1,60 0 1,0 0-16,20 20 16,-20-20-1,0 0 1,0 0-1,0 0-15,-20 0 16,-60 0 0,1 0-1,39 0 1,40 0-16,-40 0 15,-20 0 1,1 0 0,-21 0-16,-39 0 15,59 0 1,-19 0-1,99 0-15,-20 0 16,99 0 0,-99 0-1,19 0-15,-39 0 16,-79 0-1,20 0 1,-1 0-16,1 0 16,-21 0-1,-19 0 1,0 0-16,0 0 15,0 0 1,20 0-16,-21 0 16,61 0-1,-21 0 1,-39 0-16,-20 0 15,0 0 110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21.1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6568 4485 0,'20'0'94,"0"0"-94,0 0 16,20 0-1,39 0 1,-39 0-16,39 0 15,20 0 1,-19 20-16,39-20 16,-60 20-1,60 0 1,20-20-16,-20 19 15,20 1 1,-40-20 0,-19 0-16,19 20 15,-20-20 1,-19 0-1,19 20-15,20-20 16,40 0 0,-40 0-1,80 0-15,-100 0 16,41 0-1,-21 0 1,-40 0-16,-39 0 16,0 0-1,-20 0 126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22.8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2580 5636 0,'59'-20'0,"1"20"16,39-20 0,99 0-1,21 20 1,39 0-16,-20-19 15,-20 19 1,0 0 0,1 0-1,19 0-15,-40 0 16,40 0-1,0 0 1,-39 0 0,39 0-16,-99 0 15,39 0 1,21 0-1,-100 0-15,40 19 16,20 1 0,-20 20-1,39-20 1,-118-20-16,79 0 15,0 0 1,-80 0 0,40 0-16,1 0 15,39 0 1,-80 0-1,-19 0 1,39 0-16,-39 0 16,19 0-1,1 0-15,-1 0 16,80 0-1,0 0 1,0 0 0,0 0-16,-79 0 15,59 20 1,-40-1-1,60-19 1,-20 0-16,-40 20 16,40-20-1,20 0 1,-59 20-16,59-20 15,-1 20 1,21-20 0,20 20-1,-40 0-15,-20-20 16,-99 0-1,19 0 1,-19 0-16,20 20 16,0-20-1,59 19-15,-40-19 16,21 0-1,-80 0 1,20 0-16,-20 0 109,-20 0-93,-139 40-16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23.8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2262 6886 0,'20'-20'15,"0"20"16,39 0-15,80 0 0,60 0-16,39 0 15,-40 0 1,-19 0-1,-80 0 1,-59 0-16,-20 0 16,-20 20 140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21T14:18:33.5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3572 13568 0,'0'-25'16,"25"1"-1,24 24 1,-24-25 0,0 25-16,25 0 15,-26 0-15,26 0 16,0 0-16,-1 0 15,26 0 1,-26 0-16,1 0 16,24 0-16,1 0 15,-1 0-15,0 0 16,1 0-16,24 0 15,-25 0-15,26 25 16,-1-25-16,0 0 16,0 0-16,1 24 15,-1-24 1,25 0-16,-25 0 15,25 0-15,-25-24 16,25 24 0,0 0-16,0 0 15,0 0-15,0 0 16,25 0-16,-25 0 15,25 0-15,-25 0 16,0 0-16,25 0 16,0 24-1,0-24-15,-1 0 16,1 0-16,0 0 15,25 0-15,-25 25 16,-1-25-16,1 0 16,25 25-16,-25-25 15,-1 25-15,1-25 16,25 0-16,-25 25 15,0-25-15,24 0 16,-24 0 0,0 0-16,0 0 15,0 0-15,24 0 16,-24 0-16,0 0 15,0 0-15,-1 0 16,1-25 0,0 25-16,0 0 15,0 0-15,-25-25 16,25 25-16,-1 0 15,1 0 1,-25-25-16,25 25 16,-25 0-16,25 0 15,-25 0-15,0 0 16,25 0-16,-25 0 15,25 0-15,-25 25 16,-25-25-16,25 0 16,0 0-16,0 0 15,0-25-15,-25 25 16,1 0-16,24-25 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26.3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2302 9625 0,'0'0'31,"59"0"-31,80 0 15,20 0 1,79-20 0,-20 20-1,21 0-15,-81 0 16,-19 0-1,40 0 1,-80 0 0,20 20-16,-39-20 15,39 0 1,-20 0-1,20 0-15,-20 0 16,40 0 0,0 0-1,0 0-15,-60 0 16,60 0-1,40 19 1,-40 1-16,79-20 16,-79 0-1,0 0 1,39 0-1,-79 0-15,80 0 16,-119 0 0,39 0-1,20 20-15,-40-20 16,1 0-1,19 20 1,-20-20-16,20 0 16,1 0-1,-21 0 1,20 0-16,-19 0 15,39 0 1,0 40 0,-20-40-1,40 0-15,-60 19 16,60-19-1,0 0-15,-40 0 16,-19 0 0,-1 20-1,20-20 1,20 0-16,-19 0 15,38-20 1,-58 20 0,-21 0-1,1 0-15,-1 0 16,1 0-1,19 0-15,-39 0 16,39-19 0,40 19-16,20 0 15,-79 0 1,99 0-1,-80 0-15,-19 0 16,19 0 0,-39-20-1,39 20-15,-39 0 16,-20 0-1,-1 0-15,1 0 32,0 0-32,-20 0 15,20 0 1,-20 0 77,0 0-77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30.0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2560 10815 0,'20'0'172,"79"0"-157,20 0 1,0 0 0,20 0-16,0 0 15,0 0 1,39 0-1,-98 0-15,39 0 16,0 0 0,-20 0-1,-39-20 1,-41 20-16,41 0 15,-40 0 1,0 0 0,0 0-16,19 0 15,41 0 1,-21 0-16,80 0 15,-40 0 1,40 0 0,-20 20-1,20 20-15,-79-40 16,-1 20-1,1-20 1,-1 20-16,21-1 16,-1 1-1,60-20 1,39 20-16,-39-20 15,20 0 1,-60 0 0,-19 0-16,-1 20 15,-39-20 1,-20 0-1,-1 0-15,1 0 32,0 0-17,-20 0-15,20 0 16,0 0-1,-20 0 17,0 0-32,20 0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32.3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10974 9704 0,'0'-20'47,"19"20"-32,61 0 1,-21 0-1,41 0 1,38 0-16,-38 0 16,-1 0-1,-20 0 1,1 0-1,-21 0-15,-39 0 16,20 0 0,-20 0-1,-20 0-15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38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2500 13593 0,'20'0'47,"0"0"-32,40 0 1,19 0-16,80 0 16,-60 0-1,99 0 1,60 0-1,-99 0-15,79 40 16,0-20 0,80 39-1,-80-59 1,-79 0-16,19 0 15,-39 0 1,-59 0 0,-1 0-1,20 0-15,0 0 16,100 0-1,-60 0 1,39 0-16,-19 0 16,-20 0-1,0 0 1,0 20-1,-80-20-15,41 0 16,19 0 0,19 0-1,-18 0 1,18 0-16,81 0 15,-80 0 1,19 0 0,-19 0-1,40 0-15,-40 0 16,-60 0-1,20 0 1,-59 0-16,39 0 16,-19 0-1,-1 0-15,-19 20 16,40-20-1,-41 0 1,41 0-16,-1 0 16,-39 0-1,59 0 1,-20 0-1,21 0-15,-41 0 16,-19 0 0,-1 0-1,21 0-15,-20 0 16,19 0-1,-39 0-15,40 0 16,-1 0 0,-39 0-1,39 0-15,-19 0 16,20 0-1,-41 0-15,41 0 16,-40 0 0,-20 0-1,20 0-15,0 0 16,-1 0-1,61 0 1,-1 0 0,1 0-16,-21 0 15,-59 0 1,20 0-1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42.9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2163 17304 0,'20'0'15,"19"0"1,-19 0 0,40 0-1,19 0-15,-19 0 16,-1 20-1,21-20 1,-21 0-16,1 0 16,19 0-1,-39 20 1,39-20-16,1 0 15,-1 0 1,-20 0 0,-39 0-16,0 0 15,20 0 1,-40 0-16,40 0 15,-21 0 1,41 0-16,-20 0 16,39 0-1,0 0 1,-19 0-1,39 0-15,-20 0 16,1 0 0,-1-20-1,-39 20-15,19 0 16,-39 0-1,40 0-15,-20 0 16,-1 0 0,1 0-1,0 0-15,-1 0 16,1 0-1,0 0-15,-1 0 16,1 0 0,0 0-1,-20 0-15,19 0 16,21 0-1,-40 0-15,39 0 16,1 0 0,19 0-1,-39 0-15,19 0 16,-19 0-1,39 0 1,-19 0-16,-1 0 16,-19 0-1,-20 0 1,59 0-16,-39 0 15,20 0 1,-41 0-16,41 0 16,-1 0-1,1 0 1,-20 0-16,39 0 15,-19 0 1,-1 0-16,-19 0 16,39 0-1,-19 0 1,-1 0-1,-19 0-15,0 0 16,39 0 0,-20 0-16,-19 0 15,20 0 1,19 0-1,-19 0-15,-21 0 16,41 0 0,-21 0-1,-39 0-15,40 0 16,-1 0-1,-19 0 1,-1 0-16,1 0 16,20 0-1,19 0 1,-19 0-16,19 0 15,20 0 1,-59 0 0,19 0-16,-39 0 15,20 0 1,0-20-16,-21 20 15,21 0 1,20 0-16,-40 0 16,39 0-1,20 0 1,-39 0-16,0 0 15,0 0 1,-21 0 0,1 0-16,0 0 15,0 0 1,0 0-16,19 0 15,1 0 1,-20 0 0,39 0-16,1 0 15,0 0 1,-60 0-1,39 0-15,-19 0 16,0 0 0,39 0-16,-39 0 15,0 0 1,0 0-1,0 0 79,0 0-78,19 0-1,21 20-15,-40-20 16,39 0-1,-19 0 1,-20 20-16,19-20 16,-39 20 93,0-20-78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45.8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2222 16848 0,'0'0'31,"60"0"-15,0 0-16,-1 0 16,1 0-1,79 0 1,-80 0-16,1 0 15,-1 0 1,-19 0-16,-20 0 16,19 0-1,1 0-15,-20 0 16,20 0-1,19 0 1,-39 0-16,20 0 16,-1 0-1,1 0-15,0 0 16,39 0-1,-39 0 1,-1 19-16,21-19 16,19 0-1,-19 0 1,39 0-1,-79 0-15,39 20 16,41-20 0,-21 0-1,0 0-15,1 0 16,19 20-1,-20-20 1,-39 0-16,0 0 16,19 0-1,1 0 1,-20 0-16,19 0 15,-19 0 1,39 0-16,-39 0 16,19 0-1,-39 0 1,0 0-16,0 0 15,20 0 1,-21 0 0,21 0-16,0 0 15,-1 0 1,21 0-16,0 0 15,-1 0 1,-19 0 0,-1 0-16,1 0 15,-40 0 1,40 0-16,-20 0 15,19 0 1,-19 0 0,0 0-16,40 0 15,-21 0 1,-19 0-16,40 0 15,-21 0 1,-19 0 0,40 0-16,-1 0 15,21 20 1,-21-20-1,1 0-15,-21 0 16,41 0 0,-41 0-16,-19 0 15,20 0 1,19 0-1,-39 0-15,20 0 16,-20 0 0,39 0-16,-19 0 15,0 0 1,-20 0-1,-1 0-15,1 0 16,20 0 0,-20 0-16,20 0 15,19 0 1,1 0-1,-1 20-15,-19-20 16,19 0 0,-19 0-16,-20 0 15,39 0 1,-19 0-1,0 0-15,-1 0 16,21 0 0,-40 0-1,39 0-15,1 0 16,19 0-1,-59 0-15,20 0 16,19 0 0,-39 0-1,20 0-15,0 0 16,-40 0-1,19 0 1,1 0-16,0 0 16,20 0-1,19 0-15,-39 0 16,60 0-1,-21 0 1,20 0-16,-59 0 16,20 0-1,-20 0 1,0 0-16,-1 0 15,1 0 1,0 0-16,0 0 16,20 0-1,-20 0 1,-1 0-16,41 0 15,-1 0 1,1 0-16,-40 0 16,0 0-1,-1 0 1,-19 0-16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47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2183 17125 0,'39'0'62,"21"0"-46,59 0-1,80 0-15,39 0 16,-40 0 0,40 0-1,-59 0 1,-140 0-16,-19 0 15,0 0 48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49.5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3373 17165 0,'0'0'62,"40"0"-46,20 0 0,39 0-16,0 0 15,40 0 1,0 0-1,-60 0-15,1 0 16,-41 0 0,41 0-16,-41 0 15,1 0 1,-40-20-1,20 20 1,0 0-16,-20 0 31,0 0 0,20 0-15,-1 0 0,21 0-1,0 0-15,-20 0 16,-20 0 109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50.4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4882 17125 0,'0'0'15,"39"0"-15,-19 0 16,40 0-1,-21 0-15,21 0 16,-40 0 0,39 0-1,-39 0-15,0 0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09-27T15:40:52.4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5358 17106 0,'40'0'78,"59"0"-62,0 0-1,80 0 1,-41 0 0,41 0-16,-80 0 15,-39 0 1,-60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2AB7-5316-489A-9831-124ED1C448A2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6C410-8F0A-4A71-BEE0-B8DF214C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614A44-C65B-4D09-AF9A-8A7B3920F90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851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9E162-848C-4498-BF6A-0B636B32DD67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352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01A15F-573B-4126-ADCB-9F6EA4AE3C71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1732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4D490C-8A41-4866-9403-D199ED71AF0D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34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3628A1-FB63-4E26-895A-012D7D350081}" type="slidenum">
              <a:rPr lang="en-US" altLang="en-US" smtClean="0">
                <a:solidFill>
                  <a:srgbClr val="000000"/>
                </a:solidFill>
                <a:latin typeface="Marker Felt" pitchFamily="1" charset="0"/>
                <a:ea typeface="ヒラギノ明朝 ProN W3" pitchFamily="1" charset="-128"/>
                <a:sym typeface="Marker Felt" pitchFamily="1" charset="0"/>
              </a:rPr>
              <a:pPr/>
              <a:t>2</a:t>
            </a:fld>
            <a:endParaRPr lang="en-US" altLang="en-US" smtClean="0">
              <a:solidFill>
                <a:srgbClr val="000000"/>
              </a:solidFill>
              <a:latin typeface="Marker Felt" pitchFamily="1" charset="0"/>
              <a:ea typeface="ヒラギノ明朝 ProN W3" pitchFamily="1" charset="-128"/>
              <a:sym typeface="Marker Felt" pitchFamily="1" charset="0"/>
            </a:endParaRPr>
          </a:p>
        </p:txBody>
      </p:sp>
      <p:sp>
        <p:nvSpPr>
          <p:cNvPr id="38915" name="Rectangle 1026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466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F4E9A8-ACB6-494C-92DB-DA2D084ACC70}" type="slidenum">
              <a:rPr lang="en-US" altLang="en-US" smtClean="0">
                <a:solidFill>
                  <a:srgbClr val="000000"/>
                </a:solidFill>
                <a:latin typeface="Marker Felt" pitchFamily="1" charset="0"/>
                <a:ea typeface="ヒラギノ明朝 ProN W3" pitchFamily="1" charset="-128"/>
                <a:sym typeface="Marker Felt" pitchFamily="1" charset="0"/>
              </a:rPr>
              <a:pPr/>
              <a:t>3</a:t>
            </a:fld>
            <a:endParaRPr lang="en-US" altLang="en-US" smtClean="0">
              <a:solidFill>
                <a:srgbClr val="000000"/>
              </a:solidFill>
              <a:latin typeface="Marker Felt" pitchFamily="1" charset="0"/>
              <a:ea typeface="ヒラギノ明朝 ProN W3" pitchFamily="1" charset="-128"/>
              <a:sym typeface="Marker Felt" pitchFamily="1" charset="0"/>
            </a:endParaRPr>
          </a:p>
        </p:txBody>
      </p:sp>
      <p:sp>
        <p:nvSpPr>
          <p:cNvPr id="40963" name="Rectangle 1026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078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C702E4-AB73-42B0-9EB8-F115CDF18066}" type="slidenum">
              <a:rPr lang="en-US" altLang="en-US" smtClean="0">
                <a:solidFill>
                  <a:srgbClr val="000000"/>
                </a:solidFill>
                <a:latin typeface="Marker Felt" pitchFamily="1" charset="0"/>
                <a:ea typeface="ヒラギノ明朝 ProN W3" pitchFamily="1" charset="-128"/>
                <a:sym typeface="Marker Felt" pitchFamily="1" charset="0"/>
              </a:rPr>
              <a:pPr/>
              <a:t>5</a:t>
            </a:fld>
            <a:endParaRPr lang="en-US" altLang="en-US" smtClean="0">
              <a:solidFill>
                <a:srgbClr val="000000"/>
              </a:solidFill>
              <a:latin typeface="Marker Felt" pitchFamily="1" charset="0"/>
              <a:ea typeface="ヒラギノ明朝 ProN W3" pitchFamily="1" charset="-128"/>
              <a:sym typeface="Marker Felt" pitchFamily="1" charset="0"/>
            </a:endParaRPr>
          </a:p>
        </p:txBody>
      </p:sp>
      <p:sp>
        <p:nvSpPr>
          <p:cNvPr id="44035" name="Rectangle 1026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724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6B822F-CBF6-469F-98C3-F7DC74753EA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397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F5B04-7A5F-46C2-B038-81C7BF089E6F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616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1FCD03-BE63-4201-9126-AEC13BC4FC54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080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34FBC4-0045-460A-81A2-49F9D8D1B41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634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8BA789-1A38-4E9F-A419-2E023EB77DC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484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7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7073-8090-4D60-8F96-EEEA34EFD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1041-A56E-4487-8FDE-79FED03BE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6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3350"/>
            <a:ext cx="5384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8117-5DAC-4ABD-AC2E-9A36974B2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43350"/>
            <a:ext cx="53848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A1D09-6ED8-448F-BBAD-9D09834A9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7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7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6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0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8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DF181-A16D-493A-908D-D70FF940E0AA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6676-6217-4F3B-8267-F5D7998D6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customXml" Target="../ink/ink60.xml"/><Relationship Id="rId18" Type="http://schemas.openxmlformats.org/officeDocument/2006/relationships/image" Target="../media/image79.emf"/><Relationship Id="rId26" Type="http://schemas.openxmlformats.org/officeDocument/2006/relationships/image" Target="../media/image83.emf"/><Relationship Id="rId3" Type="http://schemas.openxmlformats.org/officeDocument/2006/relationships/image" Target="../media/image71.jpeg"/><Relationship Id="rId21" Type="http://schemas.openxmlformats.org/officeDocument/2006/relationships/customXml" Target="../ink/ink64.xml"/><Relationship Id="rId7" Type="http://schemas.openxmlformats.org/officeDocument/2006/relationships/customXml" Target="../ink/ink57.xml"/><Relationship Id="rId12" Type="http://schemas.openxmlformats.org/officeDocument/2006/relationships/image" Target="../media/image76.emf"/><Relationship Id="rId17" Type="http://schemas.openxmlformats.org/officeDocument/2006/relationships/customXml" Target="../ink/ink62.xml"/><Relationship Id="rId25" Type="http://schemas.openxmlformats.org/officeDocument/2006/relationships/customXml" Target="../ink/ink6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8.emf"/><Relationship Id="rId20" Type="http://schemas.openxmlformats.org/officeDocument/2006/relationships/image" Target="../media/image80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emf"/><Relationship Id="rId11" Type="http://schemas.openxmlformats.org/officeDocument/2006/relationships/customXml" Target="../ink/ink59.xml"/><Relationship Id="rId24" Type="http://schemas.openxmlformats.org/officeDocument/2006/relationships/image" Target="../media/image82.emf"/><Relationship Id="rId5" Type="http://schemas.openxmlformats.org/officeDocument/2006/relationships/customXml" Target="../ink/ink56.xml"/><Relationship Id="rId15" Type="http://schemas.openxmlformats.org/officeDocument/2006/relationships/customXml" Target="../ink/ink61.xml"/><Relationship Id="rId23" Type="http://schemas.openxmlformats.org/officeDocument/2006/relationships/customXml" Target="../ink/ink65.xml"/><Relationship Id="rId28" Type="http://schemas.openxmlformats.org/officeDocument/2006/relationships/image" Target="../media/image84.emf"/><Relationship Id="rId10" Type="http://schemas.openxmlformats.org/officeDocument/2006/relationships/image" Target="../media/image75.emf"/><Relationship Id="rId19" Type="http://schemas.openxmlformats.org/officeDocument/2006/relationships/customXml" Target="../ink/ink63.xml"/><Relationship Id="rId4" Type="http://schemas.openxmlformats.org/officeDocument/2006/relationships/image" Target="../media/image72.jpeg"/><Relationship Id="rId9" Type="http://schemas.openxmlformats.org/officeDocument/2006/relationships/customXml" Target="../ink/ink58.xml"/><Relationship Id="rId14" Type="http://schemas.openxmlformats.org/officeDocument/2006/relationships/image" Target="../media/image77.emf"/><Relationship Id="rId22" Type="http://schemas.openxmlformats.org/officeDocument/2006/relationships/image" Target="../media/image81.emf"/><Relationship Id="rId27" Type="http://schemas.openxmlformats.org/officeDocument/2006/relationships/customXml" Target="../ink/ink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13" Type="http://schemas.openxmlformats.org/officeDocument/2006/relationships/image" Target="../media/image91.emf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" Type="http://schemas.openxmlformats.org/officeDocument/2006/relationships/image" Target="../media/image85.jpeg"/><Relationship Id="rId21" Type="http://schemas.openxmlformats.org/officeDocument/2006/relationships/image" Target="../media/image95.emf"/><Relationship Id="rId34" Type="http://schemas.openxmlformats.org/officeDocument/2006/relationships/customXml" Target="../ink/ink82.xml"/><Relationship Id="rId7" Type="http://schemas.openxmlformats.org/officeDocument/2006/relationships/image" Target="../media/image88.emf"/><Relationship Id="rId12" Type="http://schemas.openxmlformats.org/officeDocument/2006/relationships/customXml" Target="../ink/ink71.xml"/><Relationship Id="rId17" Type="http://schemas.openxmlformats.org/officeDocument/2006/relationships/image" Target="../media/image93.emf"/><Relationship Id="rId25" Type="http://schemas.openxmlformats.org/officeDocument/2006/relationships/image" Target="../media/image97.emf"/><Relationship Id="rId33" Type="http://schemas.openxmlformats.org/officeDocument/2006/relationships/image" Target="../media/image101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3.xml"/><Relationship Id="rId20" Type="http://schemas.openxmlformats.org/officeDocument/2006/relationships/customXml" Target="../ink/ink75.xml"/><Relationship Id="rId29" Type="http://schemas.openxmlformats.org/officeDocument/2006/relationships/image" Target="../media/image99.emf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68.xml"/><Relationship Id="rId11" Type="http://schemas.openxmlformats.org/officeDocument/2006/relationships/image" Target="../media/image90.emf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103.emf"/><Relationship Id="rId5" Type="http://schemas.openxmlformats.org/officeDocument/2006/relationships/image" Target="../media/image87.jpeg"/><Relationship Id="rId15" Type="http://schemas.openxmlformats.org/officeDocument/2006/relationships/image" Target="../media/image92.emf"/><Relationship Id="rId23" Type="http://schemas.openxmlformats.org/officeDocument/2006/relationships/image" Target="../media/image96.emf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10" Type="http://schemas.openxmlformats.org/officeDocument/2006/relationships/customXml" Target="../ink/ink70.xml"/><Relationship Id="rId19" Type="http://schemas.openxmlformats.org/officeDocument/2006/relationships/image" Target="../media/image94.emf"/><Relationship Id="rId31" Type="http://schemas.openxmlformats.org/officeDocument/2006/relationships/image" Target="../media/image100.emf"/><Relationship Id="rId4" Type="http://schemas.openxmlformats.org/officeDocument/2006/relationships/image" Target="../media/image86.png"/><Relationship Id="rId9" Type="http://schemas.openxmlformats.org/officeDocument/2006/relationships/image" Target="../media/image89.emf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98.emf"/><Relationship Id="rId30" Type="http://schemas.openxmlformats.org/officeDocument/2006/relationships/customXml" Target="../ink/ink80.xml"/><Relationship Id="rId35" Type="http://schemas.openxmlformats.org/officeDocument/2006/relationships/image" Target="../media/image10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13" Type="http://schemas.openxmlformats.org/officeDocument/2006/relationships/image" Target="../media/image109.emf"/><Relationship Id="rId18" Type="http://schemas.openxmlformats.org/officeDocument/2006/relationships/customXml" Target="../ink/ink91.xml"/><Relationship Id="rId26" Type="http://schemas.openxmlformats.org/officeDocument/2006/relationships/customXml" Target="../ink/ink95.xml"/><Relationship Id="rId39" Type="http://schemas.openxmlformats.org/officeDocument/2006/relationships/image" Target="../media/image9.emf"/><Relationship Id="rId3" Type="http://schemas.openxmlformats.org/officeDocument/2006/relationships/image" Target="../media/image104.png"/><Relationship Id="rId21" Type="http://schemas.openxmlformats.org/officeDocument/2006/relationships/image" Target="../media/image113.emf"/><Relationship Id="rId34" Type="http://schemas.openxmlformats.org/officeDocument/2006/relationships/customXml" Target="../ink/ink99.xml"/><Relationship Id="rId42" Type="http://schemas.openxmlformats.org/officeDocument/2006/relationships/customXml" Target="../ink/ink103.xml"/><Relationship Id="rId47" Type="http://schemas.openxmlformats.org/officeDocument/2006/relationships/customXml" Target="../ink/ink106.xml"/><Relationship Id="rId7" Type="http://schemas.openxmlformats.org/officeDocument/2006/relationships/image" Target="../media/image106.emf"/><Relationship Id="rId12" Type="http://schemas.openxmlformats.org/officeDocument/2006/relationships/customXml" Target="../ink/ink88.xml"/><Relationship Id="rId17" Type="http://schemas.openxmlformats.org/officeDocument/2006/relationships/image" Target="../media/image111.emf"/><Relationship Id="rId25" Type="http://schemas.openxmlformats.org/officeDocument/2006/relationships/image" Target="../media/image115.emf"/><Relationship Id="rId33" Type="http://schemas.openxmlformats.org/officeDocument/2006/relationships/image" Target="../media/image119.emf"/><Relationship Id="rId38" Type="http://schemas.openxmlformats.org/officeDocument/2006/relationships/customXml" Target="../ink/ink101.xml"/><Relationship Id="rId46" Type="http://schemas.openxmlformats.org/officeDocument/2006/relationships/image" Target="../media/image124.emf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90.xml"/><Relationship Id="rId20" Type="http://schemas.openxmlformats.org/officeDocument/2006/relationships/customXml" Target="../ink/ink92.xml"/><Relationship Id="rId29" Type="http://schemas.openxmlformats.org/officeDocument/2006/relationships/image" Target="../media/image117.emf"/><Relationship Id="rId41" Type="http://schemas.openxmlformats.org/officeDocument/2006/relationships/image" Target="../media/image122.emf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85.xml"/><Relationship Id="rId11" Type="http://schemas.openxmlformats.org/officeDocument/2006/relationships/image" Target="../media/image108.emf"/><Relationship Id="rId24" Type="http://schemas.openxmlformats.org/officeDocument/2006/relationships/customXml" Target="../ink/ink94.xml"/><Relationship Id="rId32" Type="http://schemas.openxmlformats.org/officeDocument/2006/relationships/customXml" Target="../ink/ink98.xml"/><Relationship Id="rId37" Type="http://schemas.openxmlformats.org/officeDocument/2006/relationships/image" Target="../media/image121.emf"/><Relationship Id="rId40" Type="http://schemas.openxmlformats.org/officeDocument/2006/relationships/customXml" Target="../ink/ink102.xml"/><Relationship Id="rId45" Type="http://schemas.openxmlformats.org/officeDocument/2006/relationships/customXml" Target="../ink/ink105.xml"/><Relationship Id="rId5" Type="http://schemas.openxmlformats.org/officeDocument/2006/relationships/image" Target="../media/image105.emf"/><Relationship Id="rId15" Type="http://schemas.openxmlformats.org/officeDocument/2006/relationships/image" Target="../media/image110.emf"/><Relationship Id="rId23" Type="http://schemas.openxmlformats.org/officeDocument/2006/relationships/image" Target="../media/image114.emf"/><Relationship Id="rId28" Type="http://schemas.openxmlformats.org/officeDocument/2006/relationships/customXml" Target="../ink/ink96.xml"/><Relationship Id="rId36" Type="http://schemas.openxmlformats.org/officeDocument/2006/relationships/customXml" Target="../ink/ink100.xml"/><Relationship Id="rId10" Type="http://schemas.openxmlformats.org/officeDocument/2006/relationships/customXml" Target="../ink/ink87.xml"/><Relationship Id="rId19" Type="http://schemas.openxmlformats.org/officeDocument/2006/relationships/image" Target="../media/image112.emf"/><Relationship Id="rId31" Type="http://schemas.openxmlformats.org/officeDocument/2006/relationships/image" Target="../media/image118.emf"/><Relationship Id="rId44" Type="http://schemas.openxmlformats.org/officeDocument/2006/relationships/customXml" Target="../ink/ink104.xml"/><Relationship Id="rId4" Type="http://schemas.openxmlformats.org/officeDocument/2006/relationships/customXml" Target="../ink/ink84.xml"/><Relationship Id="rId9" Type="http://schemas.openxmlformats.org/officeDocument/2006/relationships/image" Target="../media/image107.emf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116.emf"/><Relationship Id="rId30" Type="http://schemas.openxmlformats.org/officeDocument/2006/relationships/customXml" Target="../ink/ink97.xml"/><Relationship Id="rId35" Type="http://schemas.openxmlformats.org/officeDocument/2006/relationships/image" Target="../media/image120.emf"/><Relationship Id="rId43" Type="http://schemas.openxmlformats.org/officeDocument/2006/relationships/image" Target="../media/image123.emf"/><Relationship Id="rId48" Type="http://schemas.openxmlformats.org/officeDocument/2006/relationships/image" Target="../media/image1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31.emf"/><Relationship Id="rId18" Type="http://schemas.openxmlformats.org/officeDocument/2006/relationships/customXml" Target="../ink/ink114.xml"/><Relationship Id="rId3" Type="http://schemas.openxmlformats.org/officeDocument/2006/relationships/image" Target="../media/image126.png"/><Relationship Id="rId21" Type="http://schemas.openxmlformats.org/officeDocument/2006/relationships/image" Target="../media/image135.emf"/><Relationship Id="rId7" Type="http://schemas.openxmlformats.org/officeDocument/2006/relationships/image" Target="../media/image128.emf"/><Relationship Id="rId12" Type="http://schemas.openxmlformats.org/officeDocument/2006/relationships/customXml" Target="../ink/ink111.xml"/><Relationship Id="rId17" Type="http://schemas.openxmlformats.org/officeDocument/2006/relationships/image" Target="../media/image133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13.xml"/><Relationship Id="rId20" Type="http://schemas.openxmlformats.org/officeDocument/2006/relationships/customXml" Target="../ink/ink115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08.xml"/><Relationship Id="rId11" Type="http://schemas.openxmlformats.org/officeDocument/2006/relationships/image" Target="../media/image130.emf"/><Relationship Id="rId5" Type="http://schemas.openxmlformats.org/officeDocument/2006/relationships/image" Target="../media/image127.emf"/><Relationship Id="rId15" Type="http://schemas.openxmlformats.org/officeDocument/2006/relationships/image" Target="../media/image132.emf"/><Relationship Id="rId10" Type="http://schemas.openxmlformats.org/officeDocument/2006/relationships/customXml" Target="../ink/ink110.xml"/><Relationship Id="rId19" Type="http://schemas.openxmlformats.org/officeDocument/2006/relationships/image" Target="../media/image134.emf"/><Relationship Id="rId4" Type="http://schemas.openxmlformats.org/officeDocument/2006/relationships/customXml" Target="../ink/ink107.xml"/><Relationship Id="rId9" Type="http://schemas.openxmlformats.org/officeDocument/2006/relationships/image" Target="../media/image129.emf"/><Relationship Id="rId14" Type="http://schemas.openxmlformats.org/officeDocument/2006/relationships/customXml" Target="../ink/ink1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3" Type="http://schemas.openxmlformats.org/officeDocument/2006/relationships/image" Target="../media/image2.png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4" Type="http://schemas.openxmlformats.org/officeDocument/2006/relationships/customXml" Target="../ink/ink1.xml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0.emf"/><Relationship Id="rId18" Type="http://schemas.openxmlformats.org/officeDocument/2006/relationships/customXml" Target="../ink/ink17.xml"/><Relationship Id="rId3" Type="http://schemas.openxmlformats.org/officeDocument/2006/relationships/image" Target="../media/image2.png"/><Relationship Id="rId21" Type="http://schemas.openxmlformats.org/officeDocument/2006/relationships/image" Target="../media/image24.emf"/><Relationship Id="rId7" Type="http://schemas.openxmlformats.org/officeDocument/2006/relationships/image" Target="../media/image17.png"/><Relationship Id="rId12" Type="http://schemas.openxmlformats.org/officeDocument/2006/relationships/customXml" Target="../ink/ink14.xml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6.xml"/><Relationship Id="rId20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emf"/><Relationship Id="rId5" Type="http://schemas.openxmlformats.org/officeDocument/2006/relationships/image" Target="../media/image15.png"/><Relationship Id="rId15" Type="http://schemas.openxmlformats.org/officeDocument/2006/relationships/image" Target="../media/image21.emf"/><Relationship Id="rId10" Type="http://schemas.openxmlformats.org/officeDocument/2006/relationships/customXml" Target="../ink/ink13.xml"/><Relationship Id="rId19" Type="http://schemas.openxmlformats.org/officeDocument/2006/relationships/image" Target="../media/image23.emf"/><Relationship Id="rId4" Type="http://schemas.openxmlformats.org/officeDocument/2006/relationships/image" Target="../media/image14.png"/><Relationship Id="rId9" Type="http://schemas.openxmlformats.org/officeDocument/2006/relationships/image" Target="../media/image18.emf"/><Relationship Id="rId14" Type="http://schemas.openxmlformats.org/officeDocument/2006/relationships/customXml" Target="../ink/ink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customXml" Target="../ink/ink24.xml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28.emf"/><Relationship Id="rId14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28.xml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27.xml"/><Relationship Id="rId5" Type="http://schemas.openxmlformats.org/officeDocument/2006/relationships/image" Target="../media/image33.png"/><Relationship Id="rId10" Type="http://schemas.openxmlformats.org/officeDocument/2006/relationships/image" Target="../media/image37.emf"/><Relationship Id="rId4" Type="http://schemas.openxmlformats.org/officeDocument/2006/relationships/image" Target="../media/image32.png"/><Relationship Id="rId9" Type="http://schemas.openxmlformats.org/officeDocument/2006/relationships/customXml" Target="../ink/ink26.xml"/><Relationship Id="rId14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45.emf"/><Relationship Id="rId3" Type="http://schemas.openxmlformats.org/officeDocument/2006/relationships/image" Target="../media/image40.png"/><Relationship Id="rId7" Type="http://schemas.openxmlformats.org/officeDocument/2006/relationships/image" Target="../media/image42.emf"/><Relationship Id="rId12" Type="http://schemas.openxmlformats.org/officeDocument/2006/relationships/customXml" Target="../ink/ink3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0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51.emf"/><Relationship Id="rId3" Type="http://schemas.openxmlformats.org/officeDocument/2006/relationships/image" Target="../media/image46.png"/><Relationship Id="rId7" Type="http://schemas.openxmlformats.org/officeDocument/2006/relationships/image" Target="../media/image48.emf"/><Relationship Id="rId12" Type="http://schemas.openxmlformats.org/officeDocument/2006/relationships/customXml" Target="../ink/ink38.xml"/><Relationship Id="rId17" Type="http://schemas.openxmlformats.org/officeDocument/2006/relationships/image" Target="../media/image53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5.xml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5" Type="http://schemas.openxmlformats.org/officeDocument/2006/relationships/image" Target="../media/image52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49.emf"/><Relationship Id="rId14" Type="http://schemas.openxmlformats.org/officeDocument/2006/relationships/customXml" Target="../ink/ink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54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42.xml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0" Type="http://schemas.openxmlformats.org/officeDocument/2006/relationships/customXml" Target="../ink/ink44.xml"/><Relationship Id="rId4" Type="http://schemas.openxmlformats.org/officeDocument/2006/relationships/customXml" Target="../ink/ink41.xml"/><Relationship Id="rId9" Type="http://schemas.openxmlformats.org/officeDocument/2006/relationships/image" Target="../media/image5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64.emf"/><Relationship Id="rId18" Type="http://schemas.openxmlformats.org/officeDocument/2006/relationships/customXml" Target="../ink/ink52.xml"/><Relationship Id="rId3" Type="http://schemas.openxmlformats.org/officeDocument/2006/relationships/image" Target="../media/image59.jpeg"/><Relationship Id="rId21" Type="http://schemas.openxmlformats.org/officeDocument/2006/relationships/image" Target="../media/image68.emf"/><Relationship Id="rId7" Type="http://schemas.openxmlformats.org/officeDocument/2006/relationships/image" Target="../media/image61.emf"/><Relationship Id="rId12" Type="http://schemas.openxmlformats.org/officeDocument/2006/relationships/customXml" Target="../ink/ink49.xml"/><Relationship Id="rId17" Type="http://schemas.openxmlformats.org/officeDocument/2006/relationships/image" Target="../media/image66.emf"/><Relationship Id="rId25" Type="http://schemas.openxmlformats.org/officeDocument/2006/relationships/image" Target="../media/image70.emf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46.xml"/><Relationship Id="rId11" Type="http://schemas.openxmlformats.org/officeDocument/2006/relationships/image" Target="../media/image63.emf"/><Relationship Id="rId24" Type="http://schemas.openxmlformats.org/officeDocument/2006/relationships/customXml" Target="../ink/ink55.xml"/><Relationship Id="rId5" Type="http://schemas.openxmlformats.org/officeDocument/2006/relationships/image" Target="../media/image60.emf"/><Relationship Id="rId15" Type="http://schemas.openxmlformats.org/officeDocument/2006/relationships/image" Target="../media/image65.emf"/><Relationship Id="rId23" Type="http://schemas.openxmlformats.org/officeDocument/2006/relationships/image" Target="../media/image69.emf"/><Relationship Id="rId10" Type="http://schemas.openxmlformats.org/officeDocument/2006/relationships/customXml" Target="../ink/ink48.xml"/><Relationship Id="rId19" Type="http://schemas.openxmlformats.org/officeDocument/2006/relationships/image" Target="../media/image67.emf"/><Relationship Id="rId4" Type="http://schemas.openxmlformats.org/officeDocument/2006/relationships/customXml" Target="../ink/ink45.xml"/><Relationship Id="rId9" Type="http://schemas.openxmlformats.org/officeDocument/2006/relationships/image" Target="../media/image62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1"/>
            <a:ext cx="86868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latin typeface="Herman" pitchFamily="2" charset="0"/>
              </a:rPr>
              <a:t>A Trip Through Geologic Time</a:t>
            </a:r>
          </a:p>
        </p:txBody>
      </p:sp>
      <p:pic>
        <p:nvPicPr>
          <p:cNvPr id="32771" name="Picture 4" descr="hourg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1"/>
            <a:ext cx="59436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172200" y="0"/>
            <a:ext cx="449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Kinds of Fossils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228600"/>
            <a:ext cx="4038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/>
              <a:t>Carbon Films</a:t>
            </a:r>
            <a:r>
              <a:rPr lang="en-US" u="sng"/>
              <a:t>:</a:t>
            </a:r>
            <a:r>
              <a:rPr lang="en-US"/>
              <a:t> an extremely thin coating of carbon on rock that forms when materials that make up an organism become gases and escape leaving only carbon behind.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/>
              <a:t>Trace Fossils</a:t>
            </a:r>
            <a:r>
              <a:rPr lang="en-US"/>
              <a:t> provide evidence of the activities of ancient organisms. Ex: footprints, animal trails, or animal burrows.</a:t>
            </a:r>
          </a:p>
        </p:txBody>
      </p:sp>
      <p:pic>
        <p:nvPicPr>
          <p:cNvPr id="53252" name="Picture 7" descr="carbon films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838200"/>
            <a:ext cx="2819400" cy="2738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12" descr="trace footprint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657600"/>
            <a:ext cx="36576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217000" y="450000"/>
              <a:ext cx="2165040" cy="36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1160" y="386640"/>
                <a:ext cx="2196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3917280" y="871560"/>
              <a:ext cx="1621800" cy="14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1440" y="808200"/>
                <a:ext cx="16534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2245440" y="1257480"/>
              <a:ext cx="1300680" cy="21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29600" y="1194120"/>
                <a:ext cx="13323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5660400" y="1957320"/>
              <a:ext cx="1371960" cy="57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44560" y="1893960"/>
                <a:ext cx="1403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6603240" y="1721880"/>
              <a:ext cx="464760" cy="650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7400" y="1658520"/>
                <a:ext cx="49644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2188200" y="3971880"/>
              <a:ext cx="2165040" cy="50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72360" y="3908520"/>
                <a:ext cx="21967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/>
              <p14:cNvContentPartPr/>
              <p14:nvPr/>
            </p14:nvContentPartPr>
            <p14:xfrm>
              <a:off x="2281080" y="4129200"/>
              <a:ext cx="2272320" cy="21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65240" y="4065840"/>
                <a:ext cx="23040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Ink 8"/>
              <p14:cNvContentPartPr/>
              <p14:nvPr/>
            </p14:nvContentPartPr>
            <p14:xfrm>
              <a:off x="2752680" y="5500800"/>
              <a:ext cx="1886400" cy="14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840" y="5437440"/>
                <a:ext cx="19180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" name="Ink 9"/>
              <p14:cNvContentPartPr/>
              <p14:nvPr/>
            </p14:nvContentPartPr>
            <p14:xfrm>
              <a:off x="4510200" y="5565240"/>
              <a:ext cx="893160" cy="28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94360" y="5501880"/>
                <a:ext cx="9248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Ink 10"/>
              <p14:cNvContentPartPr/>
              <p14:nvPr/>
            </p14:nvContentPartPr>
            <p14:xfrm>
              <a:off x="2231400" y="5950800"/>
              <a:ext cx="678960" cy="14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15560" y="5887440"/>
                <a:ext cx="710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/>
              <p14:cNvContentPartPr/>
              <p14:nvPr/>
            </p14:nvContentPartPr>
            <p14:xfrm>
              <a:off x="3245520" y="5943600"/>
              <a:ext cx="1343520" cy="147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29680" y="5880240"/>
                <a:ext cx="13752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" name="Ink 12"/>
              <p14:cNvContentPartPr/>
              <p14:nvPr/>
            </p14:nvContentPartPr>
            <p14:xfrm>
              <a:off x="2209800" y="6350760"/>
              <a:ext cx="1250640" cy="219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93960" y="6287400"/>
                <a:ext cx="1282320" cy="1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8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400800" y="0"/>
            <a:ext cx="381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Kinds of Fossils</a:t>
            </a:r>
          </a:p>
        </p:txBody>
      </p:sp>
      <p:pic>
        <p:nvPicPr>
          <p:cNvPr id="55299" name="Picture 7" descr="insect in amber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343400"/>
            <a:ext cx="3214688" cy="219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6400800" y="990600"/>
            <a:ext cx="4038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/>
              <a:t>Preserved Remains</a:t>
            </a:r>
            <a:r>
              <a:rPr lang="en-US" smtClean="0"/>
              <a:t> are formed when an organism is preserved with little or no change.</a:t>
            </a:r>
          </a:p>
          <a:p>
            <a:pPr eaLnBrk="1" hangingPunct="1">
              <a:defRPr/>
            </a:pPr>
            <a:r>
              <a:rPr lang="en-US" smtClean="0"/>
              <a:t>For example when organisms become preserved in tar, amber (tree sap), and freezing.</a:t>
            </a:r>
          </a:p>
        </p:txBody>
      </p:sp>
      <p:pic>
        <p:nvPicPr>
          <p:cNvPr id="55301" name="Picture 9" descr="mammoth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657601"/>
            <a:ext cx="1447800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11" descr="tarb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1"/>
            <a:ext cx="44196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867480" y="1264680"/>
              <a:ext cx="2043360" cy="2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51640" y="1201320"/>
                <a:ext cx="20750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839040" y="1436040"/>
              <a:ext cx="2014920" cy="36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3200" y="1372680"/>
                <a:ext cx="20466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6803400" y="1764720"/>
              <a:ext cx="1636200" cy="28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87560" y="1701360"/>
                <a:ext cx="1667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" name="Ink 4"/>
              <p14:cNvContentPartPr/>
              <p14:nvPr/>
            </p14:nvContentPartPr>
            <p14:xfrm>
              <a:off x="6810240" y="1900440"/>
              <a:ext cx="1700640" cy="14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4400" y="1837080"/>
                <a:ext cx="17323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6910320" y="1986120"/>
              <a:ext cx="1707840" cy="7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94480" y="1922760"/>
                <a:ext cx="1739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6881880" y="1143000"/>
              <a:ext cx="228960" cy="7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66040" y="1079640"/>
                <a:ext cx="260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6860280" y="3264840"/>
              <a:ext cx="3343680" cy="432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44440" y="3201480"/>
                <a:ext cx="3375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6831840" y="3779280"/>
              <a:ext cx="2429280" cy="14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6000" y="3715920"/>
                <a:ext cx="24609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" name="Ink 9"/>
              <p14:cNvContentPartPr/>
              <p14:nvPr/>
            </p14:nvContentPartPr>
            <p14:xfrm>
              <a:off x="9189120" y="5315040"/>
              <a:ext cx="500400" cy="7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73280" y="5251680"/>
                <a:ext cx="5320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/>
              <p14:cNvContentPartPr/>
              <p14:nvPr/>
            </p14:nvContentPartPr>
            <p14:xfrm>
              <a:off x="6903120" y="5872320"/>
              <a:ext cx="1093320" cy="14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87280" y="5808960"/>
                <a:ext cx="11250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Ink 11"/>
              <p14:cNvContentPartPr/>
              <p14:nvPr/>
            </p14:nvContentPartPr>
            <p14:xfrm>
              <a:off x="7017600" y="5743800"/>
              <a:ext cx="1064880" cy="288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01760" y="5680440"/>
                <a:ext cx="1096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Ink 12"/>
              <p14:cNvContentPartPr/>
              <p14:nvPr/>
            </p14:nvContentPartPr>
            <p14:xfrm>
              <a:off x="8210640" y="5772240"/>
              <a:ext cx="1478880" cy="75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94800" y="5708880"/>
                <a:ext cx="1510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" name="Ink 13"/>
              <p14:cNvContentPartPr/>
              <p14:nvPr/>
            </p14:nvContentPartPr>
            <p14:xfrm>
              <a:off x="7638960" y="6229440"/>
              <a:ext cx="1315080" cy="147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23120" y="6166080"/>
                <a:ext cx="1346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/>
              <p14:cNvContentPartPr/>
              <p14:nvPr/>
            </p14:nvContentPartPr>
            <p14:xfrm>
              <a:off x="7567680" y="6350760"/>
              <a:ext cx="1571760" cy="219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51840" y="6287400"/>
                <a:ext cx="16034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/>
              <p14:cNvContentPartPr/>
              <p14:nvPr/>
            </p14:nvContentPartPr>
            <p14:xfrm>
              <a:off x="8846400" y="6443640"/>
              <a:ext cx="186120" cy="147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830560" y="6380280"/>
                <a:ext cx="217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Ink 16"/>
              <p14:cNvContentPartPr/>
              <p14:nvPr/>
            </p14:nvContentPartPr>
            <p14:xfrm>
              <a:off x="8939280" y="6236640"/>
              <a:ext cx="143280" cy="216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23440" y="6173280"/>
                <a:ext cx="17496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Why Study Fossils?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838200"/>
            <a:ext cx="4038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/>
              <a:t>Scientists study fossils to learn what past life forms were like.</a:t>
            </a:r>
          </a:p>
          <a:p>
            <a:pPr eaLnBrk="1" hangingPunct="1">
              <a:defRPr/>
            </a:pPr>
            <a:r>
              <a:rPr lang="en-US" sz="2900"/>
              <a:t>Paleontologists classify organisms in the order in which they lived.</a:t>
            </a:r>
          </a:p>
          <a:p>
            <a:pPr eaLnBrk="1" hangingPunct="1">
              <a:defRPr/>
            </a:pPr>
            <a:r>
              <a:rPr lang="en-US" sz="2900"/>
              <a:t>All the information scientists have gathered is called the </a:t>
            </a:r>
            <a:r>
              <a:rPr lang="en-US" sz="2900" b="1"/>
              <a:t>fossil record</a:t>
            </a:r>
            <a:r>
              <a:rPr lang="en-US" sz="2900"/>
              <a:t>.</a:t>
            </a:r>
          </a:p>
        </p:txBody>
      </p:sp>
      <p:pic>
        <p:nvPicPr>
          <p:cNvPr id="57348" name="Picture 7" descr="fossil carto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371600"/>
            <a:ext cx="44958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24240" y="293040"/>
              <a:ext cx="4951080" cy="36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8400" y="229680"/>
                <a:ext cx="49827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659880" y="486000"/>
              <a:ext cx="4800960" cy="121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4040" y="422640"/>
                <a:ext cx="483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3702720" y="642960"/>
              <a:ext cx="4765320" cy="43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86880" y="579600"/>
                <a:ext cx="47970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888480" y="1614600"/>
              <a:ext cx="929160" cy="50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72640" y="1551240"/>
                <a:ext cx="960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452800" y="2000520"/>
              <a:ext cx="2979360" cy="114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6960" y="1937160"/>
                <a:ext cx="3011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2338320" y="2471760"/>
              <a:ext cx="436320" cy="7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22480" y="2408400"/>
                <a:ext cx="4680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2352720" y="3457800"/>
              <a:ext cx="2972160" cy="64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36880" y="3394440"/>
                <a:ext cx="30038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2445600" y="3886200"/>
              <a:ext cx="1379160" cy="64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9760" y="3822840"/>
                <a:ext cx="14108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5474640" y="3486240"/>
              <a:ext cx="321840" cy="7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58800" y="3422880"/>
                <a:ext cx="3535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2424000" y="4893480"/>
              <a:ext cx="2808000" cy="576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08160" y="4830120"/>
                <a:ext cx="28396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302680" y="6229440"/>
              <a:ext cx="2400480" cy="219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86840" y="6166080"/>
                <a:ext cx="24321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2323920" y="6065280"/>
              <a:ext cx="2286360" cy="36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08080" y="6001920"/>
                <a:ext cx="23180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2309880" y="6165000"/>
              <a:ext cx="486000" cy="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94040" y="6101640"/>
                <a:ext cx="517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" name="Ink 14"/>
              <p14:cNvContentPartPr/>
              <p14:nvPr/>
            </p14:nvContentPartPr>
            <p14:xfrm>
              <a:off x="2738280" y="6172200"/>
              <a:ext cx="400680" cy="756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22440" y="6108840"/>
                <a:ext cx="4323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" name="Ink 15"/>
              <p14:cNvContentPartPr/>
              <p14:nvPr/>
            </p14:nvContentPartPr>
            <p14:xfrm>
              <a:off x="3281520" y="6165000"/>
              <a:ext cx="121680" cy="3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65680" y="6101640"/>
                <a:ext cx="153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" name="Ink 16"/>
              <p14:cNvContentPartPr/>
              <p14:nvPr/>
            </p14:nvContentPartPr>
            <p14:xfrm>
              <a:off x="3452880" y="6158160"/>
              <a:ext cx="321840" cy="36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37040" y="6094800"/>
                <a:ext cx="353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" name="Ink 17"/>
              <p14:cNvContentPartPr/>
              <p14:nvPr/>
            </p14:nvContentPartPr>
            <p14:xfrm>
              <a:off x="9553440" y="3465000"/>
              <a:ext cx="14760" cy="3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537600" y="3401640"/>
                <a:ext cx="464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9" name="Ink 18"/>
              <p14:cNvContentPartPr/>
              <p14:nvPr/>
            </p14:nvContentPartPr>
            <p14:xfrm>
              <a:off x="9532200" y="3350520"/>
              <a:ext cx="360" cy="3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516360" y="328716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" name="Ink 19"/>
              <p14:cNvContentPartPr/>
              <p14:nvPr/>
            </p14:nvContentPartPr>
            <p14:xfrm>
              <a:off x="9446520" y="3236400"/>
              <a:ext cx="21600" cy="288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30680" y="3173040"/>
                <a:ext cx="53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" name="Ink 20"/>
              <p14:cNvContentPartPr/>
              <p14:nvPr/>
            </p14:nvContentPartPr>
            <p14:xfrm>
              <a:off x="9332040" y="3164760"/>
              <a:ext cx="14760" cy="288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316200" y="3101400"/>
                <a:ext cx="464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9289200" y="3121920"/>
              <a:ext cx="360" cy="3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73360" y="305856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3" name="Ink 22"/>
              <p14:cNvContentPartPr/>
              <p14:nvPr/>
            </p14:nvContentPartPr>
            <p14:xfrm>
              <a:off x="8996520" y="2814840"/>
              <a:ext cx="36000" cy="504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80680" y="2751480"/>
                <a:ext cx="676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4" name="Ink 23"/>
              <p14:cNvContentPartPr/>
              <p14:nvPr/>
            </p14:nvContentPartPr>
            <p14:xfrm>
              <a:off x="8046120" y="2200320"/>
              <a:ext cx="1336320" cy="11934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30280" y="2136960"/>
                <a:ext cx="1368000" cy="13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0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434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Fossil Record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609600"/>
            <a:ext cx="4038600" cy="586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100"/>
              <a:t>The fossil record provides evidence about the history of life on Earth.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100"/>
              <a:t>The fossil record also shows how different groups of organisms have changed over time.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100"/>
              <a:t>It also provides evidence to support the theory of evolution.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000"/>
          </a:p>
        </p:txBody>
      </p:sp>
      <p:pic>
        <p:nvPicPr>
          <p:cNvPr id="59396" name="Picture 7" descr="fossil record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76400"/>
            <a:ext cx="45720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367520" y="828720"/>
              <a:ext cx="2200680" cy="1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1680" y="765360"/>
                <a:ext cx="22323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382000" y="1300320"/>
              <a:ext cx="155052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66160" y="1236960"/>
                <a:ext cx="1582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8446440" y="1721880"/>
              <a:ext cx="1607400" cy="7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30600" y="1658520"/>
                <a:ext cx="16390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6810240" y="2121840"/>
              <a:ext cx="1972080" cy="14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4400" y="2058480"/>
                <a:ext cx="20037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6853080" y="3929040"/>
              <a:ext cx="2700720" cy="432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37240" y="3865680"/>
                <a:ext cx="27324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6817440" y="4415040"/>
              <a:ext cx="3186720" cy="21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01600" y="4351680"/>
                <a:ext cx="32184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6796200" y="5336640"/>
              <a:ext cx="3264840" cy="36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0360" y="5273280"/>
                <a:ext cx="3296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7403160" y="5715000"/>
              <a:ext cx="1700640" cy="14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7320" y="5651640"/>
                <a:ext cx="17323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6846240" y="6179400"/>
              <a:ext cx="1528920" cy="7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30400" y="6116040"/>
                <a:ext cx="156060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5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SWFossils_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/>
          </p:cNvSpPr>
          <p:nvPr/>
        </p:nvSpPr>
        <p:spPr bwMode="auto">
          <a:xfrm>
            <a:off x="2324100" y="762000"/>
            <a:ext cx="754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ts val="900"/>
              </a:spcBef>
              <a:buClrTx/>
              <a:buSzTx/>
              <a:buNone/>
            </a:pPr>
            <a:r>
              <a:rPr lang="en-US" altLang="en-US" sz="3600" b="1">
                <a:solidFill>
                  <a:srgbClr val="FF8000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rPr>
              <a:t>What is a fossil?</a:t>
            </a:r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2057400" y="3048000"/>
            <a:ext cx="723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09600" indent="-3048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900"/>
              </a:spcBef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rPr>
              <a:t>Fossils give clues about organisms that lived long ago. They help to show that evolution has occurred.</a:t>
            </a:r>
          </a:p>
          <a:p>
            <a:pPr>
              <a:spcBef>
                <a:spcPts val="900"/>
              </a:spcBef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rPr>
              <a:t>They also provide evidence about how Earth’s surface has changed over time.</a:t>
            </a:r>
          </a:p>
          <a:p>
            <a:pPr>
              <a:spcBef>
                <a:spcPts val="900"/>
              </a:spcBef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rPr>
              <a:t>Fossils help scientists understand what past environments may have been like.</a:t>
            </a:r>
          </a:p>
        </p:txBody>
      </p:sp>
      <p:sp>
        <p:nvSpPr>
          <p:cNvPr id="4099" name="Rectangle 3"/>
          <p:cNvSpPr>
            <a:spLocks/>
          </p:cNvSpPr>
          <p:nvPr/>
        </p:nvSpPr>
        <p:spPr bwMode="auto">
          <a:xfrm>
            <a:off x="2057400" y="16002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9600" indent="-304800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ts val="900"/>
              </a:spcBef>
              <a:buClr>
                <a:srgbClr val="FF0000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rPr>
              <a:t>A fossil is the preserved remains of a once-living organisms.  </a:t>
            </a:r>
            <a:r>
              <a:rPr lang="en-US" altLang="en-US" sz="2400" b="1">
                <a:solidFill>
                  <a:srgbClr val="FFFFFF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ClrTx/>
              <a:buSzTx/>
              <a:buNone/>
            </a:pP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  <a:ea typeface="ヒラギノ明朝 ProN W3" pitchFamily="1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894" name="Rectangle 4"/>
          <p:cNvSpPr>
            <a:spLocks/>
          </p:cNvSpPr>
          <p:nvPr/>
        </p:nvSpPr>
        <p:spPr bwMode="auto">
          <a:xfrm>
            <a:off x="2324100" y="23622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ts val="1200"/>
              </a:spcBef>
              <a:buClrTx/>
              <a:buSzTx/>
              <a:buNone/>
            </a:pPr>
            <a:r>
              <a:rPr lang="en-US" altLang="en-US" sz="3600" b="1">
                <a:solidFill>
                  <a:srgbClr val="FF8000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rPr>
              <a:t>What do fossils tell us?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18880" y="2786040"/>
              <a:ext cx="5036400" cy="6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3040" y="2722680"/>
                <a:ext cx="5068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202760" y="3607560"/>
              <a:ext cx="4795920" cy="72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6920" y="3544200"/>
                <a:ext cx="48276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363520" y="4089960"/>
              <a:ext cx="2473920" cy="7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47680" y="4026600"/>
                <a:ext cx="25056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533080" y="1544760"/>
              <a:ext cx="6554880" cy="72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7240" y="1481400"/>
                <a:ext cx="65865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416800" y="1964520"/>
              <a:ext cx="3170520" cy="54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00960" y="1901160"/>
                <a:ext cx="32022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5497680" y="4527360"/>
              <a:ext cx="936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81840" y="4464000"/>
                <a:ext cx="41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5497680" y="4527360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81840" y="446400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5551320" y="4447080"/>
              <a:ext cx="2643480" cy="80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35480" y="4383720"/>
                <a:ext cx="2675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2809920" y="4857840"/>
              <a:ext cx="3947400" cy="540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080" y="4794480"/>
                <a:ext cx="3979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3863640" y="5268600"/>
              <a:ext cx="5259960" cy="806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47800" y="5205240"/>
                <a:ext cx="52916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2738280" y="5688360"/>
              <a:ext cx="4331520" cy="536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2440" y="5625000"/>
                <a:ext cx="4363200" cy="1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66092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/>
      <p:bldP spid="409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0" descr="SWFossils_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1"/>
          <p:cNvSpPr>
            <a:spLocks/>
          </p:cNvSpPr>
          <p:nvPr/>
        </p:nvSpPr>
        <p:spPr bwMode="auto">
          <a:xfrm>
            <a:off x="1524000" y="68580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0163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>
                <a:solidFill>
                  <a:srgbClr val="FF8000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rPr>
              <a:t>HOW IS A FOSSIL FORMED?</a:t>
            </a:r>
          </a:p>
        </p:txBody>
      </p:sp>
      <p:grpSp>
        <p:nvGrpSpPr>
          <p:cNvPr id="39940" name="Group 32"/>
          <p:cNvGrpSpPr>
            <a:grpSpLocks/>
          </p:cNvGrpSpPr>
          <p:nvPr/>
        </p:nvGrpSpPr>
        <p:grpSpPr bwMode="auto">
          <a:xfrm>
            <a:off x="1690688" y="1244600"/>
            <a:ext cx="2271712" cy="4927600"/>
            <a:chOff x="144" y="765"/>
            <a:chExt cx="1431" cy="3104"/>
          </a:xfrm>
        </p:grpSpPr>
        <p:sp>
          <p:nvSpPr>
            <p:cNvPr id="39961" name="Rectangle 2"/>
            <p:cNvSpPr>
              <a:spLocks/>
            </p:cNvSpPr>
            <p:nvPr/>
          </p:nvSpPr>
          <p:spPr bwMode="auto">
            <a:xfrm>
              <a:off x="176" y="885"/>
              <a:ext cx="1399" cy="2984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Marker Felt" pitchFamily="1" charset="0"/>
                <a:ea typeface="ヒラギノ明朝 ProN W3" pitchFamily="1" charset="-128"/>
                <a:sym typeface="Marker Felt" pitchFamily="1" charset="0"/>
              </a:endParaRP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176" y="2413"/>
              <a:ext cx="1296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b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FFFFFF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1.</a:t>
              </a:r>
              <a:r>
                <a:rPr lang="en-US" altLang="en-US" sz="2200" b="1">
                  <a:solidFill>
                    <a:srgbClr val="FFFF00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 Sediment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An animal is buried by sediment, such as volcanic ash or silt, shortly after it dies. Its bones are protected from rotting by the layer of sediment.</a:t>
              </a:r>
              <a:endParaRPr lang="en-US" altLang="en-US" sz="1400" b="1">
                <a:solidFill>
                  <a:srgbClr val="FFFFFF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b="1">
                <a:solidFill>
                  <a:srgbClr val="FFFFFF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b="1">
                <a:solidFill>
                  <a:srgbClr val="FFFFFF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39963" name="Picture 21" descr="SWFossils_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5"/>
              <a:ext cx="1316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305801" y="1447800"/>
            <a:ext cx="2220913" cy="4737100"/>
            <a:chOff x="4319" y="864"/>
            <a:chExt cx="1345" cy="2984"/>
          </a:xfrm>
        </p:grpSpPr>
        <p:sp>
          <p:nvSpPr>
            <p:cNvPr id="39958" name="Rectangle 16"/>
            <p:cNvSpPr>
              <a:spLocks/>
            </p:cNvSpPr>
            <p:nvPr/>
          </p:nvSpPr>
          <p:spPr bwMode="auto">
            <a:xfrm>
              <a:off x="4344" y="864"/>
              <a:ext cx="1296" cy="2984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Marker Felt" pitchFamily="1" charset="0"/>
                <a:ea typeface="ヒラギノ明朝 ProN W3" pitchFamily="1" charset="-128"/>
                <a:sym typeface="Marker Felt" pitchFamily="1" charset="0"/>
              </a:endParaRPr>
            </a:p>
          </p:txBody>
        </p:sp>
        <p:sp>
          <p:nvSpPr>
            <p:cNvPr id="39959" name="Rectangle 17"/>
            <p:cNvSpPr>
              <a:spLocks/>
            </p:cNvSpPr>
            <p:nvPr/>
          </p:nvSpPr>
          <p:spPr bwMode="auto">
            <a:xfrm>
              <a:off x="4344" y="2392"/>
              <a:ext cx="1296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b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ts val="800"/>
                </a:spcBef>
                <a:buClrTx/>
                <a:buSzTx/>
                <a:buNone/>
              </a:pPr>
              <a:r>
                <a:rPr lang="en-US" altLang="en-US" sz="2200" b="1">
                  <a:solidFill>
                    <a:srgbClr val="FFFFFF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4. </a:t>
              </a:r>
              <a:r>
                <a:rPr lang="en-US" altLang="en-US" sz="2200" b="1">
                  <a:solidFill>
                    <a:srgbClr val="FFFF00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Erosion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Erosion from rain, rivers, and wind wears away the remaining rock layers. Eventually, erosion or people digging for fossils will expose the preserved remains.</a:t>
              </a:r>
              <a:endParaRPr lang="en-US" altLang="en-US" sz="1400" b="1">
                <a:solidFill>
                  <a:srgbClr val="FFFFFF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b="1">
                <a:solidFill>
                  <a:srgbClr val="FFFFFF"/>
                </a:solidFill>
                <a:latin typeface="Arial" panose="020B0604020202020204" pitchFamily="34" charset="0"/>
                <a:ea typeface="ヒラギノ明朝 ProN W3" pitchFamily="1" charset="-128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39960" name="Picture 24" descr="SWFossils_p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923"/>
              <a:ext cx="1345" cy="1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962400" y="1295400"/>
            <a:ext cx="2241550" cy="4876800"/>
            <a:chOff x="1536" y="816"/>
            <a:chExt cx="1412" cy="3072"/>
          </a:xfrm>
        </p:grpSpPr>
        <p:sp>
          <p:nvSpPr>
            <p:cNvPr id="39955" name="Rectangle 12"/>
            <p:cNvSpPr>
              <a:spLocks/>
            </p:cNvSpPr>
            <p:nvPr/>
          </p:nvSpPr>
          <p:spPr bwMode="auto">
            <a:xfrm>
              <a:off x="1569" y="904"/>
              <a:ext cx="1353" cy="2984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  <a:latin typeface="Marker Felt" pitchFamily="1" charset="0"/>
                <a:ea typeface="ヒラギノ明朝 ProN W3" pitchFamily="1" charset="-128"/>
                <a:sym typeface="Marker Felt" pitchFamily="1" charset="0"/>
              </a:endParaRPr>
            </a:p>
          </p:txBody>
        </p:sp>
        <p:sp>
          <p:nvSpPr>
            <p:cNvPr id="39956" name="Rectangle 13"/>
            <p:cNvSpPr>
              <a:spLocks/>
            </p:cNvSpPr>
            <p:nvPr/>
          </p:nvSpPr>
          <p:spPr bwMode="auto">
            <a:xfrm>
              <a:off x="1569" y="2432"/>
              <a:ext cx="1353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200" tIns="76200" rIns="76200" bIns="76200" anchor="b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28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0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>
                <a:spcBef>
                  <a:spcPts val="800"/>
                </a:spcBef>
                <a:buClrTx/>
                <a:buSzTx/>
                <a:buNone/>
              </a:pPr>
              <a:r>
                <a:rPr lang="en-US" altLang="en-US" sz="2200" b="1">
                  <a:solidFill>
                    <a:srgbClr val="FFFFFF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2. </a:t>
              </a:r>
              <a:r>
                <a:rPr lang="en-US" altLang="en-US" sz="2200" b="1">
                  <a:solidFill>
                    <a:srgbClr val="FFFF00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Layers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More sediment layers accumulate above the animal’s remains, and minerals, such as silica (a compound of silicon and oxygen), slowly replace the calcium phosphate in </a:t>
              </a:r>
              <a:b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rPr>
                <a:t>the bones.</a:t>
              </a:r>
            </a:p>
          </p:txBody>
        </p:sp>
        <p:pic>
          <p:nvPicPr>
            <p:cNvPr id="39957" name="Picture 33" descr="SWFossils_p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816"/>
              <a:ext cx="1412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172200" y="1435100"/>
            <a:ext cx="2160588" cy="4737100"/>
            <a:chOff x="2928" y="904"/>
            <a:chExt cx="1361" cy="2984"/>
          </a:xfrm>
        </p:grpSpPr>
        <p:grpSp>
          <p:nvGrpSpPr>
            <p:cNvPr id="39951" name="Group 34"/>
            <p:cNvGrpSpPr>
              <a:grpSpLocks/>
            </p:cNvGrpSpPr>
            <p:nvPr/>
          </p:nvGrpSpPr>
          <p:grpSpPr bwMode="auto">
            <a:xfrm>
              <a:off x="2968" y="904"/>
              <a:ext cx="1296" cy="2984"/>
              <a:chOff x="2968" y="904"/>
              <a:chExt cx="1296" cy="2984"/>
            </a:xfrm>
          </p:grpSpPr>
          <p:sp>
            <p:nvSpPr>
              <p:cNvPr id="39953" name="Rectangle 7"/>
              <p:cNvSpPr>
                <a:spLocks/>
              </p:cNvSpPr>
              <p:nvPr/>
            </p:nvSpPr>
            <p:spPr bwMode="auto">
              <a:xfrm>
                <a:off x="2968" y="904"/>
                <a:ext cx="1296" cy="2984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solidFill>
                    <a:srgbClr val="000000"/>
                  </a:solidFill>
                  <a:latin typeface="Marker Felt" pitchFamily="1" charset="0"/>
                  <a:ea typeface="ヒラギノ明朝 ProN W3" pitchFamily="1" charset="-128"/>
                  <a:sym typeface="Marker Felt" pitchFamily="1" charset="0"/>
                </a:endParaRPr>
              </a:p>
            </p:txBody>
          </p:sp>
          <p:sp>
            <p:nvSpPr>
              <p:cNvPr id="39954" name="Rectangle 9"/>
              <p:cNvSpPr>
                <a:spLocks/>
              </p:cNvSpPr>
              <p:nvPr/>
            </p:nvSpPr>
            <p:spPr bwMode="auto">
              <a:xfrm>
                <a:off x="2968" y="2432"/>
                <a:ext cx="1296" cy="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6200" tIns="76200" rIns="76200" bIns="76200" anchor="b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FF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3. </a:t>
                </a: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Movement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solidFill>
                      <a:srgbClr val="FFFFFF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Movement of tectonic plates, or giant rock slabs that make up Earth’s surface, lifts up the sediments and pushes the fossil closer to the surface.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  <a:ea typeface="ヒラギノ明朝 ProN W3" pitchFamily="1" charset="-128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pic>
          <p:nvPicPr>
            <p:cNvPr id="39952" name="Picture 35" descr="SWFossils_p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956"/>
              <a:ext cx="1361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9763" y="3963989"/>
              <a:ext cx="1422400" cy="65087"/>
            </p14:xfrm>
          </p:contentPart>
        </mc:Choice>
        <mc:Fallback>
          <p:pic>
            <p:nvPicPr>
              <p:cNvPr id="102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93923" y="3900700"/>
                <a:ext cx="1454081" cy="191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9788" y="885826"/>
              <a:ext cx="7543800" cy="207963"/>
            </p14:xfrm>
          </p:contentPart>
        </mc:Choice>
        <mc:Fallback>
          <p:pic>
            <p:nvPicPr>
              <p:cNvPr id="102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3948" y="822502"/>
                <a:ext cx="7575480" cy="334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4057650"/>
              <a:ext cx="1371600" cy="65088"/>
            </p14:xfrm>
          </p:contentPart>
        </mc:Choice>
        <mc:Fallback>
          <p:pic>
            <p:nvPicPr>
              <p:cNvPr id="102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87848" y="3994360"/>
                <a:ext cx="1403280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2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7775" y="3971926"/>
              <a:ext cx="173038" cy="93663"/>
            </p14:xfrm>
          </p:contentPart>
        </mc:Choice>
        <mc:Fallback>
          <p:pic>
            <p:nvPicPr>
              <p:cNvPr id="102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71913" y="3908523"/>
                <a:ext cx="204762" cy="220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30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8650" y="4014789"/>
              <a:ext cx="14288" cy="14287"/>
            </p14:xfrm>
          </p:contentPart>
        </mc:Choice>
        <mc:Fallback>
          <p:pic>
            <p:nvPicPr>
              <p:cNvPr id="1030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2530" y="3951926"/>
                <a:ext cx="46528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4589" y="3929064"/>
              <a:ext cx="1857375" cy="122237"/>
            </p14:xfrm>
          </p:contentPart>
        </mc:Choice>
        <mc:Fallback>
          <p:pic>
            <p:nvPicPr>
              <p:cNvPr id="103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08745" y="3865788"/>
                <a:ext cx="1889063" cy="248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3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10589" y="3929063"/>
              <a:ext cx="1328737" cy="36512"/>
            </p14:xfrm>
          </p:contentPart>
        </mc:Choice>
        <mc:Fallback>
          <p:pic>
            <p:nvPicPr>
              <p:cNvPr id="103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94745" y="3865438"/>
                <a:ext cx="1360425" cy="1637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41184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is a Fossil Formed?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/>
              <a:t>An animal is buried by </a:t>
            </a:r>
            <a:r>
              <a:rPr lang="en-US" altLang="en-US" sz="4000" u="sng"/>
              <a:t>sediment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u="sng"/>
              <a:t>Layers</a:t>
            </a:r>
            <a:r>
              <a:rPr lang="en-US" altLang="en-US" sz="4000"/>
              <a:t> of sediment  build up on the animal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u="sng"/>
              <a:t>Movement</a:t>
            </a:r>
            <a:r>
              <a:rPr lang="en-US" altLang="en-US" sz="4000"/>
              <a:t> of tectonic plates force the fossil to the surface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4000" u="sng"/>
              <a:t>Erosion</a:t>
            </a:r>
            <a:r>
              <a:rPr lang="en-US" altLang="en-US" sz="4000"/>
              <a:t> by wind and water expose the fossil  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B30FE9-CDC8-4E0D-B44B-4C214BAE568A}" type="slidenum">
              <a:rPr lang="en-US" altLang="en-US" sz="1200">
                <a:solidFill>
                  <a:srgbClr val="BCBCBC"/>
                </a:solidFill>
                <a:latin typeface="Marker Felt" pitchFamily="1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BCBCBC"/>
              </a:solidFill>
              <a:latin typeface="Marker Felt" pitchFamily="1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703240" y="1901880"/>
              <a:ext cx="4161600" cy="116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7400" y="1838520"/>
                <a:ext cx="4193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524080" y="2571840"/>
              <a:ext cx="5474160" cy="62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8240" y="2508480"/>
                <a:ext cx="55058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720640" y="3830760"/>
              <a:ext cx="5920560" cy="107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4800" y="3767400"/>
                <a:ext cx="59522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720640" y="4321800"/>
              <a:ext cx="5724360" cy="90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4800" y="4258440"/>
                <a:ext cx="57560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2488440" y="4893480"/>
              <a:ext cx="5929560" cy="160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2600" y="4830120"/>
                <a:ext cx="59612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2538480" y="5608080"/>
              <a:ext cx="3772080" cy="78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2640" y="5544720"/>
                <a:ext cx="38037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3367200" y="5543640"/>
              <a:ext cx="2964960" cy="50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51360" y="5480280"/>
                <a:ext cx="299664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5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8" descr="SWFossils_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6"/>
          <p:cNvSpPr>
            <a:spLocks noGrp="1" noChangeArrowheads="1"/>
          </p:cNvSpPr>
          <p:nvPr>
            <p:ph type="title"/>
          </p:nvPr>
        </p:nvSpPr>
        <p:spPr>
          <a:xfrm>
            <a:off x="1968500" y="139700"/>
            <a:ext cx="8255000" cy="1841500"/>
          </a:xfrm>
        </p:spPr>
        <p:txBody>
          <a:bodyPr vert="horz" lIns="0" tIns="0" rIns="0" bIns="0" rtlCol="0" anchor="ctr">
            <a:normAutofit/>
          </a:bodyPr>
          <a:lstStyle/>
          <a:p>
            <a:pPr marL="90488">
              <a:defRPr/>
            </a:pPr>
            <a:r>
              <a:rPr lang="en-US" sz="4200">
                <a:solidFill>
                  <a:srgbClr val="FF8000"/>
                </a:solidFill>
              </a:rPr>
              <a:t>FIVE MAIN TYPES OF FOSSILS</a:t>
            </a:r>
            <a:endParaRPr lang="en-US" sz="4200">
              <a:ea typeface="ヒラギノ角ゴ ProN W6" pitchFamily="1" charset="-128"/>
            </a:endParaRPr>
          </a:p>
        </p:txBody>
      </p:sp>
      <p:grpSp>
        <p:nvGrpSpPr>
          <p:cNvPr id="43012" name="Group 40"/>
          <p:cNvGrpSpPr>
            <a:grpSpLocks/>
          </p:cNvGrpSpPr>
          <p:nvPr/>
        </p:nvGrpSpPr>
        <p:grpSpPr bwMode="auto">
          <a:xfrm>
            <a:off x="1866900" y="1409700"/>
            <a:ext cx="2755900" cy="2400300"/>
            <a:chOff x="216" y="893"/>
            <a:chExt cx="1736" cy="1512"/>
          </a:xfrm>
        </p:grpSpPr>
        <p:grpSp>
          <p:nvGrpSpPr>
            <p:cNvPr id="43036" name="Group 17"/>
            <p:cNvGrpSpPr>
              <a:grpSpLocks/>
            </p:cNvGrpSpPr>
            <p:nvPr/>
          </p:nvGrpSpPr>
          <p:grpSpPr bwMode="auto">
            <a:xfrm>
              <a:off x="216" y="893"/>
              <a:ext cx="1736" cy="1512"/>
              <a:chOff x="0" y="0"/>
              <a:chExt cx="1736" cy="1512"/>
            </a:xfrm>
          </p:grpSpPr>
          <p:sp>
            <p:nvSpPr>
              <p:cNvPr id="43038" name="Rectangle 18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solidFill>
                    <a:srgbClr val="000000"/>
                  </a:solidFill>
                  <a:latin typeface="Marker Felt" pitchFamily="1" charset="0"/>
                  <a:ea typeface="ヒラギノ明朝 ProN W3" pitchFamily="1" charset="-128"/>
                  <a:sym typeface="Marker Felt" pitchFamily="1" charset="0"/>
                </a:endParaRPr>
              </a:p>
            </p:txBody>
          </p:sp>
          <p:sp>
            <p:nvSpPr>
              <p:cNvPr id="43039" name="Rectangle 19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b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Petrified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Fossils</a:t>
                </a:r>
              </a:p>
            </p:txBody>
          </p:sp>
        </p:grpSp>
        <p:pic>
          <p:nvPicPr>
            <p:cNvPr id="43037" name="Picture 29" descr="SWFossils_p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" y="1056"/>
              <a:ext cx="1002" cy="800"/>
            </a:xfrm>
            <a:prstGeom prst="rect">
              <a:avLst/>
            </a:prstGeom>
            <a:noFill/>
            <a:ln w="0">
              <a:solidFill>
                <a:srgbClr val="FF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724400" y="1409700"/>
            <a:ext cx="2755900" cy="2400300"/>
            <a:chOff x="2016" y="896"/>
            <a:chExt cx="1736" cy="1512"/>
          </a:xfrm>
        </p:grpSpPr>
        <p:grpSp>
          <p:nvGrpSpPr>
            <p:cNvPr id="43032" name="Group 2"/>
            <p:cNvGrpSpPr>
              <a:grpSpLocks/>
            </p:cNvGrpSpPr>
            <p:nvPr/>
          </p:nvGrpSpPr>
          <p:grpSpPr bwMode="auto">
            <a:xfrm>
              <a:off x="2016" y="896"/>
              <a:ext cx="1736" cy="1512"/>
              <a:chOff x="0" y="0"/>
              <a:chExt cx="1736" cy="1512"/>
            </a:xfrm>
          </p:grpSpPr>
          <p:sp>
            <p:nvSpPr>
              <p:cNvPr id="43034" name="Rectangle 3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solidFill>
                    <a:srgbClr val="000000"/>
                  </a:solidFill>
                  <a:latin typeface="Marker Felt" pitchFamily="1" charset="0"/>
                  <a:ea typeface="ヒラギノ明朝 ProN W3" pitchFamily="1" charset="-128"/>
                  <a:sym typeface="Marker Felt" pitchFamily="1" charset="0"/>
                </a:endParaRPr>
              </a:p>
            </p:txBody>
          </p:sp>
          <p:sp>
            <p:nvSpPr>
              <p:cNvPr id="43035" name="Rectangle 4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b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Molds and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Casts</a:t>
                </a:r>
              </a:p>
            </p:txBody>
          </p:sp>
        </p:grpSp>
        <p:pic>
          <p:nvPicPr>
            <p:cNvPr id="43033" name="Picture 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1" t="4123" r="8247" b="9279"/>
            <a:stretch>
              <a:fillRect/>
            </a:stretch>
          </p:blipFill>
          <p:spPr bwMode="auto">
            <a:xfrm>
              <a:off x="2308" y="1037"/>
              <a:ext cx="1152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7581900" y="1409700"/>
            <a:ext cx="2755900" cy="2400300"/>
            <a:chOff x="3816" y="896"/>
            <a:chExt cx="1736" cy="1512"/>
          </a:xfrm>
        </p:grpSpPr>
        <p:grpSp>
          <p:nvGrpSpPr>
            <p:cNvPr id="43028" name="Group 22"/>
            <p:cNvGrpSpPr>
              <a:grpSpLocks/>
            </p:cNvGrpSpPr>
            <p:nvPr/>
          </p:nvGrpSpPr>
          <p:grpSpPr bwMode="auto">
            <a:xfrm>
              <a:off x="3816" y="896"/>
              <a:ext cx="1736" cy="1512"/>
              <a:chOff x="0" y="0"/>
              <a:chExt cx="1736" cy="1512"/>
            </a:xfrm>
          </p:grpSpPr>
          <p:sp>
            <p:nvSpPr>
              <p:cNvPr id="43030" name="Rectangle 23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solidFill>
                    <a:srgbClr val="000000"/>
                  </a:solidFill>
                  <a:latin typeface="Marker Felt" pitchFamily="1" charset="0"/>
                  <a:ea typeface="ヒラギノ明朝 ProN W3" pitchFamily="1" charset="-128"/>
                  <a:sym typeface="Marker Felt" pitchFamily="1" charset="0"/>
                </a:endParaRPr>
              </a:p>
            </p:txBody>
          </p:sp>
          <p:sp>
            <p:nvSpPr>
              <p:cNvPr id="43031" name="Rectangle 24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b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Carbon</a:t>
                </a:r>
                <a:b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</a:b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Films</a:t>
                </a:r>
              </a:p>
            </p:txBody>
          </p:sp>
        </p:grpSp>
        <p:pic>
          <p:nvPicPr>
            <p:cNvPr id="43029" name="Picture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7" t="1239" b="2022"/>
            <a:stretch>
              <a:fillRect/>
            </a:stretch>
          </p:blipFill>
          <p:spPr bwMode="auto">
            <a:xfrm>
              <a:off x="4128" y="1056"/>
              <a:ext cx="1104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3340100" y="3906838"/>
            <a:ext cx="2755900" cy="2400300"/>
            <a:chOff x="1144" y="2461"/>
            <a:chExt cx="1736" cy="1512"/>
          </a:xfrm>
        </p:grpSpPr>
        <p:grpSp>
          <p:nvGrpSpPr>
            <p:cNvPr id="43024" name="Group 7"/>
            <p:cNvGrpSpPr>
              <a:grpSpLocks/>
            </p:cNvGrpSpPr>
            <p:nvPr/>
          </p:nvGrpSpPr>
          <p:grpSpPr bwMode="auto">
            <a:xfrm>
              <a:off x="1144" y="2461"/>
              <a:ext cx="1736" cy="1512"/>
              <a:chOff x="0" y="0"/>
              <a:chExt cx="1736" cy="1512"/>
            </a:xfrm>
          </p:grpSpPr>
          <p:sp>
            <p:nvSpPr>
              <p:cNvPr id="43026" name="Rectangle 8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solidFill>
                    <a:srgbClr val="000000"/>
                  </a:solidFill>
                  <a:latin typeface="Marker Felt" pitchFamily="1" charset="0"/>
                  <a:ea typeface="ヒラギノ明朝 ProN W3" pitchFamily="1" charset="-128"/>
                  <a:sym typeface="Marker Felt" pitchFamily="1" charset="0"/>
                </a:endParaRPr>
              </a:p>
            </p:txBody>
          </p:sp>
          <p:sp>
            <p:nvSpPr>
              <p:cNvPr id="43027" name="Rectangle 9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b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Trace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Fossils</a:t>
                </a:r>
              </a:p>
            </p:txBody>
          </p:sp>
        </p:grpSp>
        <p:pic>
          <p:nvPicPr>
            <p:cNvPr id="43025" name="Picture 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" t="21010" r="1463" b="15852"/>
            <a:stretch>
              <a:fillRect/>
            </a:stretch>
          </p:blipFill>
          <p:spPr bwMode="auto">
            <a:xfrm>
              <a:off x="1584" y="2583"/>
              <a:ext cx="875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6210300" y="3906838"/>
            <a:ext cx="2755900" cy="2400300"/>
            <a:chOff x="2952" y="2461"/>
            <a:chExt cx="1736" cy="1512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2952" y="2461"/>
              <a:ext cx="1736" cy="1512"/>
              <a:chOff x="0" y="0"/>
              <a:chExt cx="1736" cy="1512"/>
            </a:xfrm>
          </p:grpSpPr>
          <p:sp>
            <p:nvSpPr>
              <p:cNvPr id="43022" name="Rectangle 13"/>
              <p:cNvSpPr>
                <a:spLocks/>
              </p:cNvSpPr>
              <p:nvPr/>
            </p:nvSpPr>
            <p:spPr bwMode="auto">
              <a:xfrm>
                <a:off x="0" y="0"/>
                <a:ext cx="1736" cy="1512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solidFill>
                    <a:srgbClr val="000000"/>
                  </a:solidFill>
                  <a:latin typeface="Marker Felt" pitchFamily="1" charset="0"/>
                  <a:ea typeface="ヒラギノ明朝 ProN W3" pitchFamily="1" charset="-128"/>
                  <a:sym typeface="Marker Felt" pitchFamily="1" charset="0"/>
                </a:endParaRPr>
              </a:p>
            </p:txBody>
          </p:sp>
          <p:sp>
            <p:nvSpPr>
              <p:cNvPr id="43023" name="Rectangle 14"/>
              <p:cNvSpPr>
                <a:spLocks/>
              </p:cNvSpPr>
              <p:nvPr/>
            </p:nvSpPr>
            <p:spPr bwMode="auto">
              <a:xfrm>
                <a:off x="0" y="1056"/>
                <a:ext cx="1736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8100" tIns="38100" rIns="38100" bIns="38100" anchor="b"/>
              <a:lstStyle>
                <a:lvl1pPr>
                  <a:spcBef>
                    <a:spcPct val="20000"/>
                  </a:spcBef>
                  <a:buClr>
                    <a:srgbClr val="F9F9F9"/>
                  </a:buClr>
                  <a:buSzPct val="65000"/>
                  <a:buFont typeface="Wingdings 2" panose="05020102010507070707" pitchFamily="18" charset="2"/>
                  <a:buChar char=""/>
                  <a:defRPr sz="28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Wingdings 2" panose="05020102010507070707" pitchFamily="18" charset="2"/>
                  <a:buChar char=""/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95000"/>
                  <a:buFont typeface="Wingdings" panose="05000000000000000000" pitchFamily="2" charset="2"/>
                  <a:buChar char=""/>
                  <a:defRPr sz="22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Wingdings 3" panose="05040102010807070707" pitchFamily="18" charset="2"/>
                  <a:buChar char="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 2" panose="05020102010507070707" pitchFamily="18" charset="2"/>
                  <a:buChar char=""/>
                  <a:defRPr sz="20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Preserved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200" b="1">
                    <a:solidFill>
                      <a:srgbClr val="FFFF00"/>
                    </a:solidFill>
                    <a:latin typeface="Arial" panose="020B0604020202020204" pitchFamily="34" charset="0"/>
                    <a:ea typeface="ヒラギノ明朝 ProN W3" pitchFamily="1" charset="-128"/>
                    <a:cs typeface="Arial" panose="020B0604020202020204" pitchFamily="34" charset="0"/>
                    <a:sym typeface="Arial" panose="020B0604020202020204" pitchFamily="34" charset="0"/>
                  </a:rPr>
                  <a:t>Remains</a:t>
                </a:r>
              </a:p>
            </p:txBody>
          </p:sp>
        </p:grpSp>
        <p:pic>
          <p:nvPicPr>
            <p:cNvPr id="43021" name="Picture 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" b="238"/>
            <a:stretch>
              <a:fillRect/>
            </a:stretch>
          </p:blipFill>
          <p:spPr bwMode="auto">
            <a:xfrm>
              <a:off x="3230" y="2619"/>
              <a:ext cx="1179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256240" y="1098360"/>
              <a:ext cx="7733520" cy="11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0400" y="1035000"/>
                <a:ext cx="77652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693640" y="3223440"/>
              <a:ext cx="1304280" cy="63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7800" y="3160080"/>
                <a:ext cx="13359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2497440" y="3625560"/>
              <a:ext cx="1277280" cy="45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81600" y="3562200"/>
                <a:ext cx="130896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362685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19800" y="274638"/>
            <a:ext cx="419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Fossils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304800"/>
            <a:ext cx="4038600" cy="62484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Fossils</a:t>
            </a:r>
            <a:r>
              <a:rPr lang="en-US"/>
              <a:t> are preserved remains or traces of living things.</a:t>
            </a:r>
          </a:p>
          <a:p>
            <a:pPr eaLnBrk="1" hangingPunct="1">
              <a:defRPr/>
            </a:pPr>
            <a:r>
              <a:rPr lang="en-US"/>
              <a:t>Most fossils form when living things die and are buried by sediments. </a:t>
            </a:r>
          </a:p>
          <a:p>
            <a:pPr eaLnBrk="1" hangingPunct="1">
              <a:defRPr/>
            </a:pPr>
            <a:r>
              <a:rPr lang="en-US"/>
              <a:t>The sediments slowly harden into rock and preserve the shape of the organisms.</a:t>
            </a:r>
          </a:p>
          <a:p>
            <a:pPr eaLnBrk="1" hangingPunct="1">
              <a:defRPr/>
            </a:pPr>
            <a:r>
              <a:rPr lang="en-US"/>
              <a:t>Scientists who study fossils are </a:t>
            </a:r>
            <a:r>
              <a:rPr lang="en-US" b="1"/>
              <a:t>paleontologists.</a:t>
            </a:r>
          </a:p>
        </p:txBody>
      </p:sp>
      <p:pic>
        <p:nvPicPr>
          <p:cNvPr id="45060" name="Picture 10" descr="multiple fossil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6039" y="1600200"/>
            <a:ext cx="3589337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38240" y="5493600"/>
              <a:ext cx="3029400" cy="10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2400" y="5430240"/>
                <a:ext cx="3061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224200" y="5979600"/>
              <a:ext cx="1600560" cy="1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360" y="5916240"/>
                <a:ext cx="16322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138520" y="6386760"/>
              <a:ext cx="2643480" cy="6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22680" y="6323400"/>
                <a:ext cx="26751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231400" y="6322320"/>
              <a:ext cx="2629080" cy="432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15560" y="6258960"/>
                <a:ext cx="2660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2238240" y="6472440"/>
              <a:ext cx="2672280" cy="71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2400" y="6409080"/>
                <a:ext cx="2703960" cy="1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8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200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Fossils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838200"/>
            <a:ext cx="4038600" cy="50673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/>
              <a:t>Fossils are usually found in </a:t>
            </a:r>
            <a:r>
              <a:rPr lang="en-US" sz="3000" u="sng"/>
              <a:t>sedimentary</a:t>
            </a:r>
            <a:r>
              <a:rPr lang="en-US" sz="3000"/>
              <a:t> rocks.</a:t>
            </a:r>
          </a:p>
          <a:p>
            <a:pPr eaLnBrk="1" hangingPunct="1">
              <a:defRPr/>
            </a:pPr>
            <a:r>
              <a:rPr lang="en-US" sz="3000"/>
              <a:t>When an organism dies, its soft parts often decay quickly leaving only the hard parts to fossilize.</a:t>
            </a:r>
          </a:p>
          <a:p>
            <a:pPr eaLnBrk="1" hangingPunct="1">
              <a:defRPr/>
            </a:pPr>
            <a:r>
              <a:rPr lang="en-US" sz="3000"/>
              <a:t>Ex. Bones, Shells, Teeth, or Seeds</a:t>
            </a:r>
          </a:p>
          <a:p>
            <a:pPr eaLnBrk="1" hangingPunct="1">
              <a:defRPr/>
            </a:pPr>
            <a:endParaRPr lang="en-US" sz="3000"/>
          </a:p>
        </p:txBody>
      </p:sp>
      <p:pic>
        <p:nvPicPr>
          <p:cNvPr id="47108" name="Picture 10" descr="dino foss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4495800" cy="38862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895920" y="1143000"/>
              <a:ext cx="3051000" cy="57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0080" y="1079640"/>
                <a:ext cx="30826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6910320" y="1536120"/>
              <a:ext cx="1314720" cy="6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4480" y="1472760"/>
                <a:ext cx="1346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953160" y="1657440"/>
              <a:ext cx="1329120" cy="50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37320" y="1594080"/>
                <a:ext cx="1360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6889080" y="2028960"/>
              <a:ext cx="2000520" cy="57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73240" y="1965600"/>
                <a:ext cx="2032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6931920" y="2200320"/>
              <a:ext cx="2000520" cy="21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16080" y="2136960"/>
                <a:ext cx="2032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7453200" y="2129040"/>
              <a:ext cx="1093320" cy="14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37360" y="2065680"/>
                <a:ext cx="11250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8996520" y="2064600"/>
              <a:ext cx="893160" cy="36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80680" y="2001240"/>
                <a:ext cx="92484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8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Kinds of Fossils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9540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/>
              <a:t>Petrified Fossils</a:t>
            </a:r>
            <a:r>
              <a:rPr lang="en-US"/>
              <a:t>: fossils in which minerals replace all or part of the organism. Ex: petrified wood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When the object is buried by sediment, water rich in minerals seeps into the cells. After the water evaporates, hardened minerals are left behind.</a:t>
            </a:r>
          </a:p>
        </p:txBody>
      </p:sp>
      <p:pic>
        <p:nvPicPr>
          <p:cNvPr id="49156" name="Picture 7" descr="petrified woo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295400"/>
            <a:ext cx="39624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60000" y="1521720"/>
              <a:ext cx="2671920" cy="2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4160" y="1458360"/>
                <a:ext cx="2703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488440" y="2322000"/>
              <a:ext cx="3336480" cy="1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2600" y="2258640"/>
                <a:ext cx="33681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531280" y="2679120"/>
              <a:ext cx="2950560" cy="43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5440" y="2615760"/>
                <a:ext cx="2982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088560" y="3079080"/>
              <a:ext cx="2086200" cy="28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72720" y="3015720"/>
                <a:ext cx="2117880" cy="1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0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480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Kinds of Fossils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762000"/>
            <a:ext cx="3657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Molds and Casts</a:t>
            </a:r>
          </a:p>
          <a:p>
            <a:pPr eaLnBrk="1" hangingPunct="1">
              <a:defRPr/>
            </a:pPr>
            <a:r>
              <a:rPr lang="en-US" smtClean="0"/>
              <a:t>A </a:t>
            </a:r>
            <a:r>
              <a:rPr lang="en-US" u="sng" smtClean="0"/>
              <a:t>mold</a:t>
            </a:r>
            <a:r>
              <a:rPr lang="en-US" smtClean="0"/>
              <a:t> is a hollow area in sediment in the shape of an organism or part of an organism.</a:t>
            </a:r>
          </a:p>
          <a:p>
            <a:pPr eaLnBrk="1" hangingPunct="1">
              <a:defRPr/>
            </a:pPr>
            <a:r>
              <a:rPr lang="en-US" smtClean="0"/>
              <a:t>A </a:t>
            </a:r>
            <a:r>
              <a:rPr lang="en-US" u="sng" smtClean="0"/>
              <a:t>cast</a:t>
            </a:r>
            <a:r>
              <a:rPr lang="en-US" smtClean="0"/>
              <a:t> is a copy of the shape of an organism.</a:t>
            </a:r>
          </a:p>
        </p:txBody>
      </p:sp>
      <p:pic>
        <p:nvPicPr>
          <p:cNvPr id="51204" name="Picture 7" descr="mold and cast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2133600"/>
            <a:ext cx="4648200" cy="400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60440" y="1086120"/>
              <a:ext cx="1922040" cy="2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4600" y="1022760"/>
                <a:ext cx="19537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7060440" y="1543320"/>
              <a:ext cx="1171800" cy="14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4600" y="1479960"/>
                <a:ext cx="12034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460400" y="2221920"/>
              <a:ext cx="879120" cy="14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4560" y="2158560"/>
                <a:ext cx="9108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7217400" y="2621880"/>
              <a:ext cx="2093760" cy="28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1560" y="2558520"/>
                <a:ext cx="21254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8889240" y="3136320"/>
              <a:ext cx="864720" cy="7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73400" y="3072960"/>
                <a:ext cx="8964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7210560" y="3643560"/>
              <a:ext cx="950400" cy="7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94720" y="3580200"/>
                <a:ext cx="9820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7260600" y="4143600"/>
              <a:ext cx="2650680" cy="21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44760" y="4080240"/>
                <a:ext cx="26823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7467600" y="5150880"/>
              <a:ext cx="664560" cy="71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51760" y="5087520"/>
                <a:ext cx="6962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7560480" y="5293800"/>
              <a:ext cx="578880" cy="7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44640" y="5230440"/>
                <a:ext cx="610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7510440" y="5100840"/>
              <a:ext cx="707760" cy="7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94600" y="5037480"/>
                <a:ext cx="739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9075000" y="5186520"/>
              <a:ext cx="907560" cy="75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059160" y="5123160"/>
                <a:ext cx="93924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6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Widescreen</PresentationFormat>
  <Paragraphs>74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ヒラギノ明朝 ProN W3</vt:lpstr>
      <vt:lpstr>Arial</vt:lpstr>
      <vt:lpstr>Calibri</vt:lpstr>
      <vt:lpstr>Calibri Light</vt:lpstr>
      <vt:lpstr>Herman</vt:lpstr>
      <vt:lpstr>Marker Felt</vt:lpstr>
      <vt:lpstr>Wingdings 2</vt:lpstr>
      <vt:lpstr>ヒラギノ角ゴ ProN W6</vt:lpstr>
      <vt:lpstr>Office Theme</vt:lpstr>
      <vt:lpstr>A Trip Through Geologic Time</vt:lpstr>
      <vt:lpstr>PowerPoint Presentation</vt:lpstr>
      <vt:lpstr>PowerPoint Presentation</vt:lpstr>
      <vt:lpstr>How is a Fossil Formed?</vt:lpstr>
      <vt:lpstr>FIVE MAIN TYPES OF FOSSILS</vt:lpstr>
      <vt:lpstr>Fossils</vt:lpstr>
      <vt:lpstr>Fossils</vt:lpstr>
      <vt:lpstr>Kinds of Fossils</vt:lpstr>
      <vt:lpstr>Kinds of Fossils</vt:lpstr>
      <vt:lpstr>Kinds of Fossils</vt:lpstr>
      <vt:lpstr>Kinds of Fossils</vt:lpstr>
      <vt:lpstr>Why Study Fossils?</vt:lpstr>
      <vt:lpstr>Fossil Record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Trip Through Geologic Time</dc:title>
  <dc:creator>Greenberg, Mitchell</dc:creator>
  <cp:lastModifiedBy>Greenberg, Mitchell</cp:lastModifiedBy>
  <cp:revision>1</cp:revision>
  <dcterms:created xsi:type="dcterms:W3CDTF">2017-09-27T13:42:54Z</dcterms:created>
  <dcterms:modified xsi:type="dcterms:W3CDTF">2017-09-27T13:43:35Z</dcterms:modified>
</cp:coreProperties>
</file>